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802" r:id="rId2"/>
  </p:sldMasterIdLst>
  <p:notesMasterIdLst>
    <p:notesMasterId r:id="rId46"/>
  </p:notesMasterIdLst>
  <p:handoutMasterIdLst>
    <p:handoutMasterId r:id="rId47"/>
  </p:handoutMasterIdLst>
  <p:sldIdLst>
    <p:sldId id="362" r:id="rId3"/>
    <p:sldId id="336" r:id="rId4"/>
    <p:sldId id="346" r:id="rId5"/>
    <p:sldId id="347" r:id="rId6"/>
    <p:sldId id="340" r:id="rId7"/>
    <p:sldId id="352" r:id="rId8"/>
    <p:sldId id="353" r:id="rId9"/>
    <p:sldId id="351" r:id="rId10"/>
    <p:sldId id="361" r:id="rId11"/>
    <p:sldId id="291" r:id="rId12"/>
    <p:sldId id="327" r:id="rId13"/>
    <p:sldId id="328" r:id="rId14"/>
    <p:sldId id="325" r:id="rId15"/>
    <p:sldId id="322" r:id="rId16"/>
    <p:sldId id="323" r:id="rId17"/>
    <p:sldId id="324" r:id="rId18"/>
    <p:sldId id="355" r:id="rId19"/>
    <p:sldId id="337" r:id="rId20"/>
    <p:sldId id="338" r:id="rId21"/>
    <p:sldId id="339" r:id="rId22"/>
    <p:sldId id="356" r:id="rId23"/>
    <p:sldId id="341" r:id="rId24"/>
    <p:sldId id="342" r:id="rId25"/>
    <p:sldId id="343" r:id="rId26"/>
    <p:sldId id="363" r:id="rId27"/>
    <p:sldId id="256" r:id="rId28"/>
    <p:sldId id="294" r:id="rId29"/>
    <p:sldId id="295" r:id="rId30"/>
    <p:sldId id="276" r:id="rId31"/>
    <p:sldId id="293" r:id="rId32"/>
    <p:sldId id="280" r:id="rId33"/>
    <p:sldId id="285" r:id="rId34"/>
    <p:sldId id="287" r:id="rId35"/>
    <p:sldId id="288" r:id="rId36"/>
    <p:sldId id="289" r:id="rId37"/>
    <p:sldId id="290" r:id="rId38"/>
    <p:sldId id="358" r:id="rId39"/>
    <p:sldId id="292" r:id="rId40"/>
    <p:sldId id="281" r:id="rId41"/>
    <p:sldId id="282" r:id="rId42"/>
    <p:sldId id="283" r:id="rId43"/>
    <p:sldId id="364" r:id="rId44"/>
    <p:sldId id="365" r:id="rId45"/>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5pPr>
    <a:lvl6pPr marL="2286000" algn="l" defTabSz="914400" rtl="0" eaLnBrk="1" latinLnBrk="0" hangingPunct="1">
      <a:defRPr kern="1200">
        <a:solidFill>
          <a:schemeClr val="tx1"/>
        </a:solidFill>
        <a:latin typeface="Gill Sans MT" panose="020B0502020104020203" pitchFamily="34" charset="0"/>
        <a:ea typeface="+mn-ea"/>
        <a:cs typeface="+mn-cs"/>
      </a:defRPr>
    </a:lvl6pPr>
    <a:lvl7pPr marL="2743200" algn="l" defTabSz="914400" rtl="0" eaLnBrk="1" latinLnBrk="0" hangingPunct="1">
      <a:defRPr kern="1200">
        <a:solidFill>
          <a:schemeClr val="tx1"/>
        </a:solidFill>
        <a:latin typeface="Gill Sans MT" panose="020B0502020104020203" pitchFamily="34" charset="0"/>
        <a:ea typeface="+mn-ea"/>
        <a:cs typeface="+mn-cs"/>
      </a:defRPr>
    </a:lvl7pPr>
    <a:lvl8pPr marL="3200400" algn="l" defTabSz="914400" rtl="0" eaLnBrk="1" latinLnBrk="0" hangingPunct="1">
      <a:defRPr kern="1200">
        <a:solidFill>
          <a:schemeClr val="tx1"/>
        </a:solidFill>
        <a:latin typeface="Gill Sans MT" panose="020B0502020104020203" pitchFamily="34" charset="0"/>
        <a:ea typeface="+mn-ea"/>
        <a:cs typeface="+mn-cs"/>
      </a:defRPr>
    </a:lvl8pPr>
    <a:lvl9pPr marL="3657600" algn="l" defTabSz="914400" rtl="0" eaLnBrk="1" latinLnBrk="0" hangingPunct="1">
      <a:defRPr kern="1200">
        <a:solidFill>
          <a:schemeClr val="tx1"/>
        </a:solidFill>
        <a:latin typeface="Gill Sans MT" panose="020B0502020104020203"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76158"/>
    <a:srgbClr val="E6E6E6"/>
    <a:srgbClr val="EFD06A"/>
    <a:srgbClr val="AFA7B8"/>
    <a:srgbClr val="20344E"/>
    <a:srgbClr val="AF2062"/>
    <a:srgbClr val="445C56"/>
    <a:srgbClr val="F2D569"/>
    <a:srgbClr val="E7E7E5"/>
    <a:srgbClr val="635C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8767" autoAdjust="0"/>
  </p:normalViewPr>
  <p:slideViewPr>
    <p:cSldViewPr snapToObjects="1">
      <p:cViewPr varScale="1">
        <p:scale>
          <a:sx n="80" d="100"/>
          <a:sy n="80" d="100"/>
        </p:scale>
        <p:origin x="1734" y="60"/>
      </p:cViewPr>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s>
</file>

<file path=ppt/diagrams/_rels/data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_rels/data3.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5.png"/><Relationship Id="rId3" Type="http://schemas.openxmlformats.org/officeDocument/2006/relationships/image" Target="../media/image18.png"/><Relationship Id="rId7" Type="http://schemas.openxmlformats.org/officeDocument/2006/relationships/image" Target="../media/image29.png"/><Relationship Id="rId12" Type="http://schemas.openxmlformats.org/officeDocument/2006/relationships/image" Target="../media/image34.sv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8.sv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31.png"/><Relationship Id="rId14" Type="http://schemas.openxmlformats.org/officeDocument/2006/relationships/image" Target="../media/image36.svg"/></Relationships>
</file>

<file path=ppt/diagrams/_rels/data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40.svg"/></Relationships>
</file>

<file path=ppt/diagrams/_rels/data5.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53.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sv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6.sv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svg"/><Relationship Id="rId4" Type="http://schemas.openxmlformats.org/officeDocument/2006/relationships/image" Target="../media/image44.svg"/><Relationship Id="rId9" Type="http://schemas.openxmlformats.org/officeDocument/2006/relationships/image" Target="../media/image49.png"/><Relationship Id="rId14" Type="http://schemas.openxmlformats.org/officeDocument/2006/relationships/image" Target="../media/image54.svg"/></Relationships>
</file>

<file path=ppt/diagrams/_rels/data6.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svg"/><Relationship Id="rId1" Type="http://schemas.openxmlformats.org/officeDocument/2006/relationships/image" Target="../media/image64.png"/><Relationship Id="rId6" Type="http://schemas.openxmlformats.org/officeDocument/2006/relationships/image" Target="../media/image69.svg"/><Relationship Id="rId5" Type="http://schemas.openxmlformats.org/officeDocument/2006/relationships/image" Target="../media/image68.png"/><Relationship Id="rId10" Type="http://schemas.openxmlformats.org/officeDocument/2006/relationships/image" Target="../media/image73.svg"/><Relationship Id="rId4" Type="http://schemas.openxmlformats.org/officeDocument/2006/relationships/image" Target="../media/image67.svg"/><Relationship Id="rId9" Type="http://schemas.openxmlformats.org/officeDocument/2006/relationships/image" Target="../media/image72.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s>
</file>

<file path=ppt/diagrams/_rels/drawing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_rels/drawing3.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5.png"/><Relationship Id="rId3" Type="http://schemas.openxmlformats.org/officeDocument/2006/relationships/image" Target="../media/image18.png"/><Relationship Id="rId7" Type="http://schemas.openxmlformats.org/officeDocument/2006/relationships/image" Target="../media/image29.png"/><Relationship Id="rId12" Type="http://schemas.openxmlformats.org/officeDocument/2006/relationships/image" Target="../media/image34.sv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8.sv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31.png"/><Relationship Id="rId14" Type="http://schemas.openxmlformats.org/officeDocument/2006/relationships/image" Target="../media/image36.svg"/></Relationships>
</file>

<file path=ppt/diagrams/_rels/drawing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40.svg"/></Relationships>
</file>

<file path=ppt/diagrams/_rels/drawing5.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53.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sv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6.sv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svg"/><Relationship Id="rId4" Type="http://schemas.openxmlformats.org/officeDocument/2006/relationships/image" Target="../media/image44.svg"/><Relationship Id="rId9" Type="http://schemas.openxmlformats.org/officeDocument/2006/relationships/image" Target="../media/image49.png"/><Relationship Id="rId14" Type="http://schemas.openxmlformats.org/officeDocument/2006/relationships/image" Target="../media/image54.svg"/></Relationships>
</file>

<file path=ppt/diagrams/_rels/drawing6.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svg"/><Relationship Id="rId1" Type="http://schemas.openxmlformats.org/officeDocument/2006/relationships/image" Target="../media/image64.png"/><Relationship Id="rId6" Type="http://schemas.openxmlformats.org/officeDocument/2006/relationships/image" Target="../media/image69.svg"/><Relationship Id="rId5" Type="http://schemas.openxmlformats.org/officeDocument/2006/relationships/image" Target="../media/image68.png"/><Relationship Id="rId10" Type="http://schemas.openxmlformats.org/officeDocument/2006/relationships/image" Target="../media/image73.svg"/><Relationship Id="rId4" Type="http://schemas.openxmlformats.org/officeDocument/2006/relationships/image" Target="../media/image67.svg"/><Relationship Id="rId9" Type="http://schemas.openxmlformats.org/officeDocument/2006/relationships/image" Target="../media/image7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4A40F4B-F7D9-495A-8F75-DD55CF001521}" type="doc">
      <dgm:prSet loTypeId="urn:microsoft.com/office/officeart/2018/5/layout/IconLeafLabelList" loCatId="icon" qsTypeId="urn:microsoft.com/office/officeart/2005/8/quickstyle/simple1" qsCatId="simple" csTypeId="urn:microsoft.com/office/officeart/2005/8/colors/accent1_2" csCatId="accent1" phldr="1"/>
      <dgm:spPr/>
      <dgm:t>
        <a:bodyPr/>
        <a:lstStyle/>
        <a:p>
          <a:endParaRPr lang="ar"/>
        </a:p>
      </dgm:t>
    </dgm:pt>
    <dgm:pt modelId="{A3BFF3BC-728C-42D8-90AC-37A4909BA5F8}">
      <dgm:prSet/>
      <dgm:spPr/>
      <dgm:t>
        <a:bodyPr/>
        <a:lstStyle/>
        <a:p>
          <a:pPr algn="ctr" rtl="1">
            <a:lnSpc>
              <a:spcPct val="100000"/>
            </a:lnSpc>
            <a:defRPr cap="all"/>
          </a:pPr>
          <a:r>
            <a:rPr lang="ar" b="0" i="0" u="none" baseline="0"/>
            <a:t>الجلسة الافتتاحية رفيعة المستوى</a:t>
          </a:r>
        </a:p>
      </dgm:t>
    </dgm:pt>
    <dgm:pt modelId="{E776C412-9375-4057-A150-AB631C413D92}" type="parTrans" cxnId="{DA48DC2F-15C4-4C6E-9F54-BA3AA5596EFC}">
      <dgm:prSet/>
      <dgm:spPr/>
      <dgm:t>
        <a:bodyPr/>
        <a:lstStyle/>
        <a:p>
          <a:endParaRPr lang="ar"/>
        </a:p>
      </dgm:t>
    </dgm:pt>
    <dgm:pt modelId="{8DDC8A9F-0F50-4C3C-A56C-32D5BA82394C}" type="sibTrans" cxnId="{DA48DC2F-15C4-4C6E-9F54-BA3AA5596EFC}">
      <dgm:prSet/>
      <dgm:spPr/>
      <dgm:t>
        <a:bodyPr/>
        <a:lstStyle/>
        <a:p>
          <a:endParaRPr lang="ar"/>
        </a:p>
      </dgm:t>
    </dgm:pt>
    <dgm:pt modelId="{337A4E0D-27C8-4541-8DD7-3594565DA266}">
      <dgm:prSet/>
      <dgm:spPr/>
      <dgm:t>
        <a:bodyPr/>
        <a:lstStyle/>
        <a:p>
          <a:pPr algn="ctr" rtl="1">
            <a:lnSpc>
              <a:spcPct val="100000"/>
            </a:lnSpc>
            <a:defRPr cap="all"/>
          </a:pPr>
          <a:r>
            <a:rPr lang="ar" b="0" i="0" u="none" baseline="0"/>
            <a:t>النقاط البارزة للبرنامج بالشرق الأوسط وشمال أفريقيا</a:t>
          </a:r>
        </a:p>
      </dgm:t>
    </dgm:pt>
    <dgm:pt modelId="{EBB727B3-8362-47E8-B625-8A79F4FD4A4B}" type="parTrans" cxnId="{B1FBD860-42C5-4FDE-9985-05341D5CEE01}">
      <dgm:prSet/>
      <dgm:spPr/>
      <dgm:t>
        <a:bodyPr/>
        <a:lstStyle/>
        <a:p>
          <a:endParaRPr lang="ar"/>
        </a:p>
      </dgm:t>
    </dgm:pt>
    <dgm:pt modelId="{A9E06EA0-7C1C-4B30-ACA0-100A5BE00A4B}" type="sibTrans" cxnId="{B1FBD860-42C5-4FDE-9985-05341D5CEE01}">
      <dgm:prSet/>
      <dgm:spPr/>
      <dgm:t>
        <a:bodyPr/>
        <a:lstStyle/>
        <a:p>
          <a:endParaRPr lang="ar"/>
        </a:p>
      </dgm:t>
    </dgm:pt>
    <dgm:pt modelId="{1C983303-4D0A-43B7-95BA-2B0336A94092}">
      <dgm:prSet/>
      <dgm:spPr/>
      <dgm:t>
        <a:bodyPr/>
        <a:lstStyle/>
        <a:p>
          <a:pPr algn="ctr" rtl="1">
            <a:lnSpc>
              <a:spcPct val="100000"/>
            </a:lnSpc>
            <a:defRPr cap="all"/>
          </a:pPr>
          <a:r>
            <a:rPr lang="ar" b="0" i="0" u="none" baseline="0"/>
            <a:t> التقدم المحرز والمسارات القادمة</a:t>
          </a:r>
        </a:p>
      </dgm:t>
    </dgm:pt>
    <dgm:pt modelId="{B7E825F3-620A-4A19-915D-4A578AB4BC09}" type="parTrans" cxnId="{416FAFD9-96E2-47B1-B8E6-FACC7C0F8987}">
      <dgm:prSet/>
      <dgm:spPr/>
      <dgm:t>
        <a:bodyPr/>
        <a:lstStyle/>
        <a:p>
          <a:endParaRPr lang="ar"/>
        </a:p>
      </dgm:t>
    </dgm:pt>
    <dgm:pt modelId="{6FD1580F-513F-4FB0-AF5C-3B046A662C57}" type="sibTrans" cxnId="{416FAFD9-96E2-47B1-B8E6-FACC7C0F8987}">
      <dgm:prSet/>
      <dgm:spPr/>
      <dgm:t>
        <a:bodyPr/>
        <a:lstStyle/>
        <a:p>
          <a:endParaRPr lang="ar"/>
        </a:p>
      </dgm:t>
    </dgm:pt>
    <dgm:pt modelId="{AFC72F4D-6636-478E-9B2D-B1F70EC286F1}">
      <dgm:prSet/>
      <dgm:spPr/>
      <dgm:t>
        <a:bodyPr/>
        <a:lstStyle/>
        <a:p>
          <a:pPr algn="ctr" rtl="1">
            <a:lnSpc>
              <a:spcPct val="100000"/>
            </a:lnSpc>
            <a:defRPr cap="all"/>
          </a:pPr>
          <a:r>
            <a:rPr lang="ar" b="0" i="0" u="none" baseline="0"/>
            <a:t>إطار ريدينغ ماترز وتطبيقاته في الرياضيات</a:t>
          </a:r>
        </a:p>
      </dgm:t>
    </dgm:pt>
    <dgm:pt modelId="{7ABB9EAD-F2C9-4E98-83DC-FB161A6C83AD}" type="parTrans" cxnId="{95ECC6A0-FBE5-4D13-989D-D8E2BB126680}">
      <dgm:prSet/>
      <dgm:spPr/>
      <dgm:t>
        <a:bodyPr/>
        <a:lstStyle/>
        <a:p>
          <a:endParaRPr lang="ar"/>
        </a:p>
      </dgm:t>
    </dgm:pt>
    <dgm:pt modelId="{94DD519E-DF93-405C-9AAE-9D13E949D8BC}" type="sibTrans" cxnId="{95ECC6A0-FBE5-4D13-989D-D8E2BB126680}">
      <dgm:prSet/>
      <dgm:spPr/>
      <dgm:t>
        <a:bodyPr/>
        <a:lstStyle/>
        <a:p>
          <a:endParaRPr lang="ar"/>
        </a:p>
      </dgm:t>
    </dgm:pt>
    <dgm:pt modelId="{8FB1CD67-3D5B-4E19-875F-3685D8F7377B}">
      <dgm:prSet/>
      <dgm:spPr/>
      <dgm:t>
        <a:bodyPr/>
        <a:lstStyle/>
        <a:p>
          <a:pPr algn="ctr" rtl="1">
            <a:lnSpc>
              <a:spcPct val="100000"/>
            </a:lnSpc>
            <a:defRPr cap="all"/>
          </a:pPr>
          <a:r>
            <a:rPr lang="ar" b="0" i="0" u="none" baseline="0"/>
            <a:t>فهم ومعالجة التهميش</a:t>
          </a:r>
        </a:p>
      </dgm:t>
    </dgm:pt>
    <dgm:pt modelId="{2AAB130C-6150-4853-BFF6-30BAF39A99EC}" type="parTrans" cxnId="{AF853F12-7764-43C3-A1ED-8AC619DF8A9B}">
      <dgm:prSet/>
      <dgm:spPr/>
      <dgm:t>
        <a:bodyPr/>
        <a:lstStyle/>
        <a:p>
          <a:endParaRPr lang="ar"/>
        </a:p>
      </dgm:t>
    </dgm:pt>
    <dgm:pt modelId="{D597E41C-C53A-4DB4-982B-1687F6C21121}" type="sibTrans" cxnId="{AF853F12-7764-43C3-A1ED-8AC619DF8A9B}">
      <dgm:prSet/>
      <dgm:spPr/>
      <dgm:t>
        <a:bodyPr/>
        <a:lstStyle/>
        <a:p>
          <a:endParaRPr lang="ar"/>
        </a:p>
      </dgm:t>
    </dgm:pt>
    <dgm:pt modelId="{A5042252-1315-48FD-8C9E-644CABC27B62}" type="pres">
      <dgm:prSet presAssocID="{24A40F4B-F7D9-495A-8F75-DD55CF001521}" presName="root" presStyleCnt="0">
        <dgm:presLayoutVars>
          <dgm:dir/>
          <dgm:resizeHandles val="exact"/>
        </dgm:presLayoutVars>
      </dgm:prSet>
      <dgm:spPr/>
    </dgm:pt>
    <dgm:pt modelId="{64A2ECDF-EA66-41F9-A794-647E96959A39}" type="pres">
      <dgm:prSet presAssocID="{A3BFF3BC-728C-42D8-90AC-37A4909BA5F8}" presName="compNode" presStyleCnt="0"/>
      <dgm:spPr/>
    </dgm:pt>
    <dgm:pt modelId="{BA276951-84E6-437E-86DE-B8F979A1BE25}" type="pres">
      <dgm:prSet presAssocID="{A3BFF3BC-728C-42D8-90AC-37A4909BA5F8}" presName="iconBgRect" presStyleLbl="bgShp" presStyleIdx="0" presStyleCnt="5"/>
      <dgm:spPr>
        <a:prstGeom prst="round2DiagRect">
          <a:avLst>
            <a:gd name="adj1" fmla="val 29727"/>
            <a:gd name="adj2" fmla="val 0"/>
          </a:avLst>
        </a:prstGeom>
      </dgm:spPr>
    </dgm:pt>
    <dgm:pt modelId="{D1042787-35D3-4103-81C8-2191B6CCD8B4}" type="pres">
      <dgm:prSet presAssocID="{A3BFF3BC-728C-42D8-90AC-37A4909BA5F8}"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eeting"/>
        </a:ext>
      </dgm:extLst>
    </dgm:pt>
    <dgm:pt modelId="{63F4BF09-FE50-421B-BC51-3678CB17E9C5}" type="pres">
      <dgm:prSet presAssocID="{A3BFF3BC-728C-42D8-90AC-37A4909BA5F8}" presName="spaceRect" presStyleCnt="0"/>
      <dgm:spPr/>
    </dgm:pt>
    <dgm:pt modelId="{7A2E7154-3CED-4537-B2DF-91C9C22DD1D2}" type="pres">
      <dgm:prSet presAssocID="{A3BFF3BC-728C-42D8-90AC-37A4909BA5F8}" presName="textRect" presStyleLbl="revTx" presStyleIdx="0" presStyleCnt="5">
        <dgm:presLayoutVars>
          <dgm:chMax val="1"/>
          <dgm:chPref val="1"/>
        </dgm:presLayoutVars>
      </dgm:prSet>
      <dgm:spPr/>
    </dgm:pt>
    <dgm:pt modelId="{386D48BA-7231-467D-B551-D1F76D09EF29}" type="pres">
      <dgm:prSet presAssocID="{8DDC8A9F-0F50-4C3C-A56C-32D5BA82394C}" presName="sibTrans" presStyleCnt="0"/>
      <dgm:spPr/>
    </dgm:pt>
    <dgm:pt modelId="{D7D224CC-ACE6-40BF-AE23-F6CC1A113513}" type="pres">
      <dgm:prSet presAssocID="{337A4E0D-27C8-4541-8DD7-3594565DA266}" presName="compNode" presStyleCnt="0"/>
      <dgm:spPr/>
    </dgm:pt>
    <dgm:pt modelId="{FBA7BD35-BE55-4B96-ADF3-D3B2DC9F941E}" type="pres">
      <dgm:prSet presAssocID="{337A4E0D-27C8-4541-8DD7-3594565DA266}" presName="iconBgRect" presStyleLbl="bgShp" presStyleIdx="1" presStyleCnt="5"/>
      <dgm:spPr>
        <a:prstGeom prst="round2DiagRect">
          <a:avLst>
            <a:gd name="adj1" fmla="val 29727"/>
            <a:gd name="adj2" fmla="val 0"/>
          </a:avLst>
        </a:prstGeom>
      </dgm:spPr>
    </dgm:pt>
    <dgm:pt modelId="{5BB3FD0D-5470-4581-8160-09898F791D15}" type="pres">
      <dgm:prSet presAssocID="{337A4E0D-27C8-4541-8DD7-3594565DA266}"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Earth Globe Europe-Africa"/>
        </a:ext>
      </dgm:extLst>
    </dgm:pt>
    <dgm:pt modelId="{DB593610-2D34-4B58-8949-5479D82A3A41}" type="pres">
      <dgm:prSet presAssocID="{337A4E0D-27C8-4541-8DD7-3594565DA266}" presName="spaceRect" presStyleCnt="0"/>
      <dgm:spPr/>
    </dgm:pt>
    <dgm:pt modelId="{C213000E-864A-426A-ADC4-B6D41D5A274F}" type="pres">
      <dgm:prSet presAssocID="{337A4E0D-27C8-4541-8DD7-3594565DA266}" presName="textRect" presStyleLbl="revTx" presStyleIdx="1" presStyleCnt="5">
        <dgm:presLayoutVars>
          <dgm:chMax val="1"/>
          <dgm:chPref val="1"/>
        </dgm:presLayoutVars>
      </dgm:prSet>
      <dgm:spPr/>
    </dgm:pt>
    <dgm:pt modelId="{B47315CA-D38C-4D03-A590-C9F2C56C2FBC}" type="pres">
      <dgm:prSet presAssocID="{A9E06EA0-7C1C-4B30-ACA0-100A5BE00A4B}" presName="sibTrans" presStyleCnt="0"/>
      <dgm:spPr/>
    </dgm:pt>
    <dgm:pt modelId="{62C47759-EDF9-4047-A2B4-2A7BD685D361}" type="pres">
      <dgm:prSet presAssocID="{1C983303-4D0A-43B7-95BA-2B0336A94092}" presName="compNode" presStyleCnt="0"/>
      <dgm:spPr/>
    </dgm:pt>
    <dgm:pt modelId="{7159B336-8C87-4630-BD80-2A70F43437BE}" type="pres">
      <dgm:prSet presAssocID="{1C983303-4D0A-43B7-95BA-2B0336A94092}" presName="iconBgRect" presStyleLbl="bgShp" presStyleIdx="2" presStyleCnt="5"/>
      <dgm:spPr>
        <a:prstGeom prst="round2DiagRect">
          <a:avLst>
            <a:gd name="adj1" fmla="val 29727"/>
            <a:gd name="adj2" fmla="val 0"/>
          </a:avLst>
        </a:prstGeom>
      </dgm:spPr>
    </dgm:pt>
    <dgm:pt modelId="{A2292013-336A-482A-89F5-DC2E2FE72A72}" type="pres">
      <dgm:prSet presAssocID="{1C983303-4D0A-43B7-95BA-2B0336A94092}"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Train"/>
        </a:ext>
      </dgm:extLst>
    </dgm:pt>
    <dgm:pt modelId="{FE064DA7-A928-4BC4-93D2-1B99242BA01D}" type="pres">
      <dgm:prSet presAssocID="{1C983303-4D0A-43B7-95BA-2B0336A94092}" presName="spaceRect" presStyleCnt="0"/>
      <dgm:spPr/>
    </dgm:pt>
    <dgm:pt modelId="{B94684FD-ECE4-448C-AF34-4AE9A05DA0EC}" type="pres">
      <dgm:prSet presAssocID="{1C983303-4D0A-43B7-95BA-2B0336A94092}" presName="textRect" presStyleLbl="revTx" presStyleIdx="2" presStyleCnt="5">
        <dgm:presLayoutVars>
          <dgm:chMax val="1"/>
          <dgm:chPref val="1"/>
        </dgm:presLayoutVars>
      </dgm:prSet>
      <dgm:spPr/>
    </dgm:pt>
    <dgm:pt modelId="{E4BD9D9E-6F58-401A-A5FF-2EF80BBF87DE}" type="pres">
      <dgm:prSet presAssocID="{6FD1580F-513F-4FB0-AF5C-3B046A662C57}" presName="sibTrans" presStyleCnt="0"/>
      <dgm:spPr/>
    </dgm:pt>
    <dgm:pt modelId="{BF1455FF-2062-400F-8F47-8B4C4D664F42}" type="pres">
      <dgm:prSet presAssocID="{AFC72F4D-6636-478E-9B2D-B1F70EC286F1}" presName="compNode" presStyleCnt="0"/>
      <dgm:spPr/>
    </dgm:pt>
    <dgm:pt modelId="{70E58ED4-A8A1-4536-ACE8-24FC2C0A87C7}" type="pres">
      <dgm:prSet presAssocID="{AFC72F4D-6636-478E-9B2D-B1F70EC286F1}" presName="iconBgRect" presStyleLbl="bgShp" presStyleIdx="3" presStyleCnt="5"/>
      <dgm:spPr>
        <a:prstGeom prst="round2DiagRect">
          <a:avLst>
            <a:gd name="adj1" fmla="val 29727"/>
            <a:gd name="adj2" fmla="val 0"/>
          </a:avLst>
        </a:prstGeom>
      </dgm:spPr>
    </dgm:pt>
    <dgm:pt modelId="{F83EB9AC-A180-4041-A002-153404302D83}" type="pres">
      <dgm:prSet presAssocID="{AFC72F4D-6636-478E-9B2D-B1F70EC286F1}"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Books"/>
        </a:ext>
      </dgm:extLst>
    </dgm:pt>
    <dgm:pt modelId="{18747137-2B9A-4F3D-8BC3-897E4C29F374}" type="pres">
      <dgm:prSet presAssocID="{AFC72F4D-6636-478E-9B2D-B1F70EC286F1}" presName="spaceRect" presStyleCnt="0"/>
      <dgm:spPr/>
    </dgm:pt>
    <dgm:pt modelId="{8D9AE043-C0B8-440A-930D-AD7AEA1657D0}" type="pres">
      <dgm:prSet presAssocID="{AFC72F4D-6636-478E-9B2D-B1F70EC286F1}" presName="textRect" presStyleLbl="revTx" presStyleIdx="3" presStyleCnt="5">
        <dgm:presLayoutVars>
          <dgm:chMax val="1"/>
          <dgm:chPref val="1"/>
        </dgm:presLayoutVars>
      </dgm:prSet>
      <dgm:spPr/>
    </dgm:pt>
    <dgm:pt modelId="{18FF57A5-8EA8-4048-8790-79D314E89394}" type="pres">
      <dgm:prSet presAssocID="{94DD519E-DF93-405C-9AAE-9D13E949D8BC}" presName="sibTrans" presStyleCnt="0"/>
      <dgm:spPr/>
    </dgm:pt>
    <dgm:pt modelId="{05911D48-E261-41E2-B542-77D65391A83F}" type="pres">
      <dgm:prSet presAssocID="{8FB1CD67-3D5B-4E19-875F-3685D8F7377B}" presName="compNode" presStyleCnt="0"/>
      <dgm:spPr/>
    </dgm:pt>
    <dgm:pt modelId="{0043E304-CE61-49A9-B908-A2D2CB030965}" type="pres">
      <dgm:prSet presAssocID="{8FB1CD67-3D5B-4E19-875F-3685D8F7377B}" presName="iconBgRect" presStyleLbl="bgShp" presStyleIdx="4" presStyleCnt="5"/>
      <dgm:spPr>
        <a:prstGeom prst="round2DiagRect">
          <a:avLst>
            <a:gd name="adj1" fmla="val 29727"/>
            <a:gd name="adj2" fmla="val 0"/>
          </a:avLst>
        </a:prstGeom>
      </dgm:spPr>
    </dgm:pt>
    <dgm:pt modelId="{3DF54C0C-9624-4483-886F-6ADCD97B8191}" type="pres">
      <dgm:prSet presAssocID="{8FB1CD67-3D5B-4E19-875F-3685D8F7377B}" presName="iconRect" presStyleLbl="node1" presStyleIdx="4" presStyleCnt="5"/>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Venn diagram"/>
        </a:ext>
      </dgm:extLst>
    </dgm:pt>
    <dgm:pt modelId="{1FA2927B-D98B-4754-AD06-E8690012E970}" type="pres">
      <dgm:prSet presAssocID="{8FB1CD67-3D5B-4E19-875F-3685D8F7377B}" presName="spaceRect" presStyleCnt="0"/>
      <dgm:spPr/>
    </dgm:pt>
    <dgm:pt modelId="{E7E582B6-1B3F-4A91-8AEC-9B2C7072A73D}" type="pres">
      <dgm:prSet presAssocID="{8FB1CD67-3D5B-4E19-875F-3685D8F7377B}" presName="textRect" presStyleLbl="revTx" presStyleIdx="4" presStyleCnt="5">
        <dgm:presLayoutVars>
          <dgm:chMax val="1"/>
          <dgm:chPref val="1"/>
        </dgm:presLayoutVars>
      </dgm:prSet>
      <dgm:spPr/>
    </dgm:pt>
  </dgm:ptLst>
  <dgm:cxnLst>
    <dgm:cxn modelId="{AF853F12-7764-43C3-A1ED-8AC619DF8A9B}" srcId="{24A40F4B-F7D9-495A-8F75-DD55CF001521}" destId="{8FB1CD67-3D5B-4E19-875F-3685D8F7377B}" srcOrd="4" destOrd="0" parTransId="{2AAB130C-6150-4853-BFF6-30BAF39A99EC}" sibTransId="{D597E41C-C53A-4DB4-982B-1687F6C21121}"/>
    <dgm:cxn modelId="{DA48DC2F-15C4-4C6E-9F54-BA3AA5596EFC}" srcId="{24A40F4B-F7D9-495A-8F75-DD55CF001521}" destId="{A3BFF3BC-728C-42D8-90AC-37A4909BA5F8}" srcOrd="0" destOrd="0" parTransId="{E776C412-9375-4057-A150-AB631C413D92}" sibTransId="{8DDC8A9F-0F50-4C3C-A56C-32D5BA82394C}"/>
    <dgm:cxn modelId="{B1FBD860-42C5-4FDE-9985-05341D5CEE01}" srcId="{24A40F4B-F7D9-495A-8F75-DD55CF001521}" destId="{337A4E0D-27C8-4541-8DD7-3594565DA266}" srcOrd="1" destOrd="0" parTransId="{EBB727B3-8362-47E8-B625-8A79F4FD4A4B}" sibTransId="{A9E06EA0-7C1C-4B30-ACA0-100A5BE00A4B}"/>
    <dgm:cxn modelId="{8CFE9843-FC19-41F9-9E9B-C1F1CF454D82}" type="presOf" srcId="{AFC72F4D-6636-478E-9B2D-B1F70EC286F1}" destId="{8D9AE043-C0B8-440A-930D-AD7AEA1657D0}" srcOrd="0" destOrd="0" presId="urn:microsoft.com/office/officeart/2018/5/layout/IconLeafLabelList"/>
    <dgm:cxn modelId="{23C4045A-3911-4B06-9CBD-37190B29E1DE}" type="presOf" srcId="{337A4E0D-27C8-4541-8DD7-3594565DA266}" destId="{C213000E-864A-426A-ADC4-B6D41D5A274F}" srcOrd="0" destOrd="0" presId="urn:microsoft.com/office/officeart/2018/5/layout/IconLeafLabelList"/>
    <dgm:cxn modelId="{8A9F9D93-E2AF-470E-A183-38C383C973E5}" type="presOf" srcId="{24A40F4B-F7D9-495A-8F75-DD55CF001521}" destId="{A5042252-1315-48FD-8C9E-644CABC27B62}" srcOrd="0" destOrd="0" presId="urn:microsoft.com/office/officeart/2018/5/layout/IconLeafLabelList"/>
    <dgm:cxn modelId="{95ECC6A0-FBE5-4D13-989D-D8E2BB126680}" srcId="{24A40F4B-F7D9-495A-8F75-DD55CF001521}" destId="{AFC72F4D-6636-478E-9B2D-B1F70EC286F1}" srcOrd="3" destOrd="0" parTransId="{7ABB9EAD-F2C9-4E98-83DC-FB161A6C83AD}" sibTransId="{94DD519E-DF93-405C-9AAE-9D13E949D8BC}"/>
    <dgm:cxn modelId="{B6B609AF-3167-4955-9853-7E9AFF8BC500}" type="presOf" srcId="{A3BFF3BC-728C-42D8-90AC-37A4909BA5F8}" destId="{7A2E7154-3CED-4537-B2DF-91C9C22DD1D2}" srcOrd="0" destOrd="0" presId="urn:microsoft.com/office/officeart/2018/5/layout/IconLeafLabelList"/>
    <dgm:cxn modelId="{3CBB85B7-5A09-4377-8942-BEEE879CBDAC}" type="presOf" srcId="{8FB1CD67-3D5B-4E19-875F-3685D8F7377B}" destId="{E7E582B6-1B3F-4A91-8AEC-9B2C7072A73D}" srcOrd="0" destOrd="0" presId="urn:microsoft.com/office/officeart/2018/5/layout/IconLeafLabelList"/>
    <dgm:cxn modelId="{F10C4FBC-5FB1-4D80-A7AB-9F8E863C2653}" type="presOf" srcId="{1C983303-4D0A-43B7-95BA-2B0336A94092}" destId="{B94684FD-ECE4-448C-AF34-4AE9A05DA0EC}" srcOrd="0" destOrd="0" presId="urn:microsoft.com/office/officeart/2018/5/layout/IconLeafLabelList"/>
    <dgm:cxn modelId="{416FAFD9-96E2-47B1-B8E6-FACC7C0F8987}" srcId="{24A40F4B-F7D9-495A-8F75-DD55CF001521}" destId="{1C983303-4D0A-43B7-95BA-2B0336A94092}" srcOrd="2" destOrd="0" parTransId="{B7E825F3-620A-4A19-915D-4A578AB4BC09}" sibTransId="{6FD1580F-513F-4FB0-AF5C-3B046A662C57}"/>
    <dgm:cxn modelId="{F4E4FE6F-FB39-47E0-A179-CE39B994E399}" type="presParOf" srcId="{A5042252-1315-48FD-8C9E-644CABC27B62}" destId="{64A2ECDF-EA66-41F9-A794-647E96959A39}" srcOrd="0" destOrd="0" presId="urn:microsoft.com/office/officeart/2018/5/layout/IconLeafLabelList"/>
    <dgm:cxn modelId="{BF117A1E-ABDF-4C2D-B30A-76B06B116B28}" type="presParOf" srcId="{64A2ECDF-EA66-41F9-A794-647E96959A39}" destId="{BA276951-84E6-437E-86DE-B8F979A1BE25}" srcOrd="0" destOrd="0" presId="urn:microsoft.com/office/officeart/2018/5/layout/IconLeafLabelList"/>
    <dgm:cxn modelId="{AC709F24-C501-4521-8CCB-3BC13D871302}" type="presParOf" srcId="{64A2ECDF-EA66-41F9-A794-647E96959A39}" destId="{D1042787-35D3-4103-81C8-2191B6CCD8B4}" srcOrd="1" destOrd="0" presId="urn:microsoft.com/office/officeart/2018/5/layout/IconLeafLabelList"/>
    <dgm:cxn modelId="{0BB098D8-4B02-4A64-BADE-981D615A6A3A}" type="presParOf" srcId="{64A2ECDF-EA66-41F9-A794-647E96959A39}" destId="{63F4BF09-FE50-421B-BC51-3678CB17E9C5}" srcOrd="2" destOrd="0" presId="urn:microsoft.com/office/officeart/2018/5/layout/IconLeafLabelList"/>
    <dgm:cxn modelId="{5E6A2797-4908-47FE-9D06-C26FBD50413A}" type="presParOf" srcId="{64A2ECDF-EA66-41F9-A794-647E96959A39}" destId="{7A2E7154-3CED-4537-B2DF-91C9C22DD1D2}" srcOrd="3" destOrd="0" presId="urn:microsoft.com/office/officeart/2018/5/layout/IconLeafLabelList"/>
    <dgm:cxn modelId="{961CD864-7A24-4D4F-B7AE-DFD266B4D4D4}" type="presParOf" srcId="{A5042252-1315-48FD-8C9E-644CABC27B62}" destId="{386D48BA-7231-467D-B551-D1F76D09EF29}" srcOrd="1" destOrd="0" presId="urn:microsoft.com/office/officeart/2018/5/layout/IconLeafLabelList"/>
    <dgm:cxn modelId="{C6DFE984-1E5E-4E2F-A361-3E64AFC2AC4C}" type="presParOf" srcId="{A5042252-1315-48FD-8C9E-644CABC27B62}" destId="{D7D224CC-ACE6-40BF-AE23-F6CC1A113513}" srcOrd="2" destOrd="0" presId="urn:microsoft.com/office/officeart/2018/5/layout/IconLeafLabelList"/>
    <dgm:cxn modelId="{CE7A796E-6657-4839-95E2-6C220CE890F8}" type="presParOf" srcId="{D7D224CC-ACE6-40BF-AE23-F6CC1A113513}" destId="{FBA7BD35-BE55-4B96-ADF3-D3B2DC9F941E}" srcOrd="0" destOrd="0" presId="urn:microsoft.com/office/officeart/2018/5/layout/IconLeafLabelList"/>
    <dgm:cxn modelId="{765B9B02-7F91-44FC-9548-C69E674B4263}" type="presParOf" srcId="{D7D224CC-ACE6-40BF-AE23-F6CC1A113513}" destId="{5BB3FD0D-5470-4581-8160-09898F791D15}" srcOrd="1" destOrd="0" presId="urn:microsoft.com/office/officeart/2018/5/layout/IconLeafLabelList"/>
    <dgm:cxn modelId="{8D5D920E-0C4A-47E9-BC6B-13BF1544A961}" type="presParOf" srcId="{D7D224CC-ACE6-40BF-AE23-F6CC1A113513}" destId="{DB593610-2D34-4B58-8949-5479D82A3A41}" srcOrd="2" destOrd="0" presId="urn:microsoft.com/office/officeart/2018/5/layout/IconLeafLabelList"/>
    <dgm:cxn modelId="{5EF0AE98-499D-4277-BB6B-29CE4E76C9D0}" type="presParOf" srcId="{D7D224CC-ACE6-40BF-AE23-F6CC1A113513}" destId="{C213000E-864A-426A-ADC4-B6D41D5A274F}" srcOrd="3" destOrd="0" presId="urn:microsoft.com/office/officeart/2018/5/layout/IconLeafLabelList"/>
    <dgm:cxn modelId="{F7ABC5AA-AE8D-4DC3-AAEF-07E97282D87B}" type="presParOf" srcId="{A5042252-1315-48FD-8C9E-644CABC27B62}" destId="{B47315CA-D38C-4D03-A590-C9F2C56C2FBC}" srcOrd="3" destOrd="0" presId="urn:microsoft.com/office/officeart/2018/5/layout/IconLeafLabelList"/>
    <dgm:cxn modelId="{02A34B48-63D8-4FD8-B770-43E61C6B8D88}" type="presParOf" srcId="{A5042252-1315-48FD-8C9E-644CABC27B62}" destId="{62C47759-EDF9-4047-A2B4-2A7BD685D361}" srcOrd="4" destOrd="0" presId="urn:microsoft.com/office/officeart/2018/5/layout/IconLeafLabelList"/>
    <dgm:cxn modelId="{292A74D1-E148-4201-A05F-193DA85CA36D}" type="presParOf" srcId="{62C47759-EDF9-4047-A2B4-2A7BD685D361}" destId="{7159B336-8C87-4630-BD80-2A70F43437BE}" srcOrd="0" destOrd="0" presId="urn:microsoft.com/office/officeart/2018/5/layout/IconLeafLabelList"/>
    <dgm:cxn modelId="{47D43271-FD2A-47E8-8488-1605CAA325BB}" type="presParOf" srcId="{62C47759-EDF9-4047-A2B4-2A7BD685D361}" destId="{A2292013-336A-482A-89F5-DC2E2FE72A72}" srcOrd="1" destOrd="0" presId="urn:microsoft.com/office/officeart/2018/5/layout/IconLeafLabelList"/>
    <dgm:cxn modelId="{BC72B229-8D66-4800-AB7D-DD3E77FB48C4}" type="presParOf" srcId="{62C47759-EDF9-4047-A2B4-2A7BD685D361}" destId="{FE064DA7-A928-4BC4-93D2-1B99242BA01D}" srcOrd="2" destOrd="0" presId="urn:microsoft.com/office/officeart/2018/5/layout/IconLeafLabelList"/>
    <dgm:cxn modelId="{74F3EAF2-5AA3-4096-9539-8A05206C0B71}" type="presParOf" srcId="{62C47759-EDF9-4047-A2B4-2A7BD685D361}" destId="{B94684FD-ECE4-448C-AF34-4AE9A05DA0EC}" srcOrd="3" destOrd="0" presId="urn:microsoft.com/office/officeart/2018/5/layout/IconLeafLabelList"/>
    <dgm:cxn modelId="{C6363E54-E38E-40A1-91E7-8FD6812C9291}" type="presParOf" srcId="{A5042252-1315-48FD-8C9E-644CABC27B62}" destId="{E4BD9D9E-6F58-401A-A5FF-2EF80BBF87DE}" srcOrd="5" destOrd="0" presId="urn:microsoft.com/office/officeart/2018/5/layout/IconLeafLabelList"/>
    <dgm:cxn modelId="{8E2A8370-A9E0-4FE8-A14D-925225AD80D4}" type="presParOf" srcId="{A5042252-1315-48FD-8C9E-644CABC27B62}" destId="{BF1455FF-2062-400F-8F47-8B4C4D664F42}" srcOrd="6" destOrd="0" presId="urn:microsoft.com/office/officeart/2018/5/layout/IconLeafLabelList"/>
    <dgm:cxn modelId="{99974BDF-2122-4CF9-AB83-C993B015ADD1}" type="presParOf" srcId="{BF1455FF-2062-400F-8F47-8B4C4D664F42}" destId="{70E58ED4-A8A1-4536-ACE8-24FC2C0A87C7}" srcOrd="0" destOrd="0" presId="urn:microsoft.com/office/officeart/2018/5/layout/IconLeafLabelList"/>
    <dgm:cxn modelId="{0EBC86E6-12C9-4DE3-B638-9B4C84781D8D}" type="presParOf" srcId="{BF1455FF-2062-400F-8F47-8B4C4D664F42}" destId="{F83EB9AC-A180-4041-A002-153404302D83}" srcOrd="1" destOrd="0" presId="urn:microsoft.com/office/officeart/2018/5/layout/IconLeafLabelList"/>
    <dgm:cxn modelId="{0D10163C-A8B4-42E2-A176-1F70999EC582}" type="presParOf" srcId="{BF1455FF-2062-400F-8F47-8B4C4D664F42}" destId="{18747137-2B9A-4F3D-8BC3-897E4C29F374}" srcOrd="2" destOrd="0" presId="urn:microsoft.com/office/officeart/2018/5/layout/IconLeafLabelList"/>
    <dgm:cxn modelId="{17B170E3-0F25-4574-AC69-D76724BE77B3}" type="presParOf" srcId="{BF1455FF-2062-400F-8F47-8B4C4D664F42}" destId="{8D9AE043-C0B8-440A-930D-AD7AEA1657D0}" srcOrd="3" destOrd="0" presId="urn:microsoft.com/office/officeart/2018/5/layout/IconLeafLabelList"/>
    <dgm:cxn modelId="{A2CBBD83-DC19-4924-AD02-4ACCB02672DA}" type="presParOf" srcId="{A5042252-1315-48FD-8C9E-644CABC27B62}" destId="{18FF57A5-8EA8-4048-8790-79D314E89394}" srcOrd="7" destOrd="0" presId="urn:microsoft.com/office/officeart/2018/5/layout/IconLeafLabelList"/>
    <dgm:cxn modelId="{1BC29BA3-1185-4364-B0F2-AF97DC36F5A8}" type="presParOf" srcId="{A5042252-1315-48FD-8C9E-644CABC27B62}" destId="{05911D48-E261-41E2-B542-77D65391A83F}" srcOrd="8" destOrd="0" presId="urn:microsoft.com/office/officeart/2018/5/layout/IconLeafLabelList"/>
    <dgm:cxn modelId="{78A36036-757C-40ED-BB0F-5875C235E23F}" type="presParOf" srcId="{05911D48-E261-41E2-B542-77D65391A83F}" destId="{0043E304-CE61-49A9-B908-A2D2CB030965}" srcOrd="0" destOrd="0" presId="urn:microsoft.com/office/officeart/2018/5/layout/IconLeafLabelList"/>
    <dgm:cxn modelId="{F1206168-C410-4B01-A999-050B5BD063D4}" type="presParOf" srcId="{05911D48-E261-41E2-B542-77D65391A83F}" destId="{3DF54C0C-9624-4483-886F-6ADCD97B8191}" srcOrd="1" destOrd="0" presId="urn:microsoft.com/office/officeart/2018/5/layout/IconLeafLabelList"/>
    <dgm:cxn modelId="{87C6C162-5D7C-4550-A821-FD17C4DB71E6}" type="presParOf" srcId="{05911D48-E261-41E2-B542-77D65391A83F}" destId="{1FA2927B-D98B-4754-AD06-E8690012E970}" srcOrd="2" destOrd="0" presId="urn:microsoft.com/office/officeart/2018/5/layout/IconLeafLabelList"/>
    <dgm:cxn modelId="{2F0E2CD8-2EAF-4A66-90C0-45EFD2A46A79}" type="presParOf" srcId="{05911D48-E261-41E2-B542-77D65391A83F}" destId="{E7E582B6-1B3F-4A91-8AEC-9B2C7072A73D}"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B953DD6-4366-45CF-BD4F-6CF731E1EBC3}" type="doc">
      <dgm:prSet loTypeId="urn:microsoft.com/office/officeart/2018/5/layout/IconCircleLabelList" loCatId="icon" qsTypeId="urn:microsoft.com/office/officeart/2005/8/quickstyle/simple1" qsCatId="simple" csTypeId="urn:microsoft.com/office/officeart/2005/8/colors/accent2_2" csCatId="accent2" phldr="1"/>
      <dgm:spPr/>
      <dgm:t>
        <a:bodyPr/>
        <a:lstStyle/>
        <a:p>
          <a:endParaRPr lang="ar"/>
        </a:p>
      </dgm:t>
    </dgm:pt>
    <dgm:pt modelId="{C5108520-1858-4A93-8636-392E8C6DC3BC}">
      <dgm:prSet/>
      <dgm:spPr/>
      <dgm:t>
        <a:bodyPr/>
        <a:lstStyle/>
        <a:p>
          <a:pPr algn="ctr" rtl="1">
            <a:lnSpc>
              <a:spcPct val="100000"/>
            </a:lnSpc>
            <a:defRPr cap="all"/>
          </a:pPr>
          <a:r>
            <a:rPr lang="ar" b="0" i="0" u="none" baseline="0"/>
            <a:t> التنمية المهنية للمعلم </a:t>
          </a:r>
          <a:endParaRPr lang="ar" dirty="0"/>
        </a:p>
      </dgm:t>
    </dgm:pt>
    <dgm:pt modelId="{4971DB14-8D04-40F5-BB2A-CD0913A72620}" type="parTrans" cxnId="{6670CE63-CB4F-413F-9DBC-4CBA53CDF6F4}">
      <dgm:prSet/>
      <dgm:spPr/>
      <dgm:t>
        <a:bodyPr/>
        <a:lstStyle/>
        <a:p>
          <a:endParaRPr lang="ar"/>
        </a:p>
      </dgm:t>
    </dgm:pt>
    <dgm:pt modelId="{CC94AD01-50F2-4CE2-82C1-DF064FE70C4C}" type="sibTrans" cxnId="{6670CE63-CB4F-413F-9DBC-4CBA53CDF6F4}">
      <dgm:prSet/>
      <dgm:spPr/>
      <dgm:t>
        <a:bodyPr/>
        <a:lstStyle/>
        <a:p>
          <a:endParaRPr lang="ar"/>
        </a:p>
      </dgm:t>
    </dgm:pt>
    <dgm:pt modelId="{92052B91-F424-4279-A005-BB59CDB6E002}">
      <dgm:prSet/>
      <dgm:spPr/>
      <dgm:t>
        <a:bodyPr/>
        <a:lstStyle/>
        <a:p>
          <a:pPr algn="ctr" rtl="1">
            <a:lnSpc>
              <a:spcPct val="100000"/>
            </a:lnSpc>
            <a:defRPr cap="all"/>
          </a:pPr>
          <a:r>
            <a:rPr lang="ar" b="0" i="0" u="none" baseline="0"/>
            <a:t>جلسات فرعية</a:t>
          </a:r>
        </a:p>
      </dgm:t>
    </dgm:pt>
    <dgm:pt modelId="{6333C8C1-7E1C-4498-AD15-44C983298EA3}" type="parTrans" cxnId="{1BE78DBC-F489-4C2B-82B4-172364C0ADA8}">
      <dgm:prSet/>
      <dgm:spPr/>
      <dgm:t>
        <a:bodyPr/>
        <a:lstStyle/>
        <a:p>
          <a:endParaRPr lang="ar"/>
        </a:p>
      </dgm:t>
    </dgm:pt>
    <dgm:pt modelId="{43903D3F-F97F-42D1-A063-D6296AA871EB}" type="sibTrans" cxnId="{1BE78DBC-F489-4C2B-82B4-172364C0ADA8}">
      <dgm:prSet/>
      <dgm:spPr/>
      <dgm:t>
        <a:bodyPr/>
        <a:lstStyle/>
        <a:p>
          <a:endParaRPr lang="ar"/>
        </a:p>
      </dgm:t>
    </dgm:pt>
    <dgm:pt modelId="{668E0518-8E0F-4E3B-BC88-73DDC22CF7FF}">
      <dgm:prSet/>
      <dgm:spPr/>
      <dgm:t>
        <a:bodyPr/>
        <a:lstStyle/>
        <a:p>
          <a:pPr algn="ctr" rtl="1">
            <a:lnSpc>
              <a:spcPct val="100000"/>
            </a:lnSpc>
            <a:defRPr cap="all"/>
          </a:pPr>
          <a:r>
            <a:rPr lang="ar" b="0" i="0" u="none" baseline="0"/>
            <a:t>تخطيط الفرق العاملة بالدولة</a:t>
          </a:r>
        </a:p>
      </dgm:t>
    </dgm:pt>
    <dgm:pt modelId="{69A628BD-69D8-43B4-98CB-D39FC697634E}" type="parTrans" cxnId="{7F685D68-9CF4-471E-AE72-4383ADA1CD6D}">
      <dgm:prSet/>
      <dgm:spPr/>
      <dgm:t>
        <a:bodyPr/>
        <a:lstStyle/>
        <a:p>
          <a:endParaRPr lang="ar"/>
        </a:p>
      </dgm:t>
    </dgm:pt>
    <dgm:pt modelId="{D62FFD11-E75B-45DC-9DB2-2A78294BDD77}" type="sibTrans" cxnId="{7F685D68-9CF4-471E-AE72-4383ADA1CD6D}">
      <dgm:prSet/>
      <dgm:spPr/>
      <dgm:t>
        <a:bodyPr/>
        <a:lstStyle/>
        <a:p>
          <a:endParaRPr lang="ar"/>
        </a:p>
      </dgm:t>
    </dgm:pt>
    <dgm:pt modelId="{EFC96D8E-90F4-497F-B888-308F237E7899}">
      <dgm:prSet/>
      <dgm:spPr/>
      <dgm:t>
        <a:bodyPr/>
        <a:lstStyle/>
        <a:p>
          <a:endParaRPr lang="ar" dirty="0"/>
        </a:p>
      </dgm:t>
    </dgm:pt>
    <dgm:pt modelId="{31C1D52F-22B7-44F2-AA8E-5739E13B52BF}" type="parTrans" cxnId="{465B3F82-56DC-4833-8FC5-B78AB56B99D4}">
      <dgm:prSet/>
      <dgm:spPr/>
      <dgm:t>
        <a:bodyPr/>
        <a:lstStyle/>
        <a:p>
          <a:endParaRPr lang="ar"/>
        </a:p>
      </dgm:t>
    </dgm:pt>
    <dgm:pt modelId="{B7358EA6-245C-4009-828E-0D8A8D20B465}" type="sibTrans" cxnId="{465B3F82-56DC-4833-8FC5-B78AB56B99D4}">
      <dgm:prSet/>
      <dgm:spPr/>
      <dgm:t>
        <a:bodyPr/>
        <a:lstStyle/>
        <a:p>
          <a:endParaRPr lang="ar"/>
        </a:p>
      </dgm:t>
    </dgm:pt>
    <dgm:pt modelId="{9AB5A533-9648-4AFC-AE62-3FCE66B8DCAB}" type="pres">
      <dgm:prSet presAssocID="{1B953DD6-4366-45CF-BD4F-6CF731E1EBC3}" presName="root" presStyleCnt="0">
        <dgm:presLayoutVars>
          <dgm:dir/>
          <dgm:resizeHandles val="exact"/>
        </dgm:presLayoutVars>
      </dgm:prSet>
      <dgm:spPr/>
    </dgm:pt>
    <dgm:pt modelId="{0B44A572-60AA-4754-B709-0799F41C596D}" type="pres">
      <dgm:prSet presAssocID="{C5108520-1858-4A93-8636-392E8C6DC3BC}" presName="compNode" presStyleCnt="0"/>
      <dgm:spPr/>
    </dgm:pt>
    <dgm:pt modelId="{944A4AF2-4290-4E86-AA97-43DDA69141DC}" type="pres">
      <dgm:prSet presAssocID="{C5108520-1858-4A93-8636-392E8C6DC3BC}" presName="iconBgRect" presStyleLbl="bgShp" presStyleIdx="0" presStyleCnt="3"/>
      <dgm:spPr/>
    </dgm:pt>
    <dgm:pt modelId="{83D6C6A0-B496-43B5-A0A3-72051269F5B6}" type="pres">
      <dgm:prSet presAssocID="{C5108520-1858-4A93-8636-392E8C6DC3BC}"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lassroom"/>
        </a:ext>
      </dgm:extLst>
    </dgm:pt>
    <dgm:pt modelId="{2250E11C-0D5C-400C-BEF1-B8837022BCD2}" type="pres">
      <dgm:prSet presAssocID="{C5108520-1858-4A93-8636-392E8C6DC3BC}" presName="spaceRect" presStyleCnt="0"/>
      <dgm:spPr/>
    </dgm:pt>
    <dgm:pt modelId="{DE438607-3C8F-4715-B538-0D227B072D32}" type="pres">
      <dgm:prSet presAssocID="{C5108520-1858-4A93-8636-392E8C6DC3BC}" presName="textRect" presStyleLbl="revTx" presStyleIdx="0" presStyleCnt="3">
        <dgm:presLayoutVars>
          <dgm:chMax val="1"/>
          <dgm:chPref val="1"/>
        </dgm:presLayoutVars>
      </dgm:prSet>
      <dgm:spPr/>
    </dgm:pt>
    <dgm:pt modelId="{CF5BBD4D-EAE9-4DD4-9F7D-B65C38145E79}" type="pres">
      <dgm:prSet presAssocID="{CC94AD01-50F2-4CE2-82C1-DF064FE70C4C}" presName="sibTrans" presStyleCnt="0"/>
      <dgm:spPr/>
    </dgm:pt>
    <dgm:pt modelId="{AE709E4B-5281-44D1-B0D8-F354011107B5}" type="pres">
      <dgm:prSet presAssocID="{92052B91-F424-4279-A005-BB59CDB6E002}" presName="compNode" presStyleCnt="0"/>
      <dgm:spPr/>
    </dgm:pt>
    <dgm:pt modelId="{34EFB845-F9FD-44D9-9235-341CCA79C55C}" type="pres">
      <dgm:prSet presAssocID="{92052B91-F424-4279-A005-BB59CDB6E002}" presName="iconBgRect" presStyleLbl="bgShp" presStyleIdx="1" presStyleCnt="3"/>
      <dgm:spPr/>
    </dgm:pt>
    <dgm:pt modelId="{20B8047C-A4A1-459A-A7C4-21874BA1A039}" type="pres">
      <dgm:prSet presAssocID="{92052B91-F424-4279-A005-BB59CDB6E00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Questions"/>
        </a:ext>
      </dgm:extLst>
    </dgm:pt>
    <dgm:pt modelId="{C7D0FF59-3E0E-49A1-8CD5-A77A699EEA44}" type="pres">
      <dgm:prSet presAssocID="{92052B91-F424-4279-A005-BB59CDB6E002}" presName="spaceRect" presStyleCnt="0"/>
      <dgm:spPr/>
    </dgm:pt>
    <dgm:pt modelId="{1A43E692-FE79-4C27-A1C8-DC64F074E121}" type="pres">
      <dgm:prSet presAssocID="{92052B91-F424-4279-A005-BB59CDB6E002}" presName="textRect" presStyleLbl="revTx" presStyleIdx="1" presStyleCnt="3" custLinFactNeighborX="2865" custLinFactNeighborY="-583">
        <dgm:presLayoutVars>
          <dgm:chMax val="1"/>
          <dgm:chPref val="1"/>
        </dgm:presLayoutVars>
      </dgm:prSet>
      <dgm:spPr/>
    </dgm:pt>
    <dgm:pt modelId="{705B1AAC-7FEB-4FA5-BC33-6DB4FECB97F6}" type="pres">
      <dgm:prSet presAssocID="{43903D3F-F97F-42D1-A063-D6296AA871EB}" presName="sibTrans" presStyleCnt="0"/>
      <dgm:spPr/>
    </dgm:pt>
    <dgm:pt modelId="{733C0F8D-B3FD-4C4E-8942-CFADAC487872}" type="pres">
      <dgm:prSet presAssocID="{668E0518-8E0F-4E3B-BC88-73DDC22CF7FF}" presName="compNode" presStyleCnt="0"/>
      <dgm:spPr/>
    </dgm:pt>
    <dgm:pt modelId="{6CC9E4B3-60F5-41A6-B5DB-925243007BC2}" type="pres">
      <dgm:prSet presAssocID="{668E0518-8E0F-4E3B-BC88-73DDC22CF7FF}" presName="iconBgRect" presStyleLbl="bgShp" presStyleIdx="2" presStyleCnt="3"/>
      <dgm:spPr/>
    </dgm:pt>
    <dgm:pt modelId="{63C315F0-D084-4B23-B4D0-B5A5DAA5CE1E}" type="pres">
      <dgm:prSet presAssocID="{668E0518-8E0F-4E3B-BC88-73DDC22CF7F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Earth globe Africa and Europe"/>
        </a:ext>
      </dgm:extLst>
    </dgm:pt>
    <dgm:pt modelId="{29335824-343F-484C-AE1F-A1E04BAB9325}" type="pres">
      <dgm:prSet presAssocID="{668E0518-8E0F-4E3B-BC88-73DDC22CF7FF}" presName="spaceRect" presStyleCnt="0"/>
      <dgm:spPr/>
    </dgm:pt>
    <dgm:pt modelId="{44BD5A52-B46D-48C7-8711-AA23502E2541}" type="pres">
      <dgm:prSet presAssocID="{668E0518-8E0F-4E3B-BC88-73DDC22CF7FF}" presName="textRect" presStyleLbl="revTx" presStyleIdx="2" presStyleCnt="3">
        <dgm:presLayoutVars>
          <dgm:chMax val="1"/>
          <dgm:chPref val="1"/>
        </dgm:presLayoutVars>
      </dgm:prSet>
      <dgm:spPr/>
    </dgm:pt>
  </dgm:ptLst>
  <dgm:cxnLst>
    <dgm:cxn modelId="{DCCBBE02-1804-4832-96D8-EEECCD497673}" type="presOf" srcId="{C5108520-1858-4A93-8636-392E8C6DC3BC}" destId="{DE438607-3C8F-4715-B538-0D227B072D32}" srcOrd="0" destOrd="0" presId="urn:microsoft.com/office/officeart/2018/5/layout/IconCircleLabelList"/>
    <dgm:cxn modelId="{E688760A-3023-46A4-B1A9-06DCFE072A32}" type="presOf" srcId="{1B953DD6-4366-45CF-BD4F-6CF731E1EBC3}" destId="{9AB5A533-9648-4AFC-AE62-3FCE66B8DCAB}" srcOrd="0" destOrd="0" presId="urn:microsoft.com/office/officeart/2018/5/layout/IconCircleLabelList"/>
    <dgm:cxn modelId="{6670CE63-CB4F-413F-9DBC-4CBA53CDF6F4}" srcId="{1B953DD6-4366-45CF-BD4F-6CF731E1EBC3}" destId="{C5108520-1858-4A93-8636-392E8C6DC3BC}" srcOrd="0" destOrd="0" parTransId="{4971DB14-8D04-40F5-BB2A-CD0913A72620}" sibTransId="{CC94AD01-50F2-4CE2-82C1-DF064FE70C4C}"/>
    <dgm:cxn modelId="{7F685D68-9CF4-471E-AE72-4383ADA1CD6D}" srcId="{1B953DD6-4366-45CF-BD4F-6CF731E1EBC3}" destId="{668E0518-8E0F-4E3B-BC88-73DDC22CF7FF}" srcOrd="2" destOrd="0" parTransId="{69A628BD-69D8-43B4-98CB-D39FC697634E}" sibTransId="{D62FFD11-E75B-45DC-9DB2-2A78294BDD77}"/>
    <dgm:cxn modelId="{E946BA6B-30B5-4D5B-A497-156250948F30}" type="presOf" srcId="{92052B91-F424-4279-A005-BB59CDB6E002}" destId="{1A43E692-FE79-4C27-A1C8-DC64F074E121}" srcOrd="0" destOrd="0" presId="urn:microsoft.com/office/officeart/2018/5/layout/IconCircleLabelList"/>
    <dgm:cxn modelId="{E9D65380-811F-4361-8376-1CE5E1AA3B2B}" type="presOf" srcId="{668E0518-8E0F-4E3B-BC88-73DDC22CF7FF}" destId="{44BD5A52-B46D-48C7-8711-AA23502E2541}" srcOrd="0" destOrd="0" presId="urn:microsoft.com/office/officeart/2018/5/layout/IconCircleLabelList"/>
    <dgm:cxn modelId="{465B3F82-56DC-4833-8FC5-B78AB56B99D4}" srcId="{92052B91-F424-4279-A005-BB59CDB6E002}" destId="{EFC96D8E-90F4-497F-B888-308F237E7899}" srcOrd="0" destOrd="0" parTransId="{31C1D52F-22B7-44F2-AA8E-5739E13B52BF}" sibTransId="{B7358EA6-245C-4009-828E-0D8A8D20B465}"/>
    <dgm:cxn modelId="{1BE78DBC-F489-4C2B-82B4-172364C0ADA8}" srcId="{1B953DD6-4366-45CF-BD4F-6CF731E1EBC3}" destId="{92052B91-F424-4279-A005-BB59CDB6E002}" srcOrd="1" destOrd="0" parTransId="{6333C8C1-7E1C-4498-AD15-44C983298EA3}" sibTransId="{43903D3F-F97F-42D1-A063-D6296AA871EB}"/>
    <dgm:cxn modelId="{D290AB87-D84A-4B60-85D6-A6DC62112596}" type="presParOf" srcId="{9AB5A533-9648-4AFC-AE62-3FCE66B8DCAB}" destId="{0B44A572-60AA-4754-B709-0799F41C596D}" srcOrd="0" destOrd="0" presId="urn:microsoft.com/office/officeart/2018/5/layout/IconCircleLabelList"/>
    <dgm:cxn modelId="{F41C4B18-C956-403F-849D-1675D0812758}" type="presParOf" srcId="{0B44A572-60AA-4754-B709-0799F41C596D}" destId="{944A4AF2-4290-4E86-AA97-43DDA69141DC}" srcOrd="0" destOrd="0" presId="urn:microsoft.com/office/officeart/2018/5/layout/IconCircleLabelList"/>
    <dgm:cxn modelId="{B37642D3-03CE-4940-86F2-92F612294B46}" type="presParOf" srcId="{0B44A572-60AA-4754-B709-0799F41C596D}" destId="{83D6C6A0-B496-43B5-A0A3-72051269F5B6}" srcOrd="1" destOrd="0" presId="urn:microsoft.com/office/officeart/2018/5/layout/IconCircleLabelList"/>
    <dgm:cxn modelId="{CFF4325F-2F91-4057-998C-CF7AEAFD2D32}" type="presParOf" srcId="{0B44A572-60AA-4754-B709-0799F41C596D}" destId="{2250E11C-0D5C-400C-BEF1-B8837022BCD2}" srcOrd="2" destOrd="0" presId="urn:microsoft.com/office/officeart/2018/5/layout/IconCircleLabelList"/>
    <dgm:cxn modelId="{7FC12EB8-0996-4F30-B02F-AEEA6A185CE1}" type="presParOf" srcId="{0B44A572-60AA-4754-B709-0799F41C596D}" destId="{DE438607-3C8F-4715-B538-0D227B072D32}" srcOrd="3" destOrd="0" presId="urn:microsoft.com/office/officeart/2018/5/layout/IconCircleLabelList"/>
    <dgm:cxn modelId="{7475655E-5AF6-46EE-A578-689BB9EDAA79}" type="presParOf" srcId="{9AB5A533-9648-4AFC-AE62-3FCE66B8DCAB}" destId="{CF5BBD4D-EAE9-4DD4-9F7D-B65C38145E79}" srcOrd="1" destOrd="0" presId="urn:microsoft.com/office/officeart/2018/5/layout/IconCircleLabelList"/>
    <dgm:cxn modelId="{9164C613-613C-42AC-ACEB-2FFA77DBC1B0}" type="presParOf" srcId="{9AB5A533-9648-4AFC-AE62-3FCE66B8DCAB}" destId="{AE709E4B-5281-44D1-B0D8-F354011107B5}" srcOrd="2" destOrd="0" presId="urn:microsoft.com/office/officeart/2018/5/layout/IconCircleLabelList"/>
    <dgm:cxn modelId="{F8F268C4-94B5-4F6A-8DB2-D52B60F4C503}" type="presParOf" srcId="{AE709E4B-5281-44D1-B0D8-F354011107B5}" destId="{34EFB845-F9FD-44D9-9235-341CCA79C55C}" srcOrd="0" destOrd="0" presId="urn:microsoft.com/office/officeart/2018/5/layout/IconCircleLabelList"/>
    <dgm:cxn modelId="{285CF258-9758-4C9F-A975-94FD2A4E78E1}" type="presParOf" srcId="{AE709E4B-5281-44D1-B0D8-F354011107B5}" destId="{20B8047C-A4A1-459A-A7C4-21874BA1A039}" srcOrd="1" destOrd="0" presId="urn:microsoft.com/office/officeart/2018/5/layout/IconCircleLabelList"/>
    <dgm:cxn modelId="{7E6F20F5-C133-4F94-A3A2-6F75951A2DCD}" type="presParOf" srcId="{AE709E4B-5281-44D1-B0D8-F354011107B5}" destId="{C7D0FF59-3E0E-49A1-8CD5-A77A699EEA44}" srcOrd="2" destOrd="0" presId="urn:microsoft.com/office/officeart/2018/5/layout/IconCircleLabelList"/>
    <dgm:cxn modelId="{59FCAAAB-7E5C-4A77-B33E-8D2C7941668D}" type="presParOf" srcId="{AE709E4B-5281-44D1-B0D8-F354011107B5}" destId="{1A43E692-FE79-4C27-A1C8-DC64F074E121}" srcOrd="3" destOrd="0" presId="urn:microsoft.com/office/officeart/2018/5/layout/IconCircleLabelList"/>
    <dgm:cxn modelId="{CECF9503-5411-43C1-89B4-90AFBDD17A98}" type="presParOf" srcId="{9AB5A533-9648-4AFC-AE62-3FCE66B8DCAB}" destId="{705B1AAC-7FEB-4FA5-BC33-6DB4FECB97F6}" srcOrd="3" destOrd="0" presId="urn:microsoft.com/office/officeart/2018/5/layout/IconCircleLabelList"/>
    <dgm:cxn modelId="{4968901E-2653-4BD0-8870-689BCFB6EC08}" type="presParOf" srcId="{9AB5A533-9648-4AFC-AE62-3FCE66B8DCAB}" destId="{733C0F8D-B3FD-4C4E-8942-CFADAC487872}" srcOrd="4" destOrd="0" presId="urn:microsoft.com/office/officeart/2018/5/layout/IconCircleLabelList"/>
    <dgm:cxn modelId="{00F9C8F1-60FB-4133-8A85-6C76FC5F6769}" type="presParOf" srcId="{733C0F8D-B3FD-4C4E-8942-CFADAC487872}" destId="{6CC9E4B3-60F5-41A6-B5DB-925243007BC2}" srcOrd="0" destOrd="0" presId="urn:microsoft.com/office/officeart/2018/5/layout/IconCircleLabelList"/>
    <dgm:cxn modelId="{95AD3D93-C7D3-4FC4-BDFA-9B3BC27CA302}" type="presParOf" srcId="{733C0F8D-B3FD-4C4E-8942-CFADAC487872}" destId="{63C315F0-D084-4B23-B4D0-B5A5DAA5CE1E}" srcOrd="1" destOrd="0" presId="urn:microsoft.com/office/officeart/2018/5/layout/IconCircleLabelList"/>
    <dgm:cxn modelId="{BCD1EB14-7A1E-485A-96F1-9C6FCA8EB221}" type="presParOf" srcId="{733C0F8D-B3FD-4C4E-8942-CFADAC487872}" destId="{29335824-343F-484C-AE1F-A1E04BAB9325}" srcOrd="2" destOrd="0" presId="urn:microsoft.com/office/officeart/2018/5/layout/IconCircleLabelList"/>
    <dgm:cxn modelId="{040B153C-CE9C-4A34-BA93-9EA483EEB118}" type="presParOf" srcId="{733C0F8D-B3FD-4C4E-8942-CFADAC487872}" destId="{44BD5A52-B46D-48C7-8711-AA23502E2541}"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B953DD6-4366-45CF-BD4F-6CF731E1EBC3}" type="doc">
      <dgm:prSet loTypeId="urn:microsoft.com/office/officeart/2018/5/layout/IconCircleLabelList" loCatId="icon" qsTypeId="urn:microsoft.com/office/officeart/2005/8/quickstyle/simple1" qsCatId="simple" csTypeId="urn:microsoft.com/office/officeart/2005/8/colors/accent2_2" csCatId="accent2" phldr="1"/>
      <dgm:spPr/>
      <dgm:t>
        <a:bodyPr/>
        <a:lstStyle/>
        <a:p>
          <a:endParaRPr lang="ar"/>
        </a:p>
      </dgm:t>
    </dgm:pt>
    <dgm:pt modelId="{C5108520-1858-4A93-8636-392E8C6DC3BC}">
      <dgm:prSet/>
      <dgm:spPr/>
      <dgm:t>
        <a:bodyPr/>
        <a:lstStyle/>
        <a:p>
          <a:pPr algn="ctr" rtl="1">
            <a:lnSpc>
              <a:spcPct val="100000"/>
            </a:lnSpc>
            <a:defRPr cap="all"/>
          </a:pPr>
          <a:r>
            <a:rPr lang="ar" b="0" i="0" u="none" baseline="0"/>
            <a:t>المرشدين والمدربين</a:t>
          </a:r>
        </a:p>
      </dgm:t>
    </dgm:pt>
    <dgm:pt modelId="{4971DB14-8D04-40F5-BB2A-CD0913A72620}" type="parTrans" cxnId="{6670CE63-CB4F-413F-9DBC-4CBA53CDF6F4}">
      <dgm:prSet/>
      <dgm:spPr/>
      <dgm:t>
        <a:bodyPr/>
        <a:lstStyle/>
        <a:p>
          <a:endParaRPr lang="ar"/>
        </a:p>
      </dgm:t>
    </dgm:pt>
    <dgm:pt modelId="{CC94AD01-50F2-4CE2-82C1-DF064FE70C4C}" type="sibTrans" cxnId="{6670CE63-CB4F-413F-9DBC-4CBA53CDF6F4}">
      <dgm:prSet/>
      <dgm:spPr/>
      <dgm:t>
        <a:bodyPr/>
        <a:lstStyle/>
        <a:p>
          <a:endParaRPr lang="ar"/>
        </a:p>
      </dgm:t>
    </dgm:pt>
    <dgm:pt modelId="{92052B91-F424-4279-A005-BB59CDB6E002}">
      <dgm:prSet/>
      <dgm:spPr/>
      <dgm:t>
        <a:bodyPr/>
        <a:lstStyle/>
        <a:p>
          <a:pPr algn="ctr" rtl="1">
            <a:lnSpc>
              <a:spcPct val="100000"/>
            </a:lnSpc>
            <a:defRPr cap="all"/>
          </a:pPr>
          <a:r>
            <a:rPr lang="ar" b="0" i="0" u="none" baseline="0"/>
            <a:t>التدريس والمعلمين داخل الفصل</a:t>
          </a:r>
        </a:p>
      </dgm:t>
    </dgm:pt>
    <dgm:pt modelId="{6333C8C1-7E1C-4498-AD15-44C983298EA3}" type="parTrans" cxnId="{1BE78DBC-F489-4C2B-82B4-172364C0ADA8}">
      <dgm:prSet/>
      <dgm:spPr/>
      <dgm:t>
        <a:bodyPr/>
        <a:lstStyle/>
        <a:p>
          <a:endParaRPr lang="ar"/>
        </a:p>
      </dgm:t>
    </dgm:pt>
    <dgm:pt modelId="{43903D3F-F97F-42D1-A063-D6296AA871EB}" type="sibTrans" cxnId="{1BE78DBC-F489-4C2B-82B4-172364C0ADA8}">
      <dgm:prSet/>
      <dgm:spPr/>
      <dgm:t>
        <a:bodyPr/>
        <a:lstStyle/>
        <a:p>
          <a:endParaRPr lang="ar"/>
        </a:p>
      </dgm:t>
    </dgm:pt>
    <dgm:pt modelId="{668E0518-8E0F-4E3B-BC88-73DDC22CF7FF}">
      <dgm:prSet/>
      <dgm:spPr/>
      <dgm:t>
        <a:bodyPr/>
        <a:lstStyle/>
        <a:p>
          <a:pPr algn="ctr" rtl="1">
            <a:lnSpc>
              <a:spcPct val="100000"/>
            </a:lnSpc>
            <a:defRPr cap="all"/>
          </a:pPr>
          <a:r>
            <a:rPr lang="ar" b="0" i="0" u="none" baseline="0"/>
            <a:t>المعايير والسياسات</a:t>
          </a:r>
        </a:p>
      </dgm:t>
    </dgm:pt>
    <dgm:pt modelId="{69A628BD-69D8-43B4-98CB-D39FC697634E}" type="parTrans" cxnId="{7F685D68-9CF4-471E-AE72-4383ADA1CD6D}">
      <dgm:prSet/>
      <dgm:spPr/>
      <dgm:t>
        <a:bodyPr/>
        <a:lstStyle/>
        <a:p>
          <a:endParaRPr lang="ar"/>
        </a:p>
      </dgm:t>
    </dgm:pt>
    <dgm:pt modelId="{D62FFD11-E75B-45DC-9DB2-2A78294BDD77}" type="sibTrans" cxnId="{7F685D68-9CF4-471E-AE72-4383ADA1CD6D}">
      <dgm:prSet/>
      <dgm:spPr/>
      <dgm:t>
        <a:bodyPr/>
        <a:lstStyle/>
        <a:p>
          <a:endParaRPr lang="ar"/>
        </a:p>
      </dgm:t>
    </dgm:pt>
    <dgm:pt modelId="{58A73DA4-E2A8-4B2B-AF52-163B6287E470}">
      <dgm:prSet/>
      <dgm:spPr/>
      <dgm:t>
        <a:bodyPr/>
        <a:lstStyle/>
        <a:p>
          <a:pPr algn="ctr" rtl="1">
            <a:lnSpc>
              <a:spcPct val="100000"/>
            </a:lnSpc>
            <a:defRPr cap="all"/>
          </a:pPr>
          <a:r>
            <a:rPr lang="ar" b="0" i="0" u="none" baseline="0"/>
            <a:t>الإداريين</a:t>
          </a:r>
        </a:p>
      </dgm:t>
    </dgm:pt>
    <dgm:pt modelId="{C53320A7-5F38-4E4B-B8EA-AD2FFA50C80A}" type="parTrans" cxnId="{300C616D-9394-4237-9157-C0A2F2B639D9}">
      <dgm:prSet/>
      <dgm:spPr/>
      <dgm:t>
        <a:bodyPr/>
        <a:lstStyle/>
        <a:p>
          <a:endParaRPr lang="ar"/>
        </a:p>
      </dgm:t>
    </dgm:pt>
    <dgm:pt modelId="{EEBF07E5-CDDB-406B-BD1C-F0727E3DDF24}" type="sibTrans" cxnId="{300C616D-9394-4237-9157-C0A2F2B639D9}">
      <dgm:prSet/>
      <dgm:spPr/>
      <dgm:t>
        <a:bodyPr/>
        <a:lstStyle/>
        <a:p>
          <a:endParaRPr lang="ar"/>
        </a:p>
      </dgm:t>
    </dgm:pt>
    <dgm:pt modelId="{9285BE10-AFEA-4E11-ADF6-A6B389E291D2}">
      <dgm:prSet/>
      <dgm:spPr/>
      <dgm:t>
        <a:bodyPr/>
        <a:lstStyle/>
        <a:p>
          <a:pPr algn="ctr" rtl="1">
            <a:lnSpc>
              <a:spcPct val="100000"/>
            </a:lnSpc>
            <a:defRPr cap="all"/>
          </a:pPr>
          <a:r>
            <a:rPr lang="ar" b="0" i="0" u="none" baseline="0"/>
            <a:t>التقييم المتكرر</a:t>
          </a:r>
        </a:p>
      </dgm:t>
    </dgm:pt>
    <dgm:pt modelId="{C136B36F-FCF8-477B-85CC-C967B802E4C4}" type="parTrans" cxnId="{11A3EAA1-8F43-4D91-A291-3CFABBB05AA9}">
      <dgm:prSet/>
      <dgm:spPr/>
      <dgm:t>
        <a:bodyPr/>
        <a:lstStyle/>
        <a:p>
          <a:endParaRPr lang="ar"/>
        </a:p>
      </dgm:t>
    </dgm:pt>
    <dgm:pt modelId="{0AEA5BB5-246C-4945-A6A5-A2E9CA7B3798}" type="sibTrans" cxnId="{11A3EAA1-8F43-4D91-A291-3CFABBB05AA9}">
      <dgm:prSet/>
      <dgm:spPr/>
      <dgm:t>
        <a:bodyPr/>
        <a:lstStyle/>
        <a:p>
          <a:endParaRPr lang="ar"/>
        </a:p>
      </dgm:t>
    </dgm:pt>
    <dgm:pt modelId="{959A3948-C3AA-45B0-AA9F-91ED7096091B}">
      <dgm:prSet/>
      <dgm:spPr/>
      <dgm:t>
        <a:bodyPr/>
        <a:lstStyle/>
        <a:p>
          <a:pPr algn="ctr" rtl="1">
            <a:lnSpc>
              <a:spcPct val="100000"/>
            </a:lnSpc>
            <a:defRPr cap="all"/>
          </a:pPr>
          <a:r>
            <a:rPr lang="ar" b="0" i="0" u="none" baseline="0"/>
            <a:t>النصوص والمواد</a:t>
          </a:r>
        </a:p>
      </dgm:t>
    </dgm:pt>
    <dgm:pt modelId="{8FF834AA-0A04-4D7B-AE3D-6BC7B6254665}" type="parTrans" cxnId="{14E11047-656D-446B-8189-17626791E4B9}">
      <dgm:prSet/>
      <dgm:spPr/>
      <dgm:t>
        <a:bodyPr/>
        <a:lstStyle/>
        <a:p>
          <a:endParaRPr lang="ar"/>
        </a:p>
      </dgm:t>
    </dgm:pt>
    <dgm:pt modelId="{13E9A9D1-593C-404D-BBD3-C4F6F6314124}" type="sibTrans" cxnId="{14E11047-656D-446B-8189-17626791E4B9}">
      <dgm:prSet/>
      <dgm:spPr/>
      <dgm:t>
        <a:bodyPr/>
        <a:lstStyle/>
        <a:p>
          <a:endParaRPr lang="ar"/>
        </a:p>
      </dgm:t>
    </dgm:pt>
    <dgm:pt modelId="{C2B2CD25-EF5E-4E87-AB00-F2FD83B453FC}">
      <dgm:prSet/>
      <dgm:spPr/>
      <dgm:t>
        <a:bodyPr/>
        <a:lstStyle/>
        <a:p>
          <a:pPr algn="ctr" rtl="1">
            <a:lnSpc>
              <a:spcPct val="100000"/>
            </a:lnSpc>
            <a:defRPr cap="all"/>
          </a:pPr>
          <a:r>
            <a:rPr lang="ar" b="0" i="0" u="none" baseline="0"/>
            <a:t>الممارسة الإضافية/ التعلم التعويضي</a:t>
          </a:r>
        </a:p>
      </dgm:t>
    </dgm:pt>
    <dgm:pt modelId="{EBC4E744-013B-4DA4-849F-72F6B650C722}" type="parTrans" cxnId="{07077774-786E-420A-9802-F302CFF97C70}">
      <dgm:prSet/>
      <dgm:spPr/>
      <dgm:t>
        <a:bodyPr/>
        <a:lstStyle/>
        <a:p>
          <a:endParaRPr lang="ar"/>
        </a:p>
      </dgm:t>
    </dgm:pt>
    <dgm:pt modelId="{E9A8E0CB-23D3-4612-A9FF-AECFFB7EC1D8}" type="sibTrans" cxnId="{07077774-786E-420A-9802-F302CFF97C70}">
      <dgm:prSet/>
      <dgm:spPr/>
      <dgm:t>
        <a:bodyPr/>
        <a:lstStyle/>
        <a:p>
          <a:endParaRPr lang="ar"/>
        </a:p>
      </dgm:t>
    </dgm:pt>
    <dgm:pt modelId="{9AB5A533-9648-4AFC-AE62-3FCE66B8DCAB}" type="pres">
      <dgm:prSet presAssocID="{1B953DD6-4366-45CF-BD4F-6CF731E1EBC3}" presName="root" presStyleCnt="0">
        <dgm:presLayoutVars>
          <dgm:dir/>
          <dgm:resizeHandles val="exact"/>
        </dgm:presLayoutVars>
      </dgm:prSet>
      <dgm:spPr/>
    </dgm:pt>
    <dgm:pt modelId="{0B44A572-60AA-4754-B709-0799F41C596D}" type="pres">
      <dgm:prSet presAssocID="{C5108520-1858-4A93-8636-392E8C6DC3BC}" presName="compNode" presStyleCnt="0"/>
      <dgm:spPr/>
    </dgm:pt>
    <dgm:pt modelId="{944A4AF2-4290-4E86-AA97-43DDA69141DC}" type="pres">
      <dgm:prSet presAssocID="{C5108520-1858-4A93-8636-392E8C6DC3BC}" presName="iconBgRect" presStyleLbl="bgShp" presStyleIdx="0" presStyleCnt="7"/>
      <dgm:spPr/>
    </dgm:pt>
    <dgm:pt modelId="{83D6C6A0-B496-43B5-A0A3-72051269F5B6}" type="pres">
      <dgm:prSet presAssocID="{C5108520-1858-4A93-8636-392E8C6DC3BC}"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Group success"/>
        </a:ext>
      </dgm:extLst>
    </dgm:pt>
    <dgm:pt modelId="{2250E11C-0D5C-400C-BEF1-B8837022BCD2}" type="pres">
      <dgm:prSet presAssocID="{C5108520-1858-4A93-8636-392E8C6DC3BC}" presName="spaceRect" presStyleCnt="0"/>
      <dgm:spPr/>
    </dgm:pt>
    <dgm:pt modelId="{DE438607-3C8F-4715-B538-0D227B072D32}" type="pres">
      <dgm:prSet presAssocID="{C5108520-1858-4A93-8636-392E8C6DC3BC}" presName="textRect" presStyleLbl="revTx" presStyleIdx="0" presStyleCnt="7">
        <dgm:presLayoutVars>
          <dgm:chMax val="1"/>
          <dgm:chPref val="1"/>
        </dgm:presLayoutVars>
      </dgm:prSet>
      <dgm:spPr/>
    </dgm:pt>
    <dgm:pt modelId="{CF5BBD4D-EAE9-4DD4-9F7D-B65C38145E79}" type="pres">
      <dgm:prSet presAssocID="{CC94AD01-50F2-4CE2-82C1-DF064FE70C4C}" presName="sibTrans" presStyleCnt="0"/>
      <dgm:spPr/>
    </dgm:pt>
    <dgm:pt modelId="{AE709E4B-5281-44D1-B0D8-F354011107B5}" type="pres">
      <dgm:prSet presAssocID="{92052B91-F424-4279-A005-BB59CDB6E002}" presName="compNode" presStyleCnt="0"/>
      <dgm:spPr/>
    </dgm:pt>
    <dgm:pt modelId="{34EFB845-F9FD-44D9-9235-341CCA79C55C}" type="pres">
      <dgm:prSet presAssocID="{92052B91-F424-4279-A005-BB59CDB6E002}" presName="iconBgRect" presStyleLbl="bgShp" presStyleIdx="1" presStyleCnt="7"/>
      <dgm:spPr/>
    </dgm:pt>
    <dgm:pt modelId="{20B8047C-A4A1-459A-A7C4-21874BA1A039}" type="pres">
      <dgm:prSet presAssocID="{92052B91-F424-4279-A005-BB59CDB6E002}"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lassroom"/>
        </a:ext>
      </dgm:extLst>
    </dgm:pt>
    <dgm:pt modelId="{C7D0FF59-3E0E-49A1-8CD5-A77A699EEA44}" type="pres">
      <dgm:prSet presAssocID="{92052B91-F424-4279-A005-BB59CDB6E002}" presName="spaceRect" presStyleCnt="0"/>
      <dgm:spPr/>
    </dgm:pt>
    <dgm:pt modelId="{1A43E692-FE79-4C27-A1C8-DC64F074E121}" type="pres">
      <dgm:prSet presAssocID="{92052B91-F424-4279-A005-BB59CDB6E002}" presName="textRect" presStyleLbl="revTx" presStyleIdx="1" presStyleCnt="7">
        <dgm:presLayoutVars>
          <dgm:chMax val="1"/>
          <dgm:chPref val="1"/>
        </dgm:presLayoutVars>
      </dgm:prSet>
      <dgm:spPr/>
    </dgm:pt>
    <dgm:pt modelId="{705B1AAC-7FEB-4FA5-BC33-6DB4FECB97F6}" type="pres">
      <dgm:prSet presAssocID="{43903D3F-F97F-42D1-A063-D6296AA871EB}" presName="sibTrans" presStyleCnt="0"/>
      <dgm:spPr/>
    </dgm:pt>
    <dgm:pt modelId="{733C0F8D-B3FD-4C4E-8942-CFADAC487872}" type="pres">
      <dgm:prSet presAssocID="{668E0518-8E0F-4E3B-BC88-73DDC22CF7FF}" presName="compNode" presStyleCnt="0"/>
      <dgm:spPr/>
    </dgm:pt>
    <dgm:pt modelId="{6CC9E4B3-60F5-41A6-B5DB-925243007BC2}" type="pres">
      <dgm:prSet presAssocID="{668E0518-8E0F-4E3B-BC88-73DDC22CF7FF}" presName="iconBgRect" presStyleLbl="bgShp" presStyleIdx="2" presStyleCnt="7"/>
      <dgm:spPr/>
    </dgm:pt>
    <dgm:pt modelId="{63C315F0-D084-4B23-B4D0-B5A5DAA5CE1E}" type="pres">
      <dgm:prSet presAssocID="{668E0518-8E0F-4E3B-BC88-73DDC22CF7FF}"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ar chart"/>
        </a:ext>
      </dgm:extLst>
    </dgm:pt>
    <dgm:pt modelId="{29335824-343F-484C-AE1F-A1E04BAB9325}" type="pres">
      <dgm:prSet presAssocID="{668E0518-8E0F-4E3B-BC88-73DDC22CF7FF}" presName="spaceRect" presStyleCnt="0"/>
      <dgm:spPr/>
    </dgm:pt>
    <dgm:pt modelId="{44BD5A52-B46D-48C7-8711-AA23502E2541}" type="pres">
      <dgm:prSet presAssocID="{668E0518-8E0F-4E3B-BC88-73DDC22CF7FF}" presName="textRect" presStyleLbl="revTx" presStyleIdx="2" presStyleCnt="7">
        <dgm:presLayoutVars>
          <dgm:chMax val="1"/>
          <dgm:chPref val="1"/>
        </dgm:presLayoutVars>
      </dgm:prSet>
      <dgm:spPr/>
    </dgm:pt>
    <dgm:pt modelId="{CD057C57-03A2-409A-8567-50DA7B55DC78}" type="pres">
      <dgm:prSet presAssocID="{D62FFD11-E75B-45DC-9DB2-2A78294BDD77}" presName="sibTrans" presStyleCnt="0"/>
      <dgm:spPr/>
    </dgm:pt>
    <dgm:pt modelId="{50554E2D-A7DA-40CB-A7DA-7967F7AA18BC}" type="pres">
      <dgm:prSet presAssocID="{58A73DA4-E2A8-4B2B-AF52-163B6287E470}" presName="compNode" presStyleCnt="0"/>
      <dgm:spPr/>
    </dgm:pt>
    <dgm:pt modelId="{5D4A94B6-2192-40D7-9BBA-182151240C15}" type="pres">
      <dgm:prSet presAssocID="{58A73DA4-E2A8-4B2B-AF52-163B6287E470}" presName="iconBgRect" presStyleLbl="bgShp" presStyleIdx="3" presStyleCnt="7"/>
      <dgm:spPr/>
    </dgm:pt>
    <dgm:pt modelId="{2DFA1A5E-4F41-4687-84D9-FD642EAB9DAD}" type="pres">
      <dgm:prSet presAssocID="{58A73DA4-E2A8-4B2B-AF52-163B6287E470}" presName="iconRect" presStyleLbl="node1" presStyleIdx="3" presStyleCnt="7"/>
      <dgm:spPr>
        <a:xfrm>
          <a:off x="4154830" y="903256"/>
          <a:ext cx="377138" cy="37713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Schoolhouse"/>
        </a:ext>
      </dgm:extLst>
    </dgm:pt>
    <dgm:pt modelId="{6B573D3A-359B-4816-A2A0-C9167A36448A}" type="pres">
      <dgm:prSet presAssocID="{58A73DA4-E2A8-4B2B-AF52-163B6287E470}" presName="spaceRect" presStyleCnt="0"/>
      <dgm:spPr/>
    </dgm:pt>
    <dgm:pt modelId="{DDA85ED2-C296-4933-BDB0-88C879FE0E01}" type="pres">
      <dgm:prSet presAssocID="{58A73DA4-E2A8-4B2B-AF52-163B6287E470}" presName="textRect" presStyleLbl="revTx" presStyleIdx="3" presStyleCnt="7" custScaleX="126970">
        <dgm:presLayoutVars>
          <dgm:chMax val="1"/>
          <dgm:chPref val="1"/>
        </dgm:presLayoutVars>
      </dgm:prSet>
      <dgm:spPr/>
    </dgm:pt>
    <dgm:pt modelId="{F8746130-3848-4F5C-AD24-DBAA81E1A82A}" type="pres">
      <dgm:prSet presAssocID="{EEBF07E5-CDDB-406B-BD1C-F0727E3DDF24}" presName="sibTrans" presStyleCnt="0"/>
      <dgm:spPr/>
    </dgm:pt>
    <dgm:pt modelId="{E3EA2BEF-4B56-4FF8-A4FF-BE33E73F3E44}" type="pres">
      <dgm:prSet presAssocID="{9285BE10-AFEA-4E11-ADF6-A6B389E291D2}" presName="compNode" presStyleCnt="0"/>
      <dgm:spPr/>
    </dgm:pt>
    <dgm:pt modelId="{EA3523E5-D1C3-469A-BBF1-C256DADE40E0}" type="pres">
      <dgm:prSet presAssocID="{9285BE10-AFEA-4E11-ADF6-A6B389E291D2}" presName="iconBgRect" presStyleLbl="bgShp" presStyleIdx="4" presStyleCnt="7"/>
      <dgm:spPr/>
    </dgm:pt>
    <dgm:pt modelId="{48D2DB2D-C4DA-487A-AA72-F1088C3336B2}" type="pres">
      <dgm:prSet presAssocID="{9285BE10-AFEA-4E11-ADF6-A6B389E291D2}" presName="iconRect" presStyleLbl="node1" presStyleIdx="4" presStyleCnt="7"/>
      <dgm:spPr>
        <a:xfrm>
          <a:off x="5420939" y="903256"/>
          <a:ext cx="377138" cy="37713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Checklist"/>
        </a:ext>
      </dgm:extLst>
    </dgm:pt>
    <dgm:pt modelId="{FA89CA17-9A2C-4F1C-833C-ADDBF486A123}" type="pres">
      <dgm:prSet presAssocID="{9285BE10-AFEA-4E11-ADF6-A6B389E291D2}" presName="spaceRect" presStyleCnt="0"/>
      <dgm:spPr/>
    </dgm:pt>
    <dgm:pt modelId="{CDF19146-529B-418A-85DE-44AD3A8C998D}" type="pres">
      <dgm:prSet presAssocID="{9285BE10-AFEA-4E11-ADF6-A6B389E291D2}" presName="textRect" presStyleLbl="revTx" presStyleIdx="4" presStyleCnt="7">
        <dgm:presLayoutVars>
          <dgm:chMax val="1"/>
          <dgm:chPref val="1"/>
        </dgm:presLayoutVars>
      </dgm:prSet>
      <dgm:spPr/>
    </dgm:pt>
    <dgm:pt modelId="{4A979627-102A-4189-B384-474EE283BD14}" type="pres">
      <dgm:prSet presAssocID="{0AEA5BB5-246C-4945-A6A5-A2E9CA7B3798}" presName="sibTrans" presStyleCnt="0"/>
      <dgm:spPr/>
    </dgm:pt>
    <dgm:pt modelId="{C85D110D-CE6D-44FC-B3AC-FB4AC5CD91A5}" type="pres">
      <dgm:prSet presAssocID="{959A3948-C3AA-45B0-AA9F-91ED7096091B}" presName="compNode" presStyleCnt="0"/>
      <dgm:spPr/>
    </dgm:pt>
    <dgm:pt modelId="{387C9972-1F81-403A-BABA-E5AA771B9187}" type="pres">
      <dgm:prSet presAssocID="{959A3948-C3AA-45B0-AA9F-91ED7096091B}" presName="iconBgRect" presStyleLbl="bgShp" presStyleIdx="5" presStyleCnt="7"/>
      <dgm:spPr/>
    </dgm:pt>
    <dgm:pt modelId="{8BA84D01-623D-4A62-9E3A-B95E1A192985}" type="pres">
      <dgm:prSet presAssocID="{959A3948-C3AA-45B0-AA9F-91ED7096091B}" presName="iconRect" presStyleLbl="node1" presStyleIdx="5" presStyleCnt="7"/>
      <dgm:spPr>
        <a:xfrm>
          <a:off x="6687047" y="903256"/>
          <a:ext cx="377138" cy="377138"/>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Books on Shelf"/>
        </a:ext>
      </dgm:extLst>
    </dgm:pt>
    <dgm:pt modelId="{98B6F6DF-EBCE-4192-A059-1B8105B7FD3F}" type="pres">
      <dgm:prSet presAssocID="{959A3948-C3AA-45B0-AA9F-91ED7096091B}" presName="spaceRect" presStyleCnt="0"/>
      <dgm:spPr/>
    </dgm:pt>
    <dgm:pt modelId="{A15B1E16-BD3F-4354-B505-CD874B3B49B3}" type="pres">
      <dgm:prSet presAssocID="{959A3948-C3AA-45B0-AA9F-91ED7096091B}" presName="textRect" presStyleLbl="revTx" presStyleIdx="5" presStyleCnt="7">
        <dgm:presLayoutVars>
          <dgm:chMax val="1"/>
          <dgm:chPref val="1"/>
        </dgm:presLayoutVars>
      </dgm:prSet>
      <dgm:spPr/>
    </dgm:pt>
    <dgm:pt modelId="{EA6EAFC7-C930-4AE6-947B-348A2F271EC8}" type="pres">
      <dgm:prSet presAssocID="{13E9A9D1-593C-404D-BBD3-C4F6F6314124}" presName="sibTrans" presStyleCnt="0"/>
      <dgm:spPr/>
    </dgm:pt>
    <dgm:pt modelId="{5E45CCD7-6824-4207-8A5B-D1BCAF6D7E2F}" type="pres">
      <dgm:prSet presAssocID="{C2B2CD25-EF5E-4E87-AB00-F2FD83B453FC}" presName="compNode" presStyleCnt="0"/>
      <dgm:spPr/>
    </dgm:pt>
    <dgm:pt modelId="{8D1E517C-7523-4877-9B72-31DEEAC85E0D}" type="pres">
      <dgm:prSet presAssocID="{C2B2CD25-EF5E-4E87-AB00-F2FD83B453FC}" presName="iconBgRect" presStyleLbl="bgShp" presStyleIdx="6" presStyleCnt="7"/>
      <dgm:spPr/>
    </dgm:pt>
    <dgm:pt modelId="{274ED060-07B6-4647-994D-F9759A383AD6}" type="pres">
      <dgm:prSet presAssocID="{C2B2CD25-EF5E-4E87-AB00-F2FD83B453FC}" presName="iconRect" presStyleLbl="node1" presStyleIdx="6" presStyleCnt="7"/>
      <dgm:spPr>
        <a:xfrm>
          <a:off x="7953155" y="903256"/>
          <a:ext cx="377138" cy="377138"/>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dgm:spPr>
      <dgm:extLst>
        <a:ext uri="{E40237B7-FDA0-4F09-8148-C483321AD2D9}">
          <dgm14:cNvPr xmlns:dgm14="http://schemas.microsoft.com/office/drawing/2010/diagram" id="0" name="" descr="Teacher"/>
        </a:ext>
      </dgm:extLst>
    </dgm:pt>
    <dgm:pt modelId="{CE599D22-3F40-4955-8994-FC877B763BCA}" type="pres">
      <dgm:prSet presAssocID="{C2B2CD25-EF5E-4E87-AB00-F2FD83B453FC}" presName="spaceRect" presStyleCnt="0"/>
      <dgm:spPr/>
    </dgm:pt>
    <dgm:pt modelId="{8395FB1C-FAF0-4EAD-BC0E-03C69D046371}" type="pres">
      <dgm:prSet presAssocID="{C2B2CD25-EF5E-4E87-AB00-F2FD83B453FC}" presName="textRect" presStyleLbl="revTx" presStyleIdx="6" presStyleCnt="7">
        <dgm:presLayoutVars>
          <dgm:chMax val="1"/>
          <dgm:chPref val="1"/>
        </dgm:presLayoutVars>
      </dgm:prSet>
      <dgm:spPr/>
    </dgm:pt>
  </dgm:ptLst>
  <dgm:cxnLst>
    <dgm:cxn modelId="{DCCBBE02-1804-4832-96D8-EEECCD497673}" type="presOf" srcId="{C5108520-1858-4A93-8636-392E8C6DC3BC}" destId="{DE438607-3C8F-4715-B538-0D227B072D32}" srcOrd="0" destOrd="0" presId="urn:microsoft.com/office/officeart/2018/5/layout/IconCircleLabelList"/>
    <dgm:cxn modelId="{E688760A-3023-46A4-B1A9-06DCFE072A32}" type="presOf" srcId="{1B953DD6-4366-45CF-BD4F-6CF731E1EBC3}" destId="{9AB5A533-9648-4AFC-AE62-3FCE66B8DCAB}" srcOrd="0" destOrd="0" presId="urn:microsoft.com/office/officeart/2018/5/layout/IconCircleLabelList"/>
    <dgm:cxn modelId="{DC4E662C-6952-4B6E-A416-CFEF1F084572}" type="presOf" srcId="{959A3948-C3AA-45B0-AA9F-91ED7096091B}" destId="{A15B1E16-BD3F-4354-B505-CD874B3B49B3}" srcOrd="0" destOrd="0" presId="urn:microsoft.com/office/officeart/2018/5/layout/IconCircleLabelList"/>
    <dgm:cxn modelId="{6670CE63-CB4F-413F-9DBC-4CBA53CDF6F4}" srcId="{1B953DD6-4366-45CF-BD4F-6CF731E1EBC3}" destId="{C5108520-1858-4A93-8636-392E8C6DC3BC}" srcOrd="0" destOrd="0" parTransId="{4971DB14-8D04-40F5-BB2A-CD0913A72620}" sibTransId="{CC94AD01-50F2-4CE2-82C1-DF064FE70C4C}"/>
    <dgm:cxn modelId="{14E11047-656D-446B-8189-17626791E4B9}" srcId="{1B953DD6-4366-45CF-BD4F-6CF731E1EBC3}" destId="{959A3948-C3AA-45B0-AA9F-91ED7096091B}" srcOrd="5" destOrd="0" parTransId="{8FF834AA-0A04-4D7B-AE3D-6BC7B6254665}" sibTransId="{13E9A9D1-593C-404D-BBD3-C4F6F6314124}"/>
    <dgm:cxn modelId="{7F685D68-9CF4-471E-AE72-4383ADA1CD6D}" srcId="{1B953DD6-4366-45CF-BD4F-6CF731E1EBC3}" destId="{668E0518-8E0F-4E3B-BC88-73DDC22CF7FF}" srcOrd="2" destOrd="0" parTransId="{69A628BD-69D8-43B4-98CB-D39FC697634E}" sibTransId="{D62FFD11-E75B-45DC-9DB2-2A78294BDD77}"/>
    <dgm:cxn modelId="{E946BA6B-30B5-4D5B-A497-156250948F30}" type="presOf" srcId="{92052B91-F424-4279-A005-BB59CDB6E002}" destId="{1A43E692-FE79-4C27-A1C8-DC64F074E121}" srcOrd="0" destOrd="0" presId="urn:microsoft.com/office/officeart/2018/5/layout/IconCircleLabelList"/>
    <dgm:cxn modelId="{300C616D-9394-4237-9157-C0A2F2B639D9}" srcId="{1B953DD6-4366-45CF-BD4F-6CF731E1EBC3}" destId="{58A73DA4-E2A8-4B2B-AF52-163B6287E470}" srcOrd="3" destOrd="0" parTransId="{C53320A7-5F38-4E4B-B8EA-AD2FFA50C80A}" sibTransId="{EEBF07E5-CDDB-406B-BD1C-F0727E3DDF24}"/>
    <dgm:cxn modelId="{07077774-786E-420A-9802-F302CFF97C70}" srcId="{1B953DD6-4366-45CF-BD4F-6CF731E1EBC3}" destId="{C2B2CD25-EF5E-4E87-AB00-F2FD83B453FC}" srcOrd="6" destOrd="0" parTransId="{EBC4E744-013B-4DA4-849F-72F6B650C722}" sibTransId="{E9A8E0CB-23D3-4612-A9FF-AECFFB7EC1D8}"/>
    <dgm:cxn modelId="{E9D65380-811F-4361-8376-1CE5E1AA3B2B}" type="presOf" srcId="{668E0518-8E0F-4E3B-BC88-73DDC22CF7FF}" destId="{44BD5A52-B46D-48C7-8711-AA23502E2541}" srcOrd="0" destOrd="0" presId="urn:microsoft.com/office/officeart/2018/5/layout/IconCircleLabelList"/>
    <dgm:cxn modelId="{18DDD982-12B1-41A7-90B9-5DB1E2AED9B0}" type="presOf" srcId="{C2B2CD25-EF5E-4E87-AB00-F2FD83B453FC}" destId="{8395FB1C-FAF0-4EAD-BC0E-03C69D046371}" srcOrd="0" destOrd="0" presId="urn:microsoft.com/office/officeart/2018/5/layout/IconCircleLabelList"/>
    <dgm:cxn modelId="{C33CF08D-A037-445E-8A1B-202AB7D4B08D}" type="presOf" srcId="{58A73DA4-E2A8-4B2B-AF52-163B6287E470}" destId="{DDA85ED2-C296-4933-BDB0-88C879FE0E01}" srcOrd="0" destOrd="0" presId="urn:microsoft.com/office/officeart/2018/5/layout/IconCircleLabelList"/>
    <dgm:cxn modelId="{C3200C8E-4CE6-4A0A-865A-A36C4CD44366}" type="presOf" srcId="{9285BE10-AFEA-4E11-ADF6-A6B389E291D2}" destId="{CDF19146-529B-418A-85DE-44AD3A8C998D}" srcOrd="0" destOrd="0" presId="urn:microsoft.com/office/officeart/2018/5/layout/IconCircleLabelList"/>
    <dgm:cxn modelId="{11A3EAA1-8F43-4D91-A291-3CFABBB05AA9}" srcId="{1B953DD6-4366-45CF-BD4F-6CF731E1EBC3}" destId="{9285BE10-AFEA-4E11-ADF6-A6B389E291D2}" srcOrd="4" destOrd="0" parTransId="{C136B36F-FCF8-477B-85CC-C967B802E4C4}" sibTransId="{0AEA5BB5-246C-4945-A6A5-A2E9CA7B3798}"/>
    <dgm:cxn modelId="{1BE78DBC-F489-4C2B-82B4-172364C0ADA8}" srcId="{1B953DD6-4366-45CF-BD4F-6CF731E1EBC3}" destId="{92052B91-F424-4279-A005-BB59CDB6E002}" srcOrd="1" destOrd="0" parTransId="{6333C8C1-7E1C-4498-AD15-44C983298EA3}" sibTransId="{43903D3F-F97F-42D1-A063-D6296AA871EB}"/>
    <dgm:cxn modelId="{D290AB87-D84A-4B60-85D6-A6DC62112596}" type="presParOf" srcId="{9AB5A533-9648-4AFC-AE62-3FCE66B8DCAB}" destId="{0B44A572-60AA-4754-B709-0799F41C596D}" srcOrd="0" destOrd="0" presId="urn:microsoft.com/office/officeart/2018/5/layout/IconCircleLabelList"/>
    <dgm:cxn modelId="{F41C4B18-C956-403F-849D-1675D0812758}" type="presParOf" srcId="{0B44A572-60AA-4754-B709-0799F41C596D}" destId="{944A4AF2-4290-4E86-AA97-43DDA69141DC}" srcOrd="0" destOrd="0" presId="urn:microsoft.com/office/officeart/2018/5/layout/IconCircleLabelList"/>
    <dgm:cxn modelId="{B37642D3-03CE-4940-86F2-92F612294B46}" type="presParOf" srcId="{0B44A572-60AA-4754-B709-0799F41C596D}" destId="{83D6C6A0-B496-43B5-A0A3-72051269F5B6}" srcOrd="1" destOrd="0" presId="urn:microsoft.com/office/officeart/2018/5/layout/IconCircleLabelList"/>
    <dgm:cxn modelId="{CFF4325F-2F91-4057-998C-CF7AEAFD2D32}" type="presParOf" srcId="{0B44A572-60AA-4754-B709-0799F41C596D}" destId="{2250E11C-0D5C-400C-BEF1-B8837022BCD2}" srcOrd="2" destOrd="0" presId="urn:microsoft.com/office/officeart/2018/5/layout/IconCircleLabelList"/>
    <dgm:cxn modelId="{7FC12EB8-0996-4F30-B02F-AEEA6A185CE1}" type="presParOf" srcId="{0B44A572-60AA-4754-B709-0799F41C596D}" destId="{DE438607-3C8F-4715-B538-0D227B072D32}" srcOrd="3" destOrd="0" presId="urn:microsoft.com/office/officeart/2018/5/layout/IconCircleLabelList"/>
    <dgm:cxn modelId="{7475655E-5AF6-46EE-A578-689BB9EDAA79}" type="presParOf" srcId="{9AB5A533-9648-4AFC-AE62-3FCE66B8DCAB}" destId="{CF5BBD4D-EAE9-4DD4-9F7D-B65C38145E79}" srcOrd="1" destOrd="0" presId="urn:microsoft.com/office/officeart/2018/5/layout/IconCircleLabelList"/>
    <dgm:cxn modelId="{9164C613-613C-42AC-ACEB-2FFA77DBC1B0}" type="presParOf" srcId="{9AB5A533-9648-4AFC-AE62-3FCE66B8DCAB}" destId="{AE709E4B-5281-44D1-B0D8-F354011107B5}" srcOrd="2" destOrd="0" presId="urn:microsoft.com/office/officeart/2018/5/layout/IconCircleLabelList"/>
    <dgm:cxn modelId="{F8F268C4-94B5-4F6A-8DB2-D52B60F4C503}" type="presParOf" srcId="{AE709E4B-5281-44D1-B0D8-F354011107B5}" destId="{34EFB845-F9FD-44D9-9235-341CCA79C55C}" srcOrd="0" destOrd="0" presId="urn:microsoft.com/office/officeart/2018/5/layout/IconCircleLabelList"/>
    <dgm:cxn modelId="{285CF258-9758-4C9F-A975-94FD2A4E78E1}" type="presParOf" srcId="{AE709E4B-5281-44D1-B0D8-F354011107B5}" destId="{20B8047C-A4A1-459A-A7C4-21874BA1A039}" srcOrd="1" destOrd="0" presId="urn:microsoft.com/office/officeart/2018/5/layout/IconCircleLabelList"/>
    <dgm:cxn modelId="{7E6F20F5-C133-4F94-A3A2-6F75951A2DCD}" type="presParOf" srcId="{AE709E4B-5281-44D1-B0D8-F354011107B5}" destId="{C7D0FF59-3E0E-49A1-8CD5-A77A699EEA44}" srcOrd="2" destOrd="0" presId="urn:microsoft.com/office/officeart/2018/5/layout/IconCircleLabelList"/>
    <dgm:cxn modelId="{59FCAAAB-7E5C-4A77-B33E-8D2C7941668D}" type="presParOf" srcId="{AE709E4B-5281-44D1-B0D8-F354011107B5}" destId="{1A43E692-FE79-4C27-A1C8-DC64F074E121}" srcOrd="3" destOrd="0" presId="urn:microsoft.com/office/officeart/2018/5/layout/IconCircleLabelList"/>
    <dgm:cxn modelId="{CECF9503-5411-43C1-89B4-90AFBDD17A98}" type="presParOf" srcId="{9AB5A533-9648-4AFC-AE62-3FCE66B8DCAB}" destId="{705B1AAC-7FEB-4FA5-BC33-6DB4FECB97F6}" srcOrd="3" destOrd="0" presId="urn:microsoft.com/office/officeart/2018/5/layout/IconCircleLabelList"/>
    <dgm:cxn modelId="{4968901E-2653-4BD0-8870-689BCFB6EC08}" type="presParOf" srcId="{9AB5A533-9648-4AFC-AE62-3FCE66B8DCAB}" destId="{733C0F8D-B3FD-4C4E-8942-CFADAC487872}" srcOrd="4" destOrd="0" presId="urn:microsoft.com/office/officeart/2018/5/layout/IconCircleLabelList"/>
    <dgm:cxn modelId="{00F9C8F1-60FB-4133-8A85-6C76FC5F6769}" type="presParOf" srcId="{733C0F8D-B3FD-4C4E-8942-CFADAC487872}" destId="{6CC9E4B3-60F5-41A6-B5DB-925243007BC2}" srcOrd="0" destOrd="0" presId="urn:microsoft.com/office/officeart/2018/5/layout/IconCircleLabelList"/>
    <dgm:cxn modelId="{95AD3D93-C7D3-4FC4-BDFA-9B3BC27CA302}" type="presParOf" srcId="{733C0F8D-B3FD-4C4E-8942-CFADAC487872}" destId="{63C315F0-D084-4B23-B4D0-B5A5DAA5CE1E}" srcOrd="1" destOrd="0" presId="urn:microsoft.com/office/officeart/2018/5/layout/IconCircleLabelList"/>
    <dgm:cxn modelId="{BCD1EB14-7A1E-485A-96F1-9C6FCA8EB221}" type="presParOf" srcId="{733C0F8D-B3FD-4C4E-8942-CFADAC487872}" destId="{29335824-343F-484C-AE1F-A1E04BAB9325}" srcOrd="2" destOrd="0" presId="urn:microsoft.com/office/officeart/2018/5/layout/IconCircleLabelList"/>
    <dgm:cxn modelId="{040B153C-CE9C-4A34-BA93-9EA483EEB118}" type="presParOf" srcId="{733C0F8D-B3FD-4C4E-8942-CFADAC487872}" destId="{44BD5A52-B46D-48C7-8711-AA23502E2541}" srcOrd="3" destOrd="0" presId="urn:microsoft.com/office/officeart/2018/5/layout/IconCircleLabelList"/>
    <dgm:cxn modelId="{2E8B4E5F-B58D-4B75-ACA7-ABDB2307DF8F}" type="presParOf" srcId="{9AB5A533-9648-4AFC-AE62-3FCE66B8DCAB}" destId="{CD057C57-03A2-409A-8567-50DA7B55DC78}" srcOrd="5" destOrd="0" presId="urn:microsoft.com/office/officeart/2018/5/layout/IconCircleLabelList"/>
    <dgm:cxn modelId="{05865041-EE22-4477-AEDF-DF2DE9570172}" type="presParOf" srcId="{9AB5A533-9648-4AFC-AE62-3FCE66B8DCAB}" destId="{50554E2D-A7DA-40CB-A7DA-7967F7AA18BC}" srcOrd="6" destOrd="0" presId="urn:microsoft.com/office/officeart/2018/5/layout/IconCircleLabelList"/>
    <dgm:cxn modelId="{A046FAF4-2657-440C-876E-9A4695999DF4}" type="presParOf" srcId="{50554E2D-A7DA-40CB-A7DA-7967F7AA18BC}" destId="{5D4A94B6-2192-40D7-9BBA-182151240C15}" srcOrd="0" destOrd="0" presId="urn:microsoft.com/office/officeart/2018/5/layout/IconCircleLabelList"/>
    <dgm:cxn modelId="{039FA0D8-56A7-4018-9ED0-1B0BEED2C6A2}" type="presParOf" srcId="{50554E2D-A7DA-40CB-A7DA-7967F7AA18BC}" destId="{2DFA1A5E-4F41-4687-84D9-FD642EAB9DAD}" srcOrd="1" destOrd="0" presId="urn:microsoft.com/office/officeart/2018/5/layout/IconCircleLabelList"/>
    <dgm:cxn modelId="{7BACEE5F-B99D-4105-965A-5FDBD7DB5666}" type="presParOf" srcId="{50554E2D-A7DA-40CB-A7DA-7967F7AA18BC}" destId="{6B573D3A-359B-4816-A2A0-C9167A36448A}" srcOrd="2" destOrd="0" presId="urn:microsoft.com/office/officeart/2018/5/layout/IconCircleLabelList"/>
    <dgm:cxn modelId="{76EA2B42-0C55-4B90-807C-ADB8A412B457}" type="presParOf" srcId="{50554E2D-A7DA-40CB-A7DA-7967F7AA18BC}" destId="{DDA85ED2-C296-4933-BDB0-88C879FE0E01}" srcOrd="3" destOrd="0" presId="urn:microsoft.com/office/officeart/2018/5/layout/IconCircleLabelList"/>
    <dgm:cxn modelId="{CD9C68EA-EDEB-44BA-A89F-F23C4111191E}" type="presParOf" srcId="{9AB5A533-9648-4AFC-AE62-3FCE66B8DCAB}" destId="{F8746130-3848-4F5C-AD24-DBAA81E1A82A}" srcOrd="7" destOrd="0" presId="urn:microsoft.com/office/officeart/2018/5/layout/IconCircleLabelList"/>
    <dgm:cxn modelId="{132168EA-6507-4355-9EFD-48071AF45F4C}" type="presParOf" srcId="{9AB5A533-9648-4AFC-AE62-3FCE66B8DCAB}" destId="{E3EA2BEF-4B56-4FF8-A4FF-BE33E73F3E44}" srcOrd="8" destOrd="0" presId="urn:microsoft.com/office/officeart/2018/5/layout/IconCircleLabelList"/>
    <dgm:cxn modelId="{A63FFD2A-A3FA-4AC8-ADC7-EAA790D76AE4}" type="presParOf" srcId="{E3EA2BEF-4B56-4FF8-A4FF-BE33E73F3E44}" destId="{EA3523E5-D1C3-469A-BBF1-C256DADE40E0}" srcOrd="0" destOrd="0" presId="urn:microsoft.com/office/officeart/2018/5/layout/IconCircleLabelList"/>
    <dgm:cxn modelId="{423BD057-2ECF-4D97-A085-1169966A2BBC}" type="presParOf" srcId="{E3EA2BEF-4B56-4FF8-A4FF-BE33E73F3E44}" destId="{48D2DB2D-C4DA-487A-AA72-F1088C3336B2}" srcOrd="1" destOrd="0" presId="urn:microsoft.com/office/officeart/2018/5/layout/IconCircleLabelList"/>
    <dgm:cxn modelId="{890F8011-6FCF-413E-B241-32004FF888E2}" type="presParOf" srcId="{E3EA2BEF-4B56-4FF8-A4FF-BE33E73F3E44}" destId="{FA89CA17-9A2C-4F1C-833C-ADDBF486A123}" srcOrd="2" destOrd="0" presId="urn:microsoft.com/office/officeart/2018/5/layout/IconCircleLabelList"/>
    <dgm:cxn modelId="{2F4D8E1B-DBD6-4F5C-969B-5DE54E3DCEC1}" type="presParOf" srcId="{E3EA2BEF-4B56-4FF8-A4FF-BE33E73F3E44}" destId="{CDF19146-529B-418A-85DE-44AD3A8C998D}" srcOrd="3" destOrd="0" presId="urn:microsoft.com/office/officeart/2018/5/layout/IconCircleLabelList"/>
    <dgm:cxn modelId="{D9F1D3C8-909A-4693-B13F-4CD2B97ED799}" type="presParOf" srcId="{9AB5A533-9648-4AFC-AE62-3FCE66B8DCAB}" destId="{4A979627-102A-4189-B384-474EE283BD14}" srcOrd="9" destOrd="0" presId="urn:microsoft.com/office/officeart/2018/5/layout/IconCircleLabelList"/>
    <dgm:cxn modelId="{3D02B6B2-F4E9-4D41-9425-E4FFBDB0833F}" type="presParOf" srcId="{9AB5A533-9648-4AFC-AE62-3FCE66B8DCAB}" destId="{C85D110D-CE6D-44FC-B3AC-FB4AC5CD91A5}" srcOrd="10" destOrd="0" presId="urn:microsoft.com/office/officeart/2018/5/layout/IconCircleLabelList"/>
    <dgm:cxn modelId="{F4089B66-E793-4AD3-883A-AC0C34038F99}" type="presParOf" srcId="{C85D110D-CE6D-44FC-B3AC-FB4AC5CD91A5}" destId="{387C9972-1F81-403A-BABA-E5AA771B9187}" srcOrd="0" destOrd="0" presId="urn:microsoft.com/office/officeart/2018/5/layout/IconCircleLabelList"/>
    <dgm:cxn modelId="{3B28A578-F80D-4455-9FF4-BCA06F54194C}" type="presParOf" srcId="{C85D110D-CE6D-44FC-B3AC-FB4AC5CD91A5}" destId="{8BA84D01-623D-4A62-9E3A-B95E1A192985}" srcOrd="1" destOrd="0" presId="urn:microsoft.com/office/officeart/2018/5/layout/IconCircleLabelList"/>
    <dgm:cxn modelId="{76BFF9A6-23B2-4D71-9E96-8CEDA14B2334}" type="presParOf" srcId="{C85D110D-CE6D-44FC-B3AC-FB4AC5CD91A5}" destId="{98B6F6DF-EBCE-4192-A059-1B8105B7FD3F}" srcOrd="2" destOrd="0" presId="urn:microsoft.com/office/officeart/2018/5/layout/IconCircleLabelList"/>
    <dgm:cxn modelId="{39F0FFAD-F8C0-4D2E-9552-D46FF035C71E}" type="presParOf" srcId="{C85D110D-CE6D-44FC-B3AC-FB4AC5CD91A5}" destId="{A15B1E16-BD3F-4354-B505-CD874B3B49B3}" srcOrd="3" destOrd="0" presId="urn:microsoft.com/office/officeart/2018/5/layout/IconCircleLabelList"/>
    <dgm:cxn modelId="{A68FD075-C278-4858-8984-0A935AF904D3}" type="presParOf" srcId="{9AB5A533-9648-4AFC-AE62-3FCE66B8DCAB}" destId="{EA6EAFC7-C930-4AE6-947B-348A2F271EC8}" srcOrd="11" destOrd="0" presId="urn:microsoft.com/office/officeart/2018/5/layout/IconCircleLabelList"/>
    <dgm:cxn modelId="{C23F88AC-E0CE-4BEF-B156-A9B3B41C158E}" type="presParOf" srcId="{9AB5A533-9648-4AFC-AE62-3FCE66B8DCAB}" destId="{5E45CCD7-6824-4207-8A5B-D1BCAF6D7E2F}" srcOrd="12" destOrd="0" presId="urn:microsoft.com/office/officeart/2018/5/layout/IconCircleLabelList"/>
    <dgm:cxn modelId="{CF4B05AB-3488-4C93-ACCB-E609C46416E4}" type="presParOf" srcId="{5E45CCD7-6824-4207-8A5B-D1BCAF6D7E2F}" destId="{8D1E517C-7523-4877-9B72-31DEEAC85E0D}" srcOrd="0" destOrd="0" presId="urn:microsoft.com/office/officeart/2018/5/layout/IconCircleLabelList"/>
    <dgm:cxn modelId="{1089C876-620C-43DF-B67B-37CF9E604183}" type="presParOf" srcId="{5E45CCD7-6824-4207-8A5B-D1BCAF6D7E2F}" destId="{274ED060-07B6-4647-994D-F9759A383AD6}" srcOrd="1" destOrd="0" presId="urn:microsoft.com/office/officeart/2018/5/layout/IconCircleLabelList"/>
    <dgm:cxn modelId="{D77497BF-6CB0-4ECB-A9F7-A4E05F5EBB1C}" type="presParOf" srcId="{5E45CCD7-6824-4207-8A5B-D1BCAF6D7E2F}" destId="{CE599D22-3F40-4955-8994-FC877B763BCA}" srcOrd="2" destOrd="0" presId="urn:microsoft.com/office/officeart/2018/5/layout/IconCircleLabelList"/>
    <dgm:cxn modelId="{FD45B2D8-ECB2-4337-9CAF-8792C380CD78}" type="presParOf" srcId="{5E45CCD7-6824-4207-8A5B-D1BCAF6D7E2F}" destId="{8395FB1C-FAF0-4EAD-BC0E-03C69D046371}" srcOrd="3" destOrd="0" presId="urn:microsoft.com/office/officeart/2018/5/layout/IconCircleLabel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B953DD6-4366-45CF-BD4F-6CF731E1EBC3}" type="doc">
      <dgm:prSet loTypeId="urn:microsoft.com/office/officeart/2018/5/layout/IconCircleLabelList" loCatId="icon" qsTypeId="urn:microsoft.com/office/officeart/2005/8/quickstyle/simple1" qsCatId="simple" csTypeId="urn:microsoft.com/office/officeart/2005/8/colors/accent1_2" csCatId="accent1" phldr="1"/>
      <dgm:spPr/>
      <dgm:t>
        <a:bodyPr/>
        <a:lstStyle/>
        <a:p>
          <a:endParaRPr lang="ar"/>
        </a:p>
      </dgm:t>
    </dgm:pt>
    <dgm:pt modelId="{C5108520-1858-4A93-8636-392E8C6DC3BC}">
      <dgm:prSet/>
      <dgm:spPr/>
      <dgm:t>
        <a:bodyPr/>
        <a:lstStyle/>
        <a:p>
          <a:pPr algn="ctr" rtl="1">
            <a:lnSpc>
              <a:spcPct val="100000"/>
            </a:lnSpc>
            <a:defRPr cap="all"/>
          </a:pPr>
          <a:r>
            <a:rPr lang="ar" b="0" i="0" u="none" baseline="0"/>
            <a:t>استخدام البيانات لتقديم المعلومات للتعميم والتمديد</a:t>
          </a:r>
        </a:p>
      </dgm:t>
    </dgm:pt>
    <dgm:pt modelId="{4971DB14-8D04-40F5-BB2A-CD0913A72620}" type="parTrans" cxnId="{6670CE63-CB4F-413F-9DBC-4CBA53CDF6F4}">
      <dgm:prSet/>
      <dgm:spPr/>
      <dgm:t>
        <a:bodyPr/>
        <a:lstStyle/>
        <a:p>
          <a:endParaRPr lang="ar"/>
        </a:p>
      </dgm:t>
    </dgm:pt>
    <dgm:pt modelId="{CC94AD01-50F2-4CE2-82C1-DF064FE70C4C}" type="sibTrans" cxnId="{6670CE63-CB4F-413F-9DBC-4CBA53CDF6F4}">
      <dgm:prSet/>
      <dgm:spPr/>
      <dgm:t>
        <a:bodyPr/>
        <a:lstStyle/>
        <a:p>
          <a:endParaRPr lang="ar"/>
        </a:p>
      </dgm:t>
    </dgm:pt>
    <dgm:pt modelId="{92052B91-F424-4279-A005-BB59CDB6E002}">
      <dgm:prSet/>
      <dgm:spPr/>
      <dgm:t>
        <a:bodyPr/>
        <a:lstStyle/>
        <a:p>
          <a:pPr algn="ctr" rtl="1">
            <a:lnSpc>
              <a:spcPct val="100000"/>
            </a:lnSpc>
            <a:defRPr cap="all"/>
          </a:pPr>
          <a:r>
            <a:rPr lang="ar" b="0" i="0" u="none" baseline="0"/>
            <a:t>مناقشات الخبراء المتخصصين</a:t>
          </a:r>
        </a:p>
      </dgm:t>
    </dgm:pt>
    <dgm:pt modelId="{6333C8C1-7E1C-4498-AD15-44C983298EA3}" type="parTrans" cxnId="{1BE78DBC-F489-4C2B-82B4-172364C0ADA8}">
      <dgm:prSet/>
      <dgm:spPr/>
      <dgm:t>
        <a:bodyPr/>
        <a:lstStyle/>
        <a:p>
          <a:endParaRPr lang="ar"/>
        </a:p>
      </dgm:t>
    </dgm:pt>
    <dgm:pt modelId="{43903D3F-F97F-42D1-A063-D6296AA871EB}" type="sibTrans" cxnId="{1BE78DBC-F489-4C2B-82B4-172364C0ADA8}">
      <dgm:prSet/>
      <dgm:spPr/>
      <dgm:t>
        <a:bodyPr/>
        <a:lstStyle/>
        <a:p>
          <a:endParaRPr lang="ar"/>
        </a:p>
      </dgm:t>
    </dgm:pt>
    <dgm:pt modelId="{668E0518-8E0F-4E3B-BC88-73DDC22CF7FF}">
      <dgm:prSet/>
      <dgm:spPr/>
      <dgm:t>
        <a:bodyPr/>
        <a:lstStyle/>
        <a:p>
          <a:pPr algn="ctr" rtl="1">
            <a:lnSpc>
              <a:spcPct val="100000"/>
            </a:lnSpc>
            <a:defRPr cap="all"/>
          </a:pPr>
          <a:r>
            <a:rPr lang="ar" b="0" i="0" u="none" baseline="0"/>
            <a:t>تشكيل الفرق العاملة بالدولة \ تخطيط الأنشطة</a:t>
          </a:r>
        </a:p>
      </dgm:t>
    </dgm:pt>
    <dgm:pt modelId="{69A628BD-69D8-43B4-98CB-D39FC697634E}" type="parTrans" cxnId="{7F685D68-9CF4-471E-AE72-4383ADA1CD6D}">
      <dgm:prSet/>
      <dgm:spPr/>
      <dgm:t>
        <a:bodyPr/>
        <a:lstStyle/>
        <a:p>
          <a:endParaRPr lang="ar"/>
        </a:p>
      </dgm:t>
    </dgm:pt>
    <dgm:pt modelId="{D62FFD11-E75B-45DC-9DB2-2A78294BDD77}" type="sibTrans" cxnId="{7F685D68-9CF4-471E-AE72-4383ADA1CD6D}">
      <dgm:prSet/>
      <dgm:spPr/>
      <dgm:t>
        <a:bodyPr/>
        <a:lstStyle/>
        <a:p>
          <a:endParaRPr lang="ar"/>
        </a:p>
      </dgm:t>
    </dgm:pt>
    <dgm:pt modelId="{EFC96D8E-90F4-497F-B888-308F237E7899}">
      <dgm:prSet/>
      <dgm:spPr/>
      <dgm:t>
        <a:bodyPr/>
        <a:lstStyle/>
        <a:p>
          <a:endParaRPr lang="ar" dirty="0"/>
        </a:p>
      </dgm:t>
    </dgm:pt>
    <dgm:pt modelId="{31C1D52F-22B7-44F2-AA8E-5739E13B52BF}" type="parTrans" cxnId="{465B3F82-56DC-4833-8FC5-B78AB56B99D4}">
      <dgm:prSet/>
      <dgm:spPr/>
      <dgm:t>
        <a:bodyPr/>
        <a:lstStyle/>
        <a:p>
          <a:endParaRPr lang="ar"/>
        </a:p>
      </dgm:t>
    </dgm:pt>
    <dgm:pt modelId="{B7358EA6-245C-4009-828E-0D8A8D20B465}" type="sibTrans" cxnId="{465B3F82-56DC-4833-8FC5-B78AB56B99D4}">
      <dgm:prSet/>
      <dgm:spPr/>
      <dgm:t>
        <a:bodyPr/>
        <a:lstStyle/>
        <a:p>
          <a:endParaRPr lang="ar"/>
        </a:p>
      </dgm:t>
    </dgm:pt>
    <dgm:pt modelId="{9AB5A533-9648-4AFC-AE62-3FCE66B8DCAB}" type="pres">
      <dgm:prSet presAssocID="{1B953DD6-4366-45CF-BD4F-6CF731E1EBC3}" presName="root" presStyleCnt="0">
        <dgm:presLayoutVars>
          <dgm:dir/>
          <dgm:resizeHandles val="exact"/>
        </dgm:presLayoutVars>
      </dgm:prSet>
      <dgm:spPr/>
    </dgm:pt>
    <dgm:pt modelId="{0B44A572-60AA-4754-B709-0799F41C596D}" type="pres">
      <dgm:prSet presAssocID="{C5108520-1858-4A93-8636-392E8C6DC3BC}" presName="compNode" presStyleCnt="0"/>
      <dgm:spPr/>
    </dgm:pt>
    <dgm:pt modelId="{944A4AF2-4290-4E86-AA97-43DDA69141DC}" type="pres">
      <dgm:prSet presAssocID="{C5108520-1858-4A93-8636-392E8C6DC3BC}" presName="iconBgRect" presStyleLbl="bgShp" presStyleIdx="0" presStyleCnt="3"/>
      <dgm:spPr/>
    </dgm:pt>
    <dgm:pt modelId="{83D6C6A0-B496-43B5-A0A3-72051269F5B6}" type="pres">
      <dgm:prSet presAssocID="{C5108520-1858-4A93-8636-392E8C6DC3BC}"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UsbStick"/>
        </a:ext>
      </dgm:extLst>
    </dgm:pt>
    <dgm:pt modelId="{2250E11C-0D5C-400C-BEF1-B8837022BCD2}" type="pres">
      <dgm:prSet presAssocID="{C5108520-1858-4A93-8636-392E8C6DC3BC}" presName="spaceRect" presStyleCnt="0"/>
      <dgm:spPr/>
    </dgm:pt>
    <dgm:pt modelId="{DE438607-3C8F-4715-B538-0D227B072D32}" type="pres">
      <dgm:prSet presAssocID="{C5108520-1858-4A93-8636-392E8C6DC3BC}" presName="textRect" presStyleLbl="revTx" presStyleIdx="0" presStyleCnt="3">
        <dgm:presLayoutVars>
          <dgm:chMax val="1"/>
          <dgm:chPref val="1"/>
        </dgm:presLayoutVars>
      </dgm:prSet>
      <dgm:spPr/>
    </dgm:pt>
    <dgm:pt modelId="{CF5BBD4D-EAE9-4DD4-9F7D-B65C38145E79}" type="pres">
      <dgm:prSet presAssocID="{CC94AD01-50F2-4CE2-82C1-DF064FE70C4C}" presName="sibTrans" presStyleCnt="0"/>
      <dgm:spPr/>
    </dgm:pt>
    <dgm:pt modelId="{AE709E4B-5281-44D1-B0D8-F354011107B5}" type="pres">
      <dgm:prSet presAssocID="{92052B91-F424-4279-A005-BB59CDB6E002}" presName="compNode" presStyleCnt="0"/>
      <dgm:spPr/>
    </dgm:pt>
    <dgm:pt modelId="{34EFB845-F9FD-44D9-9235-341CCA79C55C}" type="pres">
      <dgm:prSet presAssocID="{92052B91-F424-4279-A005-BB59CDB6E002}" presName="iconBgRect" presStyleLbl="bgShp" presStyleIdx="1" presStyleCnt="3"/>
      <dgm:spPr/>
    </dgm:pt>
    <dgm:pt modelId="{20B8047C-A4A1-459A-A7C4-21874BA1A039}" type="pres">
      <dgm:prSet presAssocID="{92052B91-F424-4279-A005-BB59CDB6E00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hat"/>
        </a:ext>
      </dgm:extLst>
    </dgm:pt>
    <dgm:pt modelId="{C7D0FF59-3E0E-49A1-8CD5-A77A699EEA44}" type="pres">
      <dgm:prSet presAssocID="{92052B91-F424-4279-A005-BB59CDB6E002}" presName="spaceRect" presStyleCnt="0"/>
      <dgm:spPr/>
    </dgm:pt>
    <dgm:pt modelId="{1A43E692-FE79-4C27-A1C8-DC64F074E121}" type="pres">
      <dgm:prSet presAssocID="{92052B91-F424-4279-A005-BB59CDB6E002}" presName="textRect" presStyleLbl="revTx" presStyleIdx="1" presStyleCnt="3">
        <dgm:presLayoutVars>
          <dgm:chMax val="1"/>
          <dgm:chPref val="1"/>
        </dgm:presLayoutVars>
      </dgm:prSet>
      <dgm:spPr/>
    </dgm:pt>
    <dgm:pt modelId="{705B1AAC-7FEB-4FA5-BC33-6DB4FECB97F6}" type="pres">
      <dgm:prSet presAssocID="{43903D3F-F97F-42D1-A063-D6296AA871EB}" presName="sibTrans" presStyleCnt="0"/>
      <dgm:spPr/>
    </dgm:pt>
    <dgm:pt modelId="{733C0F8D-B3FD-4C4E-8942-CFADAC487872}" type="pres">
      <dgm:prSet presAssocID="{668E0518-8E0F-4E3B-BC88-73DDC22CF7FF}" presName="compNode" presStyleCnt="0"/>
      <dgm:spPr/>
    </dgm:pt>
    <dgm:pt modelId="{6CC9E4B3-60F5-41A6-B5DB-925243007BC2}" type="pres">
      <dgm:prSet presAssocID="{668E0518-8E0F-4E3B-BC88-73DDC22CF7FF}" presName="iconBgRect" presStyleLbl="bgShp" presStyleIdx="2" presStyleCnt="3"/>
      <dgm:spPr/>
    </dgm:pt>
    <dgm:pt modelId="{63C315F0-D084-4B23-B4D0-B5A5DAA5CE1E}" type="pres">
      <dgm:prSet presAssocID="{668E0518-8E0F-4E3B-BC88-73DDC22CF7F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Earth globe Africa and Europe"/>
        </a:ext>
      </dgm:extLst>
    </dgm:pt>
    <dgm:pt modelId="{29335824-343F-484C-AE1F-A1E04BAB9325}" type="pres">
      <dgm:prSet presAssocID="{668E0518-8E0F-4E3B-BC88-73DDC22CF7FF}" presName="spaceRect" presStyleCnt="0"/>
      <dgm:spPr/>
    </dgm:pt>
    <dgm:pt modelId="{44BD5A52-B46D-48C7-8711-AA23502E2541}" type="pres">
      <dgm:prSet presAssocID="{668E0518-8E0F-4E3B-BC88-73DDC22CF7FF}" presName="textRect" presStyleLbl="revTx" presStyleIdx="2" presStyleCnt="3">
        <dgm:presLayoutVars>
          <dgm:chMax val="1"/>
          <dgm:chPref val="1"/>
        </dgm:presLayoutVars>
      </dgm:prSet>
      <dgm:spPr/>
    </dgm:pt>
  </dgm:ptLst>
  <dgm:cxnLst>
    <dgm:cxn modelId="{DCCBBE02-1804-4832-96D8-EEECCD497673}" type="presOf" srcId="{C5108520-1858-4A93-8636-392E8C6DC3BC}" destId="{DE438607-3C8F-4715-B538-0D227B072D32}" srcOrd="0" destOrd="0" presId="urn:microsoft.com/office/officeart/2018/5/layout/IconCircleLabelList"/>
    <dgm:cxn modelId="{E688760A-3023-46A4-B1A9-06DCFE072A32}" type="presOf" srcId="{1B953DD6-4366-45CF-BD4F-6CF731E1EBC3}" destId="{9AB5A533-9648-4AFC-AE62-3FCE66B8DCAB}" srcOrd="0" destOrd="0" presId="urn:microsoft.com/office/officeart/2018/5/layout/IconCircleLabelList"/>
    <dgm:cxn modelId="{6670CE63-CB4F-413F-9DBC-4CBA53CDF6F4}" srcId="{1B953DD6-4366-45CF-BD4F-6CF731E1EBC3}" destId="{C5108520-1858-4A93-8636-392E8C6DC3BC}" srcOrd="0" destOrd="0" parTransId="{4971DB14-8D04-40F5-BB2A-CD0913A72620}" sibTransId="{CC94AD01-50F2-4CE2-82C1-DF064FE70C4C}"/>
    <dgm:cxn modelId="{7F685D68-9CF4-471E-AE72-4383ADA1CD6D}" srcId="{1B953DD6-4366-45CF-BD4F-6CF731E1EBC3}" destId="{668E0518-8E0F-4E3B-BC88-73DDC22CF7FF}" srcOrd="2" destOrd="0" parTransId="{69A628BD-69D8-43B4-98CB-D39FC697634E}" sibTransId="{D62FFD11-E75B-45DC-9DB2-2A78294BDD77}"/>
    <dgm:cxn modelId="{E946BA6B-30B5-4D5B-A497-156250948F30}" type="presOf" srcId="{92052B91-F424-4279-A005-BB59CDB6E002}" destId="{1A43E692-FE79-4C27-A1C8-DC64F074E121}" srcOrd="0" destOrd="0" presId="urn:microsoft.com/office/officeart/2018/5/layout/IconCircleLabelList"/>
    <dgm:cxn modelId="{E9D65380-811F-4361-8376-1CE5E1AA3B2B}" type="presOf" srcId="{668E0518-8E0F-4E3B-BC88-73DDC22CF7FF}" destId="{44BD5A52-B46D-48C7-8711-AA23502E2541}" srcOrd="0" destOrd="0" presId="urn:microsoft.com/office/officeart/2018/5/layout/IconCircleLabelList"/>
    <dgm:cxn modelId="{465B3F82-56DC-4833-8FC5-B78AB56B99D4}" srcId="{92052B91-F424-4279-A005-BB59CDB6E002}" destId="{EFC96D8E-90F4-497F-B888-308F237E7899}" srcOrd="0" destOrd="0" parTransId="{31C1D52F-22B7-44F2-AA8E-5739E13B52BF}" sibTransId="{B7358EA6-245C-4009-828E-0D8A8D20B465}"/>
    <dgm:cxn modelId="{1BE78DBC-F489-4C2B-82B4-172364C0ADA8}" srcId="{1B953DD6-4366-45CF-BD4F-6CF731E1EBC3}" destId="{92052B91-F424-4279-A005-BB59CDB6E002}" srcOrd="1" destOrd="0" parTransId="{6333C8C1-7E1C-4498-AD15-44C983298EA3}" sibTransId="{43903D3F-F97F-42D1-A063-D6296AA871EB}"/>
    <dgm:cxn modelId="{D290AB87-D84A-4B60-85D6-A6DC62112596}" type="presParOf" srcId="{9AB5A533-9648-4AFC-AE62-3FCE66B8DCAB}" destId="{0B44A572-60AA-4754-B709-0799F41C596D}" srcOrd="0" destOrd="0" presId="urn:microsoft.com/office/officeart/2018/5/layout/IconCircleLabelList"/>
    <dgm:cxn modelId="{F41C4B18-C956-403F-849D-1675D0812758}" type="presParOf" srcId="{0B44A572-60AA-4754-B709-0799F41C596D}" destId="{944A4AF2-4290-4E86-AA97-43DDA69141DC}" srcOrd="0" destOrd="0" presId="urn:microsoft.com/office/officeart/2018/5/layout/IconCircleLabelList"/>
    <dgm:cxn modelId="{B37642D3-03CE-4940-86F2-92F612294B46}" type="presParOf" srcId="{0B44A572-60AA-4754-B709-0799F41C596D}" destId="{83D6C6A0-B496-43B5-A0A3-72051269F5B6}" srcOrd="1" destOrd="0" presId="urn:microsoft.com/office/officeart/2018/5/layout/IconCircleLabelList"/>
    <dgm:cxn modelId="{CFF4325F-2F91-4057-998C-CF7AEAFD2D32}" type="presParOf" srcId="{0B44A572-60AA-4754-B709-0799F41C596D}" destId="{2250E11C-0D5C-400C-BEF1-B8837022BCD2}" srcOrd="2" destOrd="0" presId="urn:microsoft.com/office/officeart/2018/5/layout/IconCircleLabelList"/>
    <dgm:cxn modelId="{7FC12EB8-0996-4F30-B02F-AEEA6A185CE1}" type="presParOf" srcId="{0B44A572-60AA-4754-B709-0799F41C596D}" destId="{DE438607-3C8F-4715-B538-0D227B072D32}" srcOrd="3" destOrd="0" presId="urn:microsoft.com/office/officeart/2018/5/layout/IconCircleLabelList"/>
    <dgm:cxn modelId="{7475655E-5AF6-46EE-A578-689BB9EDAA79}" type="presParOf" srcId="{9AB5A533-9648-4AFC-AE62-3FCE66B8DCAB}" destId="{CF5BBD4D-EAE9-4DD4-9F7D-B65C38145E79}" srcOrd="1" destOrd="0" presId="urn:microsoft.com/office/officeart/2018/5/layout/IconCircleLabelList"/>
    <dgm:cxn modelId="{9164C613-613C-42AC-ACEB-2FFA77DBC1B0}" type="presParOf" srcId="{9AB5A533-9648-4AFC-AE62-3FCE66B8DCAB}" destId="{AE709E4B-5281-44D1-B0D8-F354011107B5}" srcOrd="2" destOrd="0" presId="urn:microsoft.com/office/officeart/2018/5/layout/IconCircleLabelList"/>
    <dgm:cxn modelId="{F8F268C4-94B5-4F6A-8DB2-D52B60F4C503}" type="presParOf" srcId="{AE709E4B-5281-44D1-B0D8-F354011107B5}" destId="{34EFB845-F9FD-44D9-9235-341CCA79C55C}" srcOrd="0" destOrd="0" presId="urn:microsoft.com/office/officeart/2018/5/layout/IconCircleLabelList"/>
    <dgm:cxn modelId="{285CF258-9758-4C9F-A975-94FD2A4E78E1}" type="presParOf" srcId="{AE709E4B-5281-44D1-B0D8-F354011107B5}" destId="{20B8047C-A4A1-459A-A7C4-21874BA1A039}" srcOrd="1" destOrd="0" presId="urn:microsoft.com/office/officeart/2018/5/layout/IconCircleLabelList"/>
    <dgm:cxn modelId="{7E6F20F5-C133-4F94-A3A2-6F75951A2DCD}" type="presParOf" srcId="{AE709E4B-5281-44D1-B0D8-F354011107B5}" destId="{C7D0FF59-3E0E-49A1-8CD5-A77A699EEA44}" srcOrd="2" destOrd="0" presId="urn:microsoft.com/office/officeart/2018/5/layout/IconCircleLabelList"/>
    <dgm:cxn modelId="{59FCAAAB-7E5C-4A77-B33E-8D2C7941668D}" type="presParOf" srcId="{AE709E4B-5281-44D1-B0D8-F354011107B5}" destId="{1A43E692-FE79-4C27-A1C8-DC64F074E121}" srcOrd="3" destOrd="0" presId="urn:microsoft.com/office/officeart/2018/5/layout/IconCircleLabelList"/>
    <dgm:cxn modelId="{CECF9503-5411-43C1-89B4-90AFBDD17A98}" type="presParOf" srcId="{9AB5A533-9648-4AFC-AE62-3FCE66B8DCAB}" destId="{705B1AAC-7FEB-4FA5-BC33-6DB4FECB97F6}" srcOrd="3" destOrd="0" presId="urn:microsoft.com/office/officeart/2018/5/layout/IconCircleLabelList"/>
    <dgm:cxn modelId="{4968901E-2653-4BD0-8870-689BCFB6EC08}" type="presParOf" srcId="{9AB5A533-9648-4AFC-AE62-3FCE66B8DCAB}" destId="{733C0F8D-B3FD-4C4E-8942-CFADAC487872}" srcOrd="4" destOrd="0" presId="urn:microsoft.com/office/officeart/2018/5/layout/IconCircleLabelList"/>
    <dgm:cxn modelId="{00F9C8F1-60FB-4133-8A85-6C76FC5F6769}" type="presParOf" srcId="{733C0F8D-B3FD-4C4E-8942-CFADAC487872}" destId="{6CC9E4B3-60F5-41A6-B5DB-925243007BC2}" srcOrd="0" destOrd="0" presId="urn:microsoft.com/office/officeart/2018/5/layout/IconCircleLabelList"/>
    <dgm:cxn modelId="{95AD3D93-C7D3-4FC4-BDFA-9B3BC27CA302}" type="presParOf" srcId="{733C0F8D-B3FD-4C4E-8942-CFADAC487872}" destId="{63C315F0-D084-4B23-B4D0-B5A5DAA5CE1E}" srcOrd="1" destOrd="0" presId="urn:microsoft.com/office/officeart/2018/5/layout/IconCircleLabelList"/>
    <dgm:cxn modelId="{BCD1EB14-7A1E-485A-96F1-9C6FCA8EB221}" type="presParOf" srcId="{733C0F8D-B3FD-4C4E-8942-CFADAC487872}" destId="{29335824-343F-484C-AE1F-A1E04BAB9325}" srcOrd="2" destOrd="0" presId="urn:microsoft.com/office/officeart/2018/5/layout/IconCircleLabelList"/>
    <dgm:cxn modelId="{040B153C-CE9C-4A34-BA93-9EA483EEB118}" type="presParOf" srcId="{733C0F8D-B3FD-4C4E-8942-CFADAC487872}" destId="{44BD5A52-B46D-48C7-8711-AA23502E2541}"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B953DD6-4366-45CF-BD4F-6CF731E1EBC3}" type="doc">
      <dgm:prSet loTypeId="urn:microsoft.com/office/officeart/2018/5/layout/IconCircleLabelList" loCatId="icon" qsTypeId="urn:microsoft.com/office/officeart/2005/8/quickstyle/simple1" qsCatId="simple" csTypeId="urn:microsoft.com/office/officeart/2005/8/colors/accent1_2" csCatId="accent1" phldr="1"/>
      <dgm:spPr/>
      <dgm:t>
        <a:bodyPr/>
        <a:lstStyle/>
        <a:p>
          <a:endParaRPr lang="ar"/>
        </a:p>
      </dgm:t>
    </dgm:pt>
    <dgm:pt modelId="{C5108520-1858-4A93-8636-392E8C6DC3BC}">
      <dgm:prSet/>
      <dgm:spPr/>
      <dgm:t>
        <a:bodyPr/>
        <a:lstStyle/>
        <a:p>
          <a:pPr algn="ctr" rtl="1">
            <a:lnSpc>
              <a:spcPct val="100000"/>
            </a:lnSpc>
            <a:defRPr cap="all"/>
          </a:pPr>
          <a:r>
            <a:rPr lang="ar" b="0" i="0" u="none" baseline="0"/>
            <a:t>القراءه</a:t>
          </a:r>
        </a:p>
      </dgm:t>
    </dgm:pt>
    <dgm:pt modelId="{4971DB14-8D04-40F5-BB2A-CD0913A72620}" type="parTrans" cxnId="{6670CE63-CB4F-413F-9DBC-4CBA53CDF6F4}">
      <dgm:prSet/>
      <dgm:spPr/>
      <dgm:t>
        <a:bodyPr/>
        <a:lstStyle/>
        <a:p>
          <a:endParaRPr lang="ar"/>
        </a:p>
      </dgm:t>
    </dgm:pt>
    <dgm:pt modelId="{CC94AD01-50F2-4CE2-82C1-DF064FE70C4C}" type="sibTrans" cxnId="{6670CE63-CB4F-413F-9DBC-4CBA53CDF6F4}">
      <dgm:prSet/>
      <dgm:spPr/>
      <dgm:t>
        <a:bodyPr/>
        <a:lstStyle/>
        <a:p>
          <a:endParaRPr lang="ar"/>
        </a:p>
      </dgm:t>
    </dgm:pt>
    <dgm:pt modelId="{92052B91-F424-4279-A005-BB59CDB6E002}">
      <dgm:prSet/>
      <dgm:spPr/>
      <dgm:t>
        <a:bodyPr/>
        <a:lstStyle/>
        <a:p>
          <a:pPr algn="ctr" rtl="1">
            <a:lnSpc>
              <a:spcPct val="100000"/>
            </a:lnSpc>
            <a:defRPr cap="all"/>
          </a:pPr>
          <a:r>
            <a:rPr lang="ar" b="0" i="0" u="none" baseline="0"/>
            <a:t>الرياضيات</a:t>
          </a:r>
        </a:p>
      </dgm:t>
    </dgm:pt>
    <dgm:pt modelId="{6333C8C1-7E1C-4498-AD15-44C983298EA3}" type="parTrans" cxnId="{1BE78DBC-F489-4C2B-82B4-172364C0ADA8}">
      <dgm:prSet/>
      <dgm:spPr/>
      <dgm:t>
        <a:bodyPr/>
        <a:lstStyle/>
        <a:p>
          <a:endParaRPr lang="ar"/>
        </a:p>
      </dgm:t>
    </dgm:pt>
    <dgm:pt modelId="{43903D3F-F97F-42D1-A063-D6296AA871EB}" type="sibTrans" cxnId="{1BE78DBC-F489-4C2B-82B4-172364C0ADA8}">
      <dgm:prSet/>
      <dgm:spPr/>
      <dgm:t>
        <a:bodyPr/>
        <a:lstStyle/>
        <a:p>
          <a:endParaRPr lang="ar"/>
        </a:p>
      </dgm:t>
    </dgm:pt>
    <dgm:pt modelId="{668E0518-8E0F-4E3B-BC88-73DDC22CF7FF}">
      <dgm:prSet/>
      <dgm:spPr/>
      <dgm:t>
        <a:bodyPr/>
        <a:lstStyle/>
        <a:p>
          <a:pPr algn="ctr" rtl="1">
            <a:lnSpc>
              <a:spcPct val="100000"/>
            </a:lnSpc>
            <a:defRPr cap="all"/>
          </a:pPr>
          <a:r>
            <a:rPr lang="ar" b="0" i="0" u="none" baseline="0"/>
            <a:t>المتابعة والتقييم</a:t>
          </a:r>
        </a:p>
      </dgm:t>
    </dgm:pt>
    <dgm:pt modelId="{69A628BD-69D8-43B4-98CB-D39FC697634E}" type="parTrans" cxnId="{7F685D68-9CF4-471E-AE72-4383ADA1CD6D}">
      <dgm:prSet/>
      <dgm:spPr/>
      <dgm:t>
        <a:bodyPr/>
        <a:lstStyle/>
        <a:p>
          <a:endParaRPr lang="ar"/>
        </a:p>
      </dgm:t>
    </dgm:pt>
    <dgm:pt modelId="{D62FFD11-E75B-45DC-9DB2-2A78294BDD77}" type="sibTrans" cxnId="{7F685D68-9CF4-471E-AE72-4383ADA1CD6D}">
      <dgm:prSet/>
      <dgm:spPr/>
      <dgm:t>
        <a:bodyPr/>
        <a:lstStyle/>
        <a:p>
          <a:endParaRPr lang="ar"/>
        </a:p>
      </dgm:t>
    </dgm:pt>
    <dgm:pt modelId="{58A73DA4-E2A8-4B2B-AF52-163B6287E470}">
      <dgm:prSet/>
      <dgm:spPr/>
      <dgm:t>
        <a:bodyPr/>
        <a:lstStyle/>
        <a:p>
          <a:pPr algn="ctr" rtl="1">
            <a:lnSpc>
              <a:spcPct val="100000"/>
            </a:lnSpc>
            <a:defRPr cap="all"/>
          </a:pPr>
          <a:r>
            <a:rPr lang="ar" b="0" i="0" u="none" baseline="0"/>
            <a:t>التعليم الشامل</a:t>
          </a:r>
        </a:p>
      </dgm:t>
    </dgm:pt>
    <dgm:pt modelId="{C53320A7-5F38-4E4B-B8EA-AD2FFA50C80A}" type="parTrans" cxnId="{300C616D-9394-4237-9157-C0A2F2B639D9}">
      <dgm:prSet/>
      <dgm:spPr/>
      <dgm:t>
        <a:bodyPr/>
        <a:lstStyle/>
        <a:p>
          <a:endParaRPr lang="ar"/>
        </a:p>
      </dgm:t>
    </dgm:pt>
    <dgm:pt modelId="{EEBF07E5-CDDB-406B-BD1C-F0727E3DDF24}" type="sibTrans" cxnId="{300C616D-9394-4237-9157-C0A2F2B639D9}">
      <dgm:prSet/>
      <dgm:spPr/>
      <dgm:t>
        <a:bodyPr/>
        <a:lstStyle/>
        <a:p>
          <a:endParaRPr lang="ar"/>
        </a:p>
      </dgm:t>
    </dgm:pt>
    <dgm:pt modelId="{9285BE10-AFEA-4E11-ADF6-A6B389E291D2}">
      <dgm:prSet/>
      <dgm:spPr/>
      <dgm:t>
        <a:bodyPr/>
        <a:lstStyle/>
        <a:p>
          <a:pPr algn="ctr" rtl="1">
            <a:lnSpc>
              <a:spcPct val="100000"/>
            </a:lnSpc>
            <a:defRPr cap="all"/>
          </a:pPr>
          <a:r>
            <a:rPr lang="ar" b="0" i="0" u="none" baseline="0"/>
            <a:t>التعلم الاجتماعي الانفعالي</a:t>
          </a:r>
        </a:p>
      </dgm:t>
    </dgm:pt>
    <dgm:pt modelId="{C136B36F-FCF8-477B-85CC-C967B802E4C4}" type="parTrans" cxnId="{11A3EAA1-8F43-4D91-A291-3CFABBB05AA9}">
      <dgm:prSet/>
      <dgm:spPr/>
      <dgm:t>
        <a:bodyPr/>
        <a:lstStyle/>
        <a:p>
          <a:endParaRPr lang="ar"/>
        </a:p>
      </dgm:t>
    </dgm:pt>
    <dgm:pt modelId="{0AEA5BB5-246C-4945-A6A5-A2E9CA7B3798}" type="sibTrans" cxnId="{11A3EAA1-8F43-4D91-A291-3CFABBB05AA9}">
      <dgm:prSet/>
      <dgm:spPr/>
      <dgm:t>
        <a:bodyPr/>
        <a:lstStyle/>
        <a:p>
          <a:endParaRPr lang="ar"/>
        </a:p>
      </dgm:t>
    </dgm:pt>
    <dgm:pt modelId="{959A3948-C3AA-45B0-AA9F-91ED7096091B}">
      <dgm:prSet/>
      <dgm:spPr/>
      <dgm:t>
        <a:bodyPr/>
        <a:lstStyle/>
        <a:p>
          <a:pPr algn="ctr" rtl="1">
            <a:lnSpc>
              <a:spcPct val="100000"/>
            </a:lnSpc>
            <a:defRPr cap="all"/>
          </a:pPr>
          <a:r>
            <a:rPr lang="ar" b="0" i="0" u="none" baseline="0"/>
            <a:t>التخطيط والسياسات الاستراتيجية</a:t>
          </a:r>
        </a:p>
      </dgm:t>
    </dgm:pt>
    <dgm:pt modelId="{8FF834AA-0A04-4D7B-AE3D-6BC7B6254665}" type="parTrans" cxnId="{14E11047-656D-446B-8189-17626791E4B9}">
      <dgm:prSet/>
      <dgm:spPr/>
      <dgm:t>
        <a:bodyPr/>
        <a:lstStyle/>
        <a:p>
          <a:endParaRPr lang="ar"/>
        </a:p>
      </dgm:t>
    </dgm:pt>
    <dgm:pt modelId="{13E9A9D1-593C-404D-BBD3-C4F6F6314124}" type="sibTrans" cxnId="{14E11047-656D-446B-8189-17626791E4B9}">
      <dgm:prSet/>
      <dgm:spPr/>
      <dgm:t>
        <a:bodyPr/>
        <a:lstStyle/>
        <a:p>
          <a:endParaRPr lang="ar"/>
        </a:p>
      </dgm:t>
    </dgm:pt>
    <dgm:pt modelId="{C2B2CD25-EF5E-4E87-AB00-F2FD83B453FC}">
      <dgm:prSet/>
      <dgm:spPr/>
      <dgm:t>
        <a:bodyPr/>
        <a:lstStyle/>
        <a:p>
          <a:pPr algn="ctr" rtl="1">
            <a:lnSpc>
              <a:spcPct val="100000"/>
            </a:lnSpc>
            <a:defRPr cap="all"/>
          </a:pPr>
          <a:r>
            <a:rPr lang="ar" b="0" i="0" u="none" baseline="0"/>
            <a:t>التعلم الاجتماعي الانفعالي</a:t>
          </a:r>
        </a:p>
      </dgm:t>
    </dgm:pt>
    <dgm:pt modelId="{EBC4E744-013B-4DA4-849F-72F6B650C722}" type="parTrans" cxnId="{07077774-786E-420A-9802-F302CFF97C70}">
      <dgm:prSet/>
      <dgm:spPr/>
      <dgm:t>
        <a:bodyPr/>
        <a:lstStyle/>
        <a:p>
          <a:endParaRPr lang="ar"/>
        </a:p>
      </dgm:t>
    </dgm:pt>
    <dgm:pt modelId="{E9A8E0CB-23D3-4612-A9FF-AECFFB7EC1D8}" type="sibTrans" cxnId="{07077774-786E-420A-9802-F302CFF97C70}">
      <dgm:prSet/>
      <dgm:spPr/>
      <dgm:t>
        <a:bodyPr/>
        <a:lstStyle/>
        <a:p>
          <a:endParaRPr lang="ar"/>
        </a:p>
      </dgm:t>
    </dgm:pt>
    <dgm:pt modelId="{9AB5A533-9648-4AFC-AE62-3FCE66B8DCAB}" type="pres">
      <dgm:prSet presAssocID="{1B953DD6-4366-45CF-BD4F-6CF731E1EBC3}" presName="root" presStyleCnt="0">
        <dgm:presLayoutVars>
          <dgm:dir/>
          <dgm:resizeHandles val="exact"/>
        </dgm:presLayoutVars>
      </dgm:prSet>
      <dgm:spPr/>
    </dgm:pt>
    <dgm:pt modelId="{0B44A572-60AA-4754-B709-0799F41C596D}" type="pres">
      <dgm:prSet presAssocID="{C5108520-1858-4A93-8636-392E8C6DC3BC}" presName="compNode" presStyleCnt="0"/>
      <dgm:spPr/>
    </dgm:pt>
    <dgm:pt modelId="{944A4AF2-4290-4E86-AA97-43DDA69141DC}" type="pres">
      <dgm:prSet presAssocID="{C5108520-1858-4A93-8636-392E8C6DC3BC}" presName="iconBgRect" presStyleLbl="bgShp" presStyleIdx="0" presStyleCnt="7"/>
      <dgm:spPr/>
    </dgm:pt>
    <dgm:pt modelId="{83D6C6A0-B496-43B5-A0A3-72051269F5B6}" type="pres">
      <dgm:prSet presAssocID="{C5108520-1858-4A93-8636-392E8C6DC3BC}"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torytelling"/>
        </a:ext>
      </dgm:extLst>
    </dgm:pt>
    <dgm:pt modelId="{2250E11C-0D5C-400C-BEF1-B8837022BCD2}" type="pres">
      <dgm:prSet presAssocID="{C5108520-1858-4A93-8636-392E8C6DC3BC}" presName="spaceRect" presStyleCnt="0"/>
      <dgm:spPr/>
    </dgm:pt>
    <dgm:pt modelId="{DE438607-3C8F-4715-B538-0D227B072D32}" type="pres">
      <dgm:prSet presAssocID="{C5108520-1858-4A93-8636-392E8C6DC3BC}" presName="textRect" presStyleLbl="revTx" presStyleIdx="0" presStyleCnt="7">
        <dgm:presLayoutVars>
          <dgm:chMax val="1"/>
          <dgm:chPref val="1"/>
        </dgm:presLayoutVars>
      </dgm:prSet>
      <dgm:spPr/>
    </dgm:pt>
    <dgm:pt modelId="{CF5BBD4D-EAE9-4DD4-9F7D-B65C38145E79}" type="pres">
      <dgm:prSet presAssocID="{CC94AD01-50F2-4CE2-82C1-DF064FE70C4C}" presName="sibTrans" presStyleCnt="0"/>
      <dgm:spPr/>
    </dgm:pt>
    <dgm:pt modelId="{AE709E4B-5281-44D1-B0D8-F354011107B5}" type="pres">
      <dgm:prSet presAssocID="{92052B91-F424-4279-A005-BB59CDB6E002}" presName="compNode" presStyleCnt="0"/>
      <dgm:spPr/>
    </dgm:pt>
    <dgm:pt modelId="{34EFB845-F9FD-44D9-9235-341CCA79C55C}" type="pres">
      <dgm:prSet presAssocID="{92052B91-F424-4279-A005-BB59CDB6E002}" presName="iconBgRect" presStyleLbl="bgShp" presStyleIdx="1" presStyleCnt="7"/>
      <dgm:spPr/>
    </dgm:pt>
    <dgm:pt modelId="{20B8047C-A4A1-459A-A7C4-21874BA1A039}" type="pres">
      <dgm:prSet presAssocID="{92052B91-F424-4279-A005-BB59CDB6E002}"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athematics"/>
        </a:ext>
      </dgm:extLst>
    </dgm:pt>
    <dgm:pt modelId="{C7D0FF59-3E0E-49A1-8CD5-A77A699EEA44}" type="pres">
      <dgm:prSet presAssocID="{92052B91-F424-4279-A005-BB59CDB6E002}" presName="spaceRect" presStyleCnt="0"/>
      <dgm:spPr/>
    </dgm:pt>
    <dgm:pt modelId="{1A43E692-FE79-4C27-A1C8-DC64F074E121}" type="pres">
      <dgm:prSet presAssocID="{92052B91-F424-4279-A005-BB59CDB6E002}" presName="textRect" presStyleLbl="revTx" presStyleIdx="1" presStyleCnt="7">
        <dgm:presLayoutVars>
          <dgm:chMax val="1"/>
          <dgm:chPref val="1"/>
        </dgm:presLayoutVars>
      </dgm:prSet>
      <dgm:spPr/>
    </dgm:pt>
    <dgm:pt modelId="{705B1AAC-7FEB-4FA5-BC33-6DB4FECB97F6}" type="pres">
      <dgm:prSet presAssocID="{43903D3F-F97F-42D1-A063-D6296AA871EB}" presName="sibTrans" presStyleCnt="0"/>
      <dgm:spPr/>
    </dgm:pt>
    <dgm:pt modelId="{733C0F8D-B3FD-4C4E-8942-CFADAC487872}" type="pres">
      <dgm:prSet presAssocID="{668E0518-8E0F-4E3B-BC88-73DDC22CF7FF}" presName="compNode" presStyleCnt="0"/>
      <dgm:spPr/>
    </dgm:pt>
    <dgm:pt modelId="{6CC9E4B3-60F5-41A6-B5DB-925243007BC2}" type="pres">
      <dgm:prSet presAssocID="{668E0518-8E0F-4E3B-BC88-73DDC22CF7FF}" presName="iconBgRect" presStyleLbl="bgShp" presStyleIdx="2" presStyleCnt="7"/>
      <dgm:spPr/>
    </dgm:pt>
    <dgm:pt modelId="{63C315F0-D084-4B23-B4D0-B5A5DAA5CE1E}" type="pres">
      <dgm:prSet presAssocID="{668E0518-8E0F-4E3B-BC88-73DDC22CF7FF}"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ar chart"/>
        </a:ext>
      </dgm:extLst>
    </dgm:pt>
    <dgm:pt modelId="{29335824-343F-484C-AE1F-A1E04BAB9325}" type="pres">
      <dgm:prSet presAssocID="{668E0518-8E0F-4E3B-BC88-73DDC22CF7FF}" presName="spaceRect" presStyleCnt="0"/>
      <dgm:spPr/>
    </dgm:pt>
    <dgm:pt modelId="{44BD5A52-B46D-48C7-8711-AA23502E2541}" type="pres">
      <dgm:prSet presAssocID="{668E0518-8E0F-4E3B-BC88-73DDC22CF7FF}" presName="textRect" presStyleLbl="revTx" presStyleIdx="2" presStyleCnt="7">
        <dgm:presLayoutVars>
          <dgm:chMax val="1"/>
          <dgm:chPref val="1"/>
        </dgm:presLayoutVars>
      </dgm:prSet>
      <dgm:spPr/>
    </dgm:pt>
    <dgm:pt modelId="{CD057C57-03A2-409A-8567-50DA7B55DC78}" type="pres">
      <dgm:prSet presAssocID="{D62FFD11-E75B-45DC-9DB2-2A78294BDD77}" presName="sibTrans" presStyleCnt="0"/>
      <dgm:spPr/>
    </dgm:pt>
    <dgm:pt modelId="{50554E2D-A7DA-40CB-A7DA-7967F7AA18BC}" type="pres">
      <dgm:prSet presAssocID="{58A73DA4-E2A8-4B2B-AF52-163B6287E470}" presName="compNode" presStyleCnt="0"/>
      <dgm:spPr/>
    </dgm:pt>
    <dgm:pt modelId="{5D4A94B6-2192-40D7-9BBA-182151240C15}" type="pres">
      <dgm:prSet presAssocID="{58A73DA4-E2A8-4B2B-AF52-163B6287E470}" presName="iconBgRect" presStyleLbl="bgShp" presStyleIdx="3" presStyleCnt="7"/>
      <dgm:spPr/>
    </dgm:pt>
    <dgm:pt modelId="{2DFA1A5E-4F41-4687-84D9-FD642EAB9DAD}" type="pres">
      <dgm:prSet presAssocID="{58A73DA4-E2A8-4B2B-AF52-163B6287E470}" presName="iconRect" presStyleLbl="node1" presStyleIdx="3" presStyleCnt="7"/>
      <dgm:spPr>
        <a:xfrm>
          <a:off x="4154830" y="903256"/>
          <a:ext cx="377138" cy="37713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Children"/>
        </a:ext>
      </dgm:extLst>
    </dgm:pt>
    <dgm:pt modelId="{6B573D3A-359B-4816-A2A0-C9167A36448A}" type="pres">
      <dgm:prSet presAssocID="{58A73DA4-E2A8-4B2B-AF52-163B6287E470}" presName="spaceRect" presStyleCnt="0"/>
      <dgm:spPr/>
    </dgm:pt>
    <dgm:pt modelId="{DDA85ED2-C296-4933-BDB0-88C879FE0E01}" type="pres">
      <dgm:prSet presAssocID="{58A73DA4-E2A8-4B2B-AF52-163B6287E470}" presName="textRect" presStyleLbl="revTx" presStyleIdx="3" presStyleCnt="7">
        <dgm:presLayoutVars>
          <dgm:chMax val="1"/>
          <dgm:chPref val="1"/>
        </dgm:presLayoutVars>
      </dgm:prSet>
      <dgm:spPr/>
    </dgm:pt>
    <dgm:pt modelId="{F8746130-3848-4F5C-AD24-DBAA81E1A82A}" type="pres">
      <dgm:prSet presAssocID="{EEBF07E5-CDDB-406B-BD1C-F0727E3DDF24}" presName="sibTrans" presStyleCnt="0"/>
      <dgm:spPr/>
    </dgm:pt>
    <dgm:pt modelId="{E3EA2BEF-4B56-4FF8-A4FF-BE33E73F3E44}" type="pres">
      <dgm:prSet presAssocID="{9285BE10-AFEA-4E11-ADF6-A6B389E291D2}" presName="compNode" presStyleCnt="0"/>
      <dgm:spPr/>
    </dgm:pt>
    <dgm:pt modelId="{EA3523E5-D1C3-469A-BBF1-C256DADE40E0}" type="pres">
      <dgm:prSet presAssocID="{9285BE10-AFEA-4E11-ADF6-A6B389E291D2}" presName="iconBgRect" presStyleLbl="bgShp" presStyleIdx="4" presStyleCnt="7"/>
      <dgm:spPr/>
    </dgm:pt>
    <dgm:pt modelId="{48D2DB2D-C4DA-487A-AA72-F1088C3336B2}" type="pres">
      <dgm:prSet presAssocID="{9285BE10-AFEA-4E11-ADF6-A6B389E291D2}" presName="iconRect" presStyleLbl="node1" presStyleIdx="4" presStyleCnt="7"/>
      <dgm:spPr>
        <a:xfrm>
          <a:off x="5420939" y="903256"/>
          <a:ext cx="377138" cy="37713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Drama"/>
        </a:ext>
      </dgm:extLst>
    </dgm:pt>
    <dgm:pt modelId="{FA89CA17-9A2C-4F1C-833C-ADDBF486A123}" type="pres">
      <dgm:prSet presAssocID="{9285BE10-AFEA-4E11-ADF6-A6B389E291D2}" presName="spaceRect" presStyleCnt="0"/>
      <dgm:spPr/>
    </dgm:pt>
    <dgm:pt modelId="{CDF19146-529B-418A-85DE-44AD3A8C998D}" type="pres">
      <dgm:prSet presAssocID="{9285BE10-AFEA-4E11-ADF6-A6B389E291D2}" presName="textRect" presStyleLbl="revTx" presStyleIdx="4" presStyleCnt="7">
        <dgm:presLayoutVars>
          <dgm:chMax val="1"/>
          <dgm:chPref val="1"/>
        </dgm:presLayoutVars>
      </dgm:prSet>
      <dgm:spPr/>
    </dgm:pt>
    <dgm:pt modelId="{4A979627-102A-4189-B384-474EE283BD14}" type="pres">
      <dgm:prSet presAssocID="{0AEA5BB5-246C-4945-A6A5-A2E9CA7B3798}" presName="sibTrans" presStyleCnt="0"/>
      <dgm:spPr/>
    </dgm:pt>
    <dgm:pt modelId="{C85D110D-CE6D-44FC-B3AC-FB4AC5CD91A5}" type="pres">
      <dgm:prSet presAssocID="{959A3948-C3AA-45B0-AA9F-91ED7096091B}" presName="compNode" presStyleCnt="0"/>
      <dgm:spPr/>
    </dgm:pt>
    <dgm:pt modelId="{387C9972-1F81-403A-BABA-E5AA771B9187}" type="pres">
      <dgm:prSet presAssocID="{959A3948-C3AA-45B0-AA9F-91ED7096091B}" presName="iconBgRect" presStyleLbl="bgShp" presStyleIdx="5" presStyleCnt="7"/>
      <dgm:spPr/>
    </dgm:pt>
    <dgm:pt modelId="{8BA84D01-623D-4A62-9E3A-B95E1A192985}" type="pres">
      <dgm:prSet presAssocID="{959A3948-C3AA-45B0-AA9F-91ED7096091B}" presName="iconRect" presStyleLbl="node1" presStyleIdx="5" presStyleCnt="7"/>
      <dgm:spPr>
        <a:xfrm>
          <a:off x="6687047" y="903256"/>
          <a:ext cx="377138" cy="377138"/>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Checklist"/>
        </a:ext>
      </dgm:extLst>
    </dgm:pt>
    <dgm:pt modelId="{98B6F6DF-EBCE-4192-A059-1B8105B7FD3F}" type="pres">
      <dgm:prSet presAssocID="{959A3948-C3AA-45B0-AA9F-91ED7096091B}" presName="spaceRect" presStyleCnt="0"/>
      <dgm:spPr/>
    </dgm:pt>
    <dgm:pt modelId="{A15B1E16-BD3F-4354-B505-CD874B3B49B3}" type="pres">
      <dgm:prSet presAssocID="{959A3948-C3AA-45B0-AA9F-91ED7096091B}" presName="textRect" presStyleLbl="revTx" presStyleIdx="5" presStyleCnt="7">
        <dgm:presLayoutVars>
          <dgm:chMax val="1"/>
          <dgm:chPref val="1"/>
        </dgm:presLayoutVars>
      </dgm:prSet>
      <dgm:spPr/>
    </dgm:pt>
    <dgm:pt modelId="{EA6EAFC7-C930-4AE6-947B-348A2F271EC8}" type="pres">
      <dgm:prSet presAssocID="{13E9A9D1-593C-404D-BBD3-C4F6F6314124}" presName="sibTrans" presStyleCnt="0"/>
      <dgm:spPr/>
    </dgm:pt>
    <dgm:pt modelId="{5E45CCD7-6824-4207-8A5B-D1BCAF6D7E2F}" type="pres">
      <dgm:prSet presAssocID="{C2B2CD25-EF5E-4E87-AB00-F2FD83B453FC}" presName="compNode" presStyleCnt="0"/>
      <dgm:spPr/>
    </dgm:pt>
    <dgm:pt modelId="{8D1E517C-7523-4877-9B72-31DEEAC85E0D}" type="pres">
      <dgm:prSet presAssocID="{C2B2CD25-EF5E-4E87-AB00-F2FD83B453FC}" presName="iconBgRect" presStyleLbl="bgShp" presStyleIdx="6" presStyleCnt="7"/>
      <dgm:spPr/>
    </dgm:pt>
    <dgm:pt modelId="{274ED060-07B6-4647-994D-F9759A383AD6}" type="pres">
      <dgm:prSet presAssocID="{C2B2CD25-EF5E-4E87-AB00-F2FD83B453FC}" presName="iconRect" presStyleLbl="node1" presStyleIdx="6" presStyleCnt="7"/>
      <dgm:spPr>
        <a:xfrm>
          <a:off x="7953155" y="903256"/>
          <a:ext cx="377138" cy="377138"/>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dgm:spPr>
      <dgm:extLst>
        <a:ext uri="{E40237B7-FDA0-4F09-8148-C483321AD2D9}">
          <dgm14:cNvPr xmlns:dgm14="http://schemas.microsoft.com/office/drawing/2010/diagram" id="0" name="" descr="Teacher"/>
        </a:ext>
      </dgm:extLst>
    </dgm:pt>
    <dgm:pt modelId="{CE599D22-3F40-4955-8994-FC877B763BCA}" type="pres">
      <dgm:prSet presAssocID="{C2B2CD25-EF5E-4E87-AB00-F2FD83B453FC}" presName="spaceRect" presStyleCnt="0"/>
      <dgm:spPr/>
    </dgm:pt>
    <dgm:pt modelId="{8395FB1C-FAF0-4EAD-BC0E-03C69D046371}" type="pres">
      <dgm:prSet presAssocID="{C2B2CD25-EF5E-4E87-AB00-F2FD83B453FC}" presName="textRect" presStyleLbl="revTx" presStyleIdx="6" presStyleCnt="7">
        <dgm:presLayoutVars>
          <dgm:chMax val="1"/>
          <dgm:chPref val="1"/>
        </dgm:presLayoutVars>
      </dgm:prSet>
      <dgm:spPr/>
    </dgm:pt>
  </dgm:ptLst>
  <dgm:cxnLst>
    <dgm:cxn modelId="{DCCBBE02-1804-4832-96D8-EEECCD497673}" type="presOf" srcId="{C5108520-1858-4A93-8636-392E8C6DC3BC}" destId="{DE438607-3C8F-4715-B538-0D227B072D32}" srcOrd="0" destOrd="0" presId="urn:microsoft.com/office/officeart/2018/5/layout/IconCircleLabelList"/>
    <dgm:cxn modelId="{E688760A-3023-46A4-B1A9-06DCFE072A32}" type="presOf" srcId="{1B953DD6-4366-45CF-BD4F-6CF731E1EBC3}" destId="{9AB5A533-9648-4AFC-AE62-3FCE66B8DCAB}" srcOrd="0" destOrd="0" presId="urn:microsoft.com/office/officeart/2018/5/layout/IconCircleLabelList"/>
    <dgm:cxn modelId="{DC4E662C-6952-4B6E-A416-CFEF1F084572}" type="presOf" srcId="{959A3948-C3AA-45B0-AA9F-91ED7096091B}" destId="{A15B1E16-BD3F-4354-B505-CD874B3B49B3}" srcOrd="0" destOrd="0" presId="urn:microsoft.com/office/officeart/2018/5/layout/IconCircleLabelList"/>
    <dgm:cxn modelId="{6670CE63-CB4F-413F-9DBC-4CBA53CDF6F4}" srcId="{1B953DD6-4366-45CF-BD4F-6CF731E1EBC3}" destId="{C5108520-1858-4A93-8636-392E8C6DC3BC}" srcOrd="0" destOrd="0" parTransId="{4971DB14-8D04-40F5-BB2A-CD0913A72620}" sibTransId="{CC94AD01-50F2-4CE2-82C1-DF064FE70C4C}"/>
    <dgm:cxn modelId="{14E11047-656D-446B-8189-17626791E4B9}" srcId="{1B953DD6-4366-45CF-BD4F-6CF731E1EBC3}" destId="{959A3948-C3AA-45B0-AA9F-91ED7096091B}" srcOrd="5" destOrd="0" parTransId="{8FF834AA-0A04-4D7B-AE3D-6BC7B6254665}" sibTransId="{13E9A9D1-593C-404D-BBD3-C4F6F6314124}"/>
    <dgm:cxn modelId="{7F685D68-9CF4-471E-AE72-4383ADA1CD6D}" srcId="{1B953DD6-4366-45CF-BD4F-6CF731E1EBC3}" destId="{668E0518-8E0F-4E3B-BC88-73DDC22CF7FF}" srcOrd="2" destOrd="0" parTransId="{69A628BD-69D8-43B4-98CB-D39FC697634E}" sibTransId="{D62FFD11-E75B-45DC-9DB2-2A78294BDD77}"/>
    <dgm:cxn modelId="{E946BA6B-30B5-4D5B-A497-156250948F30}" type="presOf" srcId="{92052B91-F424-4279-A005-BB59CDB6E002}" destId="{1A43E692-FE79-4C27-A1C8-DC64F074E121}" srcOrd="0" destOrd="0" presId="urn:microsoft.com/office/officeart/2018/5/layout/IconCircleLabelList"/>
    <dgm:cxn modelId="{300C616D-9394-4237-9157-C0A2F2B639D9}" srcId="{1B953DD6-4366-45CF-BD4F-6CF731E1EBC3}" destId="{58A73DA4-E2A8-4B2B-AF52-163B6287E470}" srcOrd="3" destOrd="0" parTransId="{C53320A7-5F38-4E4B-B8EA-AD2FFA50C80A}" sibTransId="{EEBF07E5-CDDB-406B-BD1C-F0727E3DDF24}"/>
    <dgm:cxn modelId="{07077774-786E-420A-9802-F302CFF97C70}" srcId="{1B953DD6-4366-45CF-BD4F-6CF731E1EBC3}" destId="{C2B2CD25-EF5E-4E87-AB00-F2FD83B453FC}" srcOrd="6" destOrd="0" parTransId="{EBC4E744-013B-4DA4-849F-72F6B650C722}" sibTransId="{E9A8E0CB-23D3-4612-A9FF-AECFFB7EC1D8}"/>
    <dgm:cxn modelId="{E9D65380-811F-4361-8376-1CE5E1AA3B2B}" type="presOf" srcId="{668E0518-8E0F-4E3B-BC88-73DDC22CF7FF}" destId="{44BD5A52-B46D-48C7-8711-AA23502E2541}" srcOrd="0" destOrd="0" presId="urn:microsoft.com/office/officeart/2018/5/layout/IconCircleLabelList"/>
    <dgm:cxn modelId="{18DDD982-12B1-41A7-90B9-5DB1E2AED9B0}" type="presOf" srcId="{C2B2CD25-EF5E-4E87-AB00-F2FD83B453FC}" destId="{8395FB1C-FAF0-4EAD-BC0E-03C69D046371}" srcOrd="0" destOrd="0" presId="urn:microsoft.com/office/officeart/2018/5/layout/IconCircleLabelList"/>
    <dgm:cxn modelId="{C33CF08D-A037-445E-8A1B-202AB7D4B08D}" type="presOf" srcId="{58A73DA4-E2A8-4B2B-AF52-163B6287E470}" destId="{DDA85ED2-C296-4933-BDB0-88C879FE0E01}" srcOrd="0" destOrd="0" presId="urn:microsoft.com/office/officeart/2018/5/layout/IconCircleLabelList"/>
    <dgm:cxn modelId="{C3200C8E-4CE6-4A0A-865A-A36C4CD44366}" type="presOf" srcId="{9285BE10-AFEA-4E11-ADF6-A6B389E291D2}" destId="{CDF19146-529B-418A-85DE-44AD3A8C998D}" srcOrd="0" destOrd="0" presId="urn:microsoft.com/office/officeart/2018/5/layout/IconCircleLabelList"/>
    <dgm:cxn modelId="{11A3EAA1-8F43-4D91-A291-3CFABBB05AA9}" srcId="{1B953DD6-4366-45CF-BD4F-6CF731E1EBC3}" destId="{9285BE10-AFEA-4E11-ADF6-A6B389E291D2}" srcOrd="4" destOrd="0" parTransId="{C136B36F-FCF8-477B-85CC-C967B802E4C4}" sibTransId="{0AEA5BB5-246C-4945-A6A5-A2E9CA7B3798}"/>
    <dgm:cxn modelId="{1BE78DBC-F489-4C2B-82B4-172364C0ADA8}" srcId="{1B953DD6-4366-45CF-BD4F-6CF731E1EBC3}" destId="{92052B91-F424-4279-A005-BB59CDB6E002}" srcOrd="1" destOrd="0" parTransId="{6333C8C1-7E1C-4498-AD15-44C983298EA3}" sibTransId="{43903D3F-F97F-42D1-A063-D6296AA871EB}"/>
    <dgm:cxn modelId="{D290AB87-D84A-4B60-85D6-A6DC62112596}" type="presParOf" srcId="{9AB5A533-9648-4AFC-AE62-3FCE66B8DCAB}" destId="{0B44A572-60AA-4754-B709-0799F41C596D}" srcOrd="0" destOrd="0" presId="urn:microsoft.com/office/officeart/2018/5/layout/IconCircleLabelList"/>
    <dgm:cxn modelId="{F41C4B18-C956-403F-849D-1675D0812758}" type="presParOf" srcId="{0B44A572-60AA-4754-B709-0799F41C596D}" destId="{944A4AF2-4290-4E86-AA97-43DDA69141DC}" srcOrd="0" destOrd="0" presId="urn:microsoft.com/office/officeart/2018/5/layout/IconCircleLabelList"/>
    <dgm:cxn modelId="{B37642D3-03CE-4940-86F2-92F612294B46}" type="presParOf" srcId="{0B44A572-60AA-4754-B709-0799F41C596D}" destId="{83D6C6A0-B496-43B5-A0A3-72051269F5B6}" srcOrd="1" destOrd="0" presId="urn:microsoft.com/office/officeart/2018/5/layout/IconCircleLabelList"/>
    <dgm:cxn modelId="{CFF4325F-2F91-4057-998C-CF7AEAFD2D32}" type="presParOf" srcId="{0B44A572-60AA-4754-B709-0799F41C596D}" destId="{2250E11C-0D5C-400C-BEF1-B8837022BCD2}" srcOrd="2" destOrd="0" presId="urn:microsoft.com/office/officeart/2018/5/layout/IconCircleLabelList"/>
    <dgm:cxn modelId="{7FC12EB8-0996-4F30-B02F-AEEA6A185CE1}" type="presParOf" srcId="{0B44A572-60AA-4754-B709-0799F41C596D}" destId="{DE438607-3C8F-4715-B538-0D227B072D32}" srcOrd="3" destOrd="0" presId="urn:microsoft.com/office/officeart/2018/5/layout/IconCircleLabelList"/>
    <dgm:cxn modelId="{7475655E-5AF6-46EE-A578-689BB9EDAA79}" type="presParOf" srcId="{9AB5A533-9648-4AFC-AE62-3FCE66B8DCAB}" destId="{CF5BBD4D-EAE9-4DD4-9F7D-B65C38145E79}" srcOrd="1" destOrd="0" presId="urn:microsoft.com/office/officeart/2018/5/layout/IconCircleLabelList"/>
    <dgm:cxn modelId="{9164C613-613C-42AC-ACEB-2FFA77DBC1B0}" type="presParOf" srcId="{9AB5A533-9648-4AFC-AE62-3FCE66B8DCAB}" destId="{AE709E4B-5281-44D1-B0D8-F354011107B5}" srcOrd="2" destOrd="0" presId="urn:microsoft.com/office/officeart/2018/5/layout/IconCircleLabelList"/>
    <dgm:cxn modelId="{F8F268C4-94B5-4F6A-8DB2-D52B60F4C503}" type="presParOf" srcId="{AE709E4B-5281-44D1-B0D8-F354011107B5}" destId="{34EFB845-F9FD-44D9-9235-341CCA79C55C}" srcOrd="0" destOrd="0" presId="urn:microsoft.com/office/officeart/2018/5/layout/IconCircleLabelList"/>
    <dgm:cxn modelId="{285CF258-9758-4C9F-A975-94FD2A4E78E1}" type="presParOf" srcId="{AE709E4B-5281-44D1-B0D8-F354011107B5}" destId="{20B8047C-A4A1-459A-A7C4-21874BA1A039}" srcOrd="1" destOrd="0" presId="urn:microsoft.com/office/officeart/2018/5/layout/IconCircleLabelList"/>
    <dgm:cxn modelId="{7E6F20F5-C133-4F94-A3A2-6F75951A2DCD}" type="presParOf" srcId="{AE709E4B-5281-44D1-B0D8-F354011107B5}" destId="{C7D0FF59-3E0E-49A1-8CD5-A77A699EEA44}" srcOrd="2" destOrd="0" presId="urn:microsoft.com/office/officeart/2018/5/layout/IconCircleLabelList"/>
    <dgm:cxn modelId="{59FCAAAB-7E5C-4A77-B33E-8D2C7941668D}" type="presParOf" srcId="{AE709E4B-5281-44D1-B0D8-F354011107B5}" destId="{1A43E692-FE79-4C27-A1C8-DC64F074E121}" srcOrd="3" destOrd="0" presId="urn:microsoft.com/office/officeart/2018/5/layout/IconCircleLabelList"/>
    <dgm:cxn modelId="{CECF9503-5411-43C1-89B4-90AFBDD17A98}" type="presParOf" srcId="{9AB5A533-9648-4AFC-AE62-3FCE66B8DCAB}" destId="{705B1AAC-7FEB-4FA5-BC33-6DB4FECB97F6}" srcOrd="3" destOrd="0" presId="urn:microsoft.com/office/officeart/2018/5/layout/IconCircleLabelList"/>
    <dgm:cxn modelId="{4968901E-2653-4BD0-8870-689BCFB6EC08}" type="presParOf" srcId="{9AB5A533-9648-4AFC-AE62-3FCE66B8DCAB}" destId="{733C0F8D-B3FD-4C4E-8942-CFADAC487872}" srcOrd="4" destOrd="0" presId="urn:microsoft.com/office/officeart/2018/5/layout/IconCircleLabelList"/>
    <dgm:cxn modelId="{00F9C8F1-60FB-4133-8A85-6C76FC5F6769}" type="presParOf" srcId="{733C0F8D-B3FD-4C4E-8942-CFADAC487872}" destId="{6CC9E4B3-60F5-41A6-B5DB-925243007BC2}" srcOrd="0" destOrd="0" presId="urn:microsoft.com/office/officeart/2018/5/layout/IconCircleLabelList"/>
    <dgm:cxn modelId="{95AD3D93-C7D3-4FC4-BDFA-9B3BC27CA302}" type="presParOf" srcId="{733C0F8D-B3FD-4C4E-8942-CFADAC487872}" destId="{63C315F0-D084-4B23-B4D0-B5A5DAA5CE1E}" srcOrd="1" destOrd="0" presId="urn:microsoft.com/office/officeart/2018/5/layout/IconCircleLabelList"/>
    <dgm:cxn modelId="{BCD1EB14-7A1E-485A-96F1-9C6FCA8EB221}" type="presParOf" srcId="{733C0F8D-B3FD-4C4E-8942-CFADAC487872}" destId="{29335824-343F-484C-AE1F-A1E04BAB9325}" srcOrd="2" destOrd="0" presId="urn:microsoft.com/office/officeart/2018/5/layout/IconCircleLabelList"/>
    <dgm:cxn modelId="{040B153C-CE9C-4A34-BA93-9EA483EEB118}" type="presParOf" srcId="{733C0F8D-B3FD-4C4E-8942-CFADAC487872}" destId="{44BD5A52-B46D-48C7-8711-AA23502E2541}" srcOrd="3" destOrd="0" presId="urn:microsoft.com/office/officeart/2018/5/layout/IconCircleLabelList"/>
    <dgm:cxn modelId="{2E8B4E5F-B58D-4B75-ACA7-ABDB2307DF8F}" type="presParOf" srcId="{9AB5A533-9648-4AFC-AE62-3FCE66B8DCAB}" destId="{CD057C57-03A2-409A-8567-50DA7B55DC78}" srcOrd="5" destOrd="0" presId="urn:microsoft.com/office/officeart/2018/5/layout/IconCircleLabelList"/>
    <dgm:cxn modelId="{05865041-EE22-4477-AEDF-DF2DE9570172}" type="presParOf" srcId="{9AB5A533-9648-4AFC-AE62-3FCE66B8DCAB}" destId="{50554E2D-A7DA-40CB-A7DA-7967F7AA18BC}" srcOrd="6" destOrd="0" presId="urn:microsoft.com/office/officeart/2018/5/layout/IconCircleLabelList"/>
    <dgm:cxn modelId="{A046FAF4-2657-440C-876E-9A4695999DF4}" type="presParOf" srcId="{50554E2D-A7DA-40CB-A7DA-7967F7AA18BC}" destId="{5D4A94B6-2192-40D7-9BBA-182151240C15}" srcOrd="0" destOrd="0" presId="urn:microsoft.com/office/officeart/2018/5/layout/IconCircleLabelList"/>
    <dgm:cxn modelId="{039FA0D8-56A7-4018-9ED0-1B0BEED2C6A2}" type="presParOf" srcId="{50554E2D-A7DA-40CB-A7DA-7967F7AA18BC}" destId="{2DFA1A5E-4F41-4687-84D9-FD642EAB9DAD}" srcOrd="1" destOrd="0" presId="urn:microsoft.com/office/officeart/2018/5/layout/IconCircleLabelList"/>
    <dgm:cxn modelId="{7BACEE5F-B99D-4105-965A-5FDBD7DB5666}" type="presParOf" srcId="{50554E2D-A7DA-40CB-A7DA-7967F7AA18BC}" destId="{6B573D3A-359B-4816-A2A0-C9167A36448A}" srcOrd="2" destOrd="0" presId="urn:microsoft.com/office/officeart/2018/5/layout/IconCircleLabelList"/>
    <dgm:cxn modelId="{76EA2B42-0C55-4B90-807C-ADB8A412B457}" type="presParOf" srcId="{50554E2D-A7DA-40CB-A7DA-7967F7AA18BC}" destId="{DDA85ED2-C296-4933-BDB0-88C879FE0E01}" srcOrd="3" destOrd="0" presId="urn:microsoft.com/office/officeart/2018/5/layout/IconCircleLabelList"/>
    <dgm:cxn modelId="{CD9C68EA-EDEB-44BA-A89F-F23C4111191E}" type="presParOf" srcId="{9AB5A533-9648-4AFC-AE62-3FCE66B8DCAB}" destId="{F8746130-3848-4F5C-AD24-DBAA81E1A82A}" srcOrd="7" destOrd="0" presId="urn:microsoft.com/office/officeart/2018/5/layout/IconCircleLabelList"/>
    <dgm:cxn modelId="{132168EA-6507-4355-9EFD-48071AF45F4C}" type="presParOf" srcId="{9AB5A533-9648-4AFC-AE62-3FCE66B8DCAB}" destId="{E3EA2BEF-4B56-4FF8-A4FF-BE33E73F3E44}" srcOrd="8" destOrd="0" presId="urn:microsoft.com/office/officeart/2018/5/layout/IconCircleLabelList"/>
    <dgm:cxn modelId="{A63FFD2A-A3FA-4AC8-ADC7-EAA790D76AE4}" type="presParOf" srcId="{E3EA2BEF-4B56-4FF8-A4FF-BE33E73F3E44}" destId="{EA3523E5-D1C3-469A-BBF1-C256DADE40E0}" srcOrd="0" destOrd="0" presId="urn:microsoft.com/office/officeart/2018/5/layout/IconCircleLabelList"/>
    <dgm:cxn modelId="{423BD057-2ECF-4D97-A085-1169966A2BBC}" type="presParOf" srcId="{E3EA2BEF-4B56-4FF8-A4FF-BE33E73F3E44}" destId="{48D2DB2D-C4DA-487A-AA72-F1088C3336B2}" srcOrd="1" destOrd="0" presId="urn:microsoft.com/office/officeart/2018/5/layout/IconCircleLabelList"/>
    <dgm:cxn modelId="{890F8011-6FCF-413E-B241-32004FF888E2}" type="presParOf" srcId="{E3EA2BEF-4B56-4FF8-A4FF-BE33E73F3E44}" destId="{FA89CA17-9A2C-4F1C-833C-ADDBF486A123}" srcOrd="2" destOrd="0" presId="urn:microsoft.com/office/officeart/2018/5/layout/IconCircleLabelList"/>
    <dgm:cxn modelId="{2F4D8E1B-DBD6-4F5C-969B-5DE54E3DCEC1}" type="presParOf" srcId="{E3EA2BEF-4B56-4FF8-A4FF-BE33E73F3E44}" destId="{CDF19146-529B-418A-85DE-44AD3A8C998D}" srcOrd="3" destOrd="0" presId="urn:microsoft.com/office/officeart/2018/5/layout/IconCircleLabelList"/>
    <dgm:cxn modelId="{D9F1D3C8-909A-4693-B13F-4CD2B97ED799}" type="presParOf" srcId="{9AB5A533-9648-4AFC-AE62-3FCE66B8DCAB}" destId="{4A979627-102A-4189-B384-474EE283BD14}" srcOrd="9" destOrd="0" presId="urn:microsoft.com/office/officeart/2018/5/layout/IconCircleLabelList"/>
    <dgm:cxn modelId="{3D02B6B2-F4E9-4D41-9425-E4FFBDB0833F}" type="presParOf" srcId="{9AB5A533-9648-4AFC-AE62-3FCE66B8DCAB}" destId="{C85D110D-CE6D-44FC-B3AC-FB4AC5CD91A5}" srcOrd="10" destOrd="0" presId="urn:microsoft.com/office/officeart/2018/5/layout/IconCircleLabelList"/>
    <dgm:cxn modelId="{F4089B66-E793-4AD3-883A-AC0C34038F99}" type="presParOf" srcId="{C85D110D-CE6D-44FC-B3AC-FB4AC5CD91A5}" destId="{387C9972-1F81-403A-BABA-E5AA771B9187}" srcOrd="0" destOrd="0" presId="urn:microsoft.com/office/officeart/2018/5/layout/IconCircleLabelList"/>
    <dgm:cxn modelId="{3B28A578-F80D-4455-9FF4-BCA06F54194C}" type="presParOf" srcId="{C85D110D-CE6D-44FC-B3AC-FB4AC5CD91A5}" destId="{8BA84D01-623D-4A62-9E3A-B95E1A192985}" srcOrd="1" destOrd="0" presId="urn:microsoft.com/office/officeart/2018/5/layout/IconCircleLabelList"/>
    <dgm:cxn modelId="{76BFF9A6-23B2-4D71-9E96-8CEDA14B2334}" type="presParOf" srcId="{C85D110D-CE6D-44FC-B3AC-FB4AC5CD91A5}" destId="{98B6F6DF-EBCE-4192-A059-1B8105B7FD3F}" srcOrd="2" destOrd="0" presId="urn:microsoft.com/office/officeart/2018/5/layout/IconCircleLabelList"/>
    <dgm:cxn modelId="{39F0FFAD-F8C0-4D2E-9552-D46FF035C71E}" type="presParOf" srcId="{C85D110D-CE6D-44FC-B3AC-FB4AC5CD91A5}" destId="{A15B1E16-BD3F-4354-B505-CD874B3B49B3}" srcOrd="3" destOrd="0" presId="urn:microsoft.com/office/officeart/2018/5/layout/IconCircleLabelList"/>
    <dgm:cxn modelId="{A68FD075-C278-4858-8984-0A935AF904D3}" type="presParOf" srcId="{9AB5A533-9648-4AFC-AE62-3FCE66B8DCAB}" destId="{EA6EAFC7-C930-4AE6-947B-348A2F271EC8}" srcOrd="11" destOrd="0" presId="urn:microsoft.com/office/officeart/2018/5/layout/IconCircleLabelList"/>
    <dgm:cxn modelId="{C23F88AC-E0CE-4BEF-B156-A9B3B41C158E}" type="presParOf" srcId="{9AB5A533-9648-4AFC-AE62-3FCE66B8DCAB}" destId="{5E45CCD7-6824-4207-8A5B-D1BCAF6D7E2F}" srcOrd="12" destOrd="0" presId="urn:microsoft.com/office/officeart/2018/5/layout/IconCircleLabelList"/>
    <dgm:cxn modelId="{CF4B05AB-3488-4C93-ACCB-E609C46416E4}" type="presParOf" srcId="{5E45CCD7-6824-4207-8A5B-D1BCAF6D7E2F}" destId="{8D1E517C-7523-4877-9B72-31DEEAC85E0D}" srcOrd="0" destOrd="0" presId="urn:microsoft.com/office/officeart/2018/5/layout/IconCircleLabelList"/>
    <dgm:cxn modelId="{1089C876-620C-43DF-B67B-37CF9E604183}" type="presParOf" srcId="{5E45CCD7-6824-4207-8A5B-D1BCAF6D7E2F}" destId="{274ED060-07B6-4647-994D-F9759A383AD6}" srcOrd="1" destOrd="0" presId="urn:microsoft.com/office/officeart/2018/5/layout/IconCircleLabelList"/>
    <dgm:cxn modelId="{D77497BF-6CB0-4ECB-A9F7-A4E05F5EBB1C}" type="presParOf" srcId="{5E45CCD7-6824-4207-8A5B-D1BCAF6D7E2F}" destId="{CE599D22-3F40-4955-8994-FC877B763BCA}" srcOrd="2" destOrd="0" presId="urn:microsoft.com/office/officeart/2018/5/layout/IconCircleLabelList"/>
    <dgm:cxn modelId="{FD45B2D8-ECB2-4337-9CAF-8792C380CD78}" type="presParOf" srcId="{5E45CCD7-6824-4207-8A5B-D1BCAF6D7E2F}" destId="{8395FB1C-FAF0-4EAD-BC0E-03C69D046371}" srcOrd="3" destOrd="0" presId="urn:microsoft.com/office/officeart/2018/5/layout/IconCircleLabel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27ACE2E-31DA-4A05-979B-547754D8A77E}" type="doc">
      <dgm:prSet loTypeId="urn:microsoft.com/office/officeart/2005/8/layout/pList2" loCatId="list" qsTypeId="urn:microsoft.com/office/officeart/2005/8/quickstyle/simple1" qsCatId="simple" csTypeId="urn:microsoft.com/office/officeart/2005/8/colors/accent1_2" csCatId="accent1" phldr="1"/>
      <dgm:spPr/>
    </dgm:pt>
    <dgm:pt modelId="{2FAEB299-80A9-420A-BC0A-DFA53DAEDEA5}">
      <dgm:prSet phldrT="[Text]"/>
      <dgm:spPr/>
      <dgm:t>
        <a:bodyPr/>
        <a:lstStyle/>
        <a:p>
          <a:pPr algn="ctr" rtl="1"/>
          <a:r>
            <a:rPr lang="ar" b="1" i="0" u="none" baseline="0">
              <a:latin typeface="Gill Sans MT" panose="020B0502020104020203" pitchFamily="34" charset="0"/>
            </a:rPr>
            <a:t>الوقت:</a:t>
          </a:r>
          <a:r>
            <a:rPr lang="ar" b="0" i="0" u="none" baseline="0">
              <a:latin typeface="Gill Sans MT" panose="020B0502020104020203" pitchFamily="34" charset="0"/>
            </a:rPr>
            <a:t> </a:t>
          </a:r>
        </a:p>
        <a:p>
          <a:pPr algn="ctr" rtl="1"/>
          <a:r>
            <a:rPr lang="ar" b="0" i="0" u="none" baseline="0">
              <a:latin typeface="Gill Sans MT" panose="020B0502020104020203" pitchFamily="34" charset="0"/>
            </a:rPr>
            <a:t>وقت أكثر مخصص لتعليم القراءة</a:t>
          </a:r>
        </a:p>
      </dgm:t>
    </dgm:pt>
    <dgm:pt modelId="{DC20198B-F0DE-4700-86A6-9FF42BB2DE17}" type="parTrans" cxnId="{C0935DFB-0527-4936-847B-B758F44A0CB2}">
      <dgm:prSet/>
      <dgm:spPr/>
      <dgm:t>
        <a:bodyPr/>
        <a:lstStyle/>
        <a:p>
          <a:endParaRPr lang="ar"/>
        </a:p>
      </dgm:t>
    </dgm:pt>
    <dgm:pt modelId="{36679B4C-5750-4999-83E9-8ED4AA9DFF14}" type="sibTrans" cxnId="{C0935DFB-0527-4936-847B-B758F44A0CB2}">
      <dgm:prSet/>
      <dgm:spPr/>
      <dgm:t>
        <a:bodyPr/>
        <a:lstStyle/>
        <a:p>
          <a:endParaRPr lang="ar"/>
        </a:p>
      </dgm:t>
    </dgm:pt>
    <dgm:pt modelId="{1A210301-F351-4E63-9C77-6D22AC27224A}">
      <dgm:prSet phldrT="[Text]"/>
      <dgm:spPr/>
      <dgm:t>
        <a:bodyPr/>
        <a:lstStyle/>
        <a:p>
          <a:pPr algn="ctr" rtl="1"/>
          <a:r>
            <a:rPr lang="ar" b="1" i="0" u="none" baseline="0">
              <a:latin typeface="Gill Sans MT" panose="020B0502020104020203" pitchFamily="34" charset="0"/>
            </a:rPr>
            <a:t>الاختبارات:</a:t>
          </a:r>
        </a:p>
        <a:p>
          <a:pPr algn="ctr" rtl="1"/>
          <a:r>
            <a:rPr lang="ar" b="0" i="0" u="none" baseline="0">
              <a:latin typeface="Gill Sans MT" panose="020B0502020104020203" pitchFamily="34" charset="0"/>
            </a:rPr>
            <a:t>التقييم المتكرر لمهارات قراءة الطالب</a:t>
          </a:r>
        </a:p>
        <a:p>
          <a:endParaRPr lang="ar" dirty="0">
            <a:latin typeface="Gill Sans MT" panose="020B0502020104020203" pitchFamily="34" charset="0"/>
          </a:endParaRPr>
        </a:p>
      </dgm:t>
    </dgm:pt>
    <dgm:pt modelId="{A92C76F4-6C9C-42F0-96DE-A56DDFD11724}" type="parTrans" cxnId="{D2FCC3EE-08E7-4BF0-AA96-3129D87395A6}">
      <dgm:prSet/>
      <dgm:spPr/>
      <dgm:t>
        <a:bodyPr/>
        <a:lstStyle/>
        <a:p>
          <a:endParaRPr lang="ar"/>
        </a:p>
      </dgm:t>
    </dgm:pt>
    <dgm:pt modelId="{A0A13240-364E-42B9-A297-27D20ABAF01E}" type="sibTrans" cxnId="{D2FCC3EE-08E7-4BF0-AA96-3129D87395A6}">
      <dgm:prSet/>
      <dgm:spPr/>
      <dgm:t>
        <a:bodyPr/>
        <a:lstStyle/>
        <a:p>
          <a:endParaRPr lang="ar"/>
        </a:p>
      </dgm:t>
    </dgm:pt>
    <dgm:pt modelId="{2A9972AE-A0E5-4858-8694-3A390759DD95}">
      <dgm:prSet phldrT="[Text]"/>
      <dgm:spPr/>
      <dgm:t>
        <a:bodyPr/>
        <a:lstStyle/>
        <a:p>
          <a:pPr algn="ctr" rtl="1"/>
          <a:r>
            <a:rPr lang="ar" b="0" i="0" u="none" baseline="0">
              <a:latin typeface="Gill Sans MT" panose="020B0502020104020203" pitchFamily="34" charset="0"/>
            </a:rPr>
            <a:t>اللغة الأم:</a:t>
          </a:r>
        </a:p>
        <a:p>
          <a:pPr algn="ctr" rtl="1"/>
          <a:r>
            <a:rPr lang="ar" b="0" i="0" u="none" baseline="0">
              <a:latin typeface="Gill Sans MT" panose="020B0502020104020203" pitchFamily="34" charset="0"/>
            </a:rPr>
            <a:t>التدريس بلغة يستخدمها ويفهمها الطفل</a:t>
          </a:r>
        </a:p>
      </dgm:t>
    </dgm:pt>
    <dgm:pt modelId="{B36682F9-9C05-4FA3-97ED-677E057E277A}" type="parTrans" cxnId="{EC5C023A-0B0D-43E2-8BFA-34810970B3EA}">
      <dgm:prSet/>
      <dgm:spPr/>
      <dgm:t>
        <a:bodyPr/>
        <a:lstStyle/>
        <a:p>
          <a:endParaRPr lang="ar"/>
        </a:p>
      </dgm:t>
    </dgm:pt>
    <dgm:pt modelId="{81F1B5BB-A562-4B52-864B-6DD127D95F20}" type="sibTrans" cxnId="{EC5C023A-0B0D-43E2-8BFA-34810970B3EA}">
      <dgm:prSet/>
      <dgm:spPr/>
      <dgm:t>
        <a:bodyPr/>
        <a:lstStyle/>
        <a:p>
          <a:endParaRPr lang="ar"/>
        </a:p>
      </dgm:t>
    </dgm:pt>
    <dgm:pt modelId="{300A0EDE-F6C9-4E84-8783-5BC9E8E6A40F}">
      <dgm:prSet/>
      <dgm:spPr/>
      <dgm:t>
        <a:bodyPr/>
        <a:lstStyle/>
        <a:p>
          <a:pPr algn="ctr" rtl="1"/>
          <a:r>
            <a:rPr lang="ar" b="1" i="0" u="none" baseline="0">
              <a:latin typeface="Gill Sans MT" panose="020B0502020104020203" pitchFamily="34" charset="0"/>
            </a:rPr>
            <a:t>المعلم: </a:t>
          </a:r>
        </a:p>
        <a:p>
          <a:pPr algn="ctr" rtl="1"/>
          <a:r>
            <a:rPr lang="ar" b="0" i="0" u="none" baseline="0">
              <a:latin typeface="Gill Sans MT" panose="020B0502020104020203" pitchFamily="34" charset="0"/>
            </a:rPr>
            <a:t>ممارسات تربوية أفضل داخل الفصل</a:t>
          </a:r>
        </a:p>
      </dgm:t>
    </dgm:pt>
    <dgm:pt modelId="{6286ED86-9C03-4056-AC41-1C196D214AF6}" type="parTrans" cxnId="{5532D2E4-B89D-4246-B0F9-755535A997A1}">
      <dgm:prSet/>
      <dgm:spPr/>
      <dgm:t>
        <a:bodyPr/>
        <a:lstStyle/>
        <a:p>
          <a:endParaRPr lang="ar"/>
        </a:p>
      </dgm:t>
    </dgm:pt>
    <dgm:pt modelId="{6B430C11-B7E0-47EC-8896-5781FFBD32CE}" type="sibTrans" cxnId="{5532D2E4-B89D-4246-B0F9-755535A997A1}">
      <dgm:prSet/>
      <dgm:spPr/>
      <dgm:t>
        <a:bodyPr/>
        <a:lstStyle/>
        <a:p>
          <a:endParaRPr lang="ar"/>
        </a:p>
      </dgm:t>
    </dgm:pt>
    <dgm:pt modelId="{B5018E4E-77DC-4E9F-8D69-5E5AED2E48FD}">
      <dgm:prSet/>
      <dgm:spPr/>
      <dgm:t>
        <a:bodyPr/>
        <a:lstStyle/>
        <a:p>
          <a:pPr algn="ctr" rtl="1"/>
          <a:r>
            <a:rPr lang="ar" b="1" i="0" u="none" baseline="0">
              <a:latin typeface="Gill Sans MT" panose="020B0502020104020203" pitchFamily="34" charset="0"/>
            </a:rPr>
            <a:t>النصوص: </a:t>
          </a:r>
        </a:p>
        <a:p>
          <a:pPr algn="ctr" rtl="1"/>
          <a:r>
            <a:rPr lang="ar" b="0" i="0" u="none" baseline="0">
              <a:latin typeface="Gill Sans MT" panose="020B0502020104020203" pitchFamily="34" charset="0"/>
            </a:rPr>
            <a:t>كتب أكثر متاحة للطالب والمعلم</a:t>
          </a:r>
        </a:p>
      </dgm:t>
    </dgm:pt>
    <dgm:pt modelId="{FC142920-4075-4D76-A730-575A79079615}" type="parTrans" cxnId="{068FD796-3349-4983-8702-9EB5376F7CDE}">
      <dgm:prSet/>
      <dgm:spPr/>
      <dgm:t>
        <a:bodyPr/>
        <a:lstStyle/>
        <a:p>
          <a:endParaRPr lang="ar"/>
        </a:p>
      </dgm:t>
    </dgm:pt>
    <dgm:pt modelId="{E40BB852-9592-4DEA-85C8-CF812D96B1D8}" type="sibTrans" cxnId="{068FD796-3349-4983-8702-9EB5376F7CDE}">
      <dgm:prSet/>
      <dgm:spPr/>
      <dgm:t>
        <a:bodyPr/>
        <a:lstStyle/>
        <a:p>
          <a:endParaRPr lang="ar"/>
        </a:p>
      </dgm:t>
    </dgm:pt>
    <dgm:pt modelId="{4FBDA64F-1895-44EE-8BF9-EE9343F09B4A}" type="pres">
      <dgm:prSet presAssocID="{427ACE2E-31DA-4A05-979B-547754D8A77E}" presName="Name0" presStyleCnt="0">
        <dgm:presLayoutVars>
          <dgm:dir/>
          <dgm:resizeHandles val="exact"/>
        </dgm:presLayoutVars>
      </dgm:prSet>
      <dgm:spPr/>
    </dgm:pt>
    <dgm:pt modelId="{65AAA43D-7C5D-4BDA-AE4F-1615CA8A3B33}" type="pres">
      <dgm:prSet presAssocID="{427ACE2E-31DA-4A05-979B-547754D8A77E}" presName="bkgdShp" presStyleLbl="alignAccFollowNode1" presStyleIdx="0" presStyleCnt="1" custScaleY="45712"/>
      <dgm:spPr/>
    </dgm:pt>
    <dgm:pt modelId="{9D00788C-B6E2-480A-9C83-9B86A74E98AD}" type="pres">
      <dgm:prSet presAssocID="{427ACE2E-31DA-4A05-979B-547754D8A77E}" presName="linComp" presStyleCnt="0"/>
      <dgm:spPr/>
    </dgm:pt>
    <dgm:pt modelId="{A94BBF11-F50B-42C4-82D8-98C545343A6F}" type="pres">
      <dgm:prSet presAssocID="{2FAEB299-80A9-420A-BC0A-DFA53DAEDEA5}" presName="compNode" presStyleCnt="0"/>
      <dgm:spPr/>
    </dgm:pt>
    <dgm:pt modelId="{A1B94E3C-0758-4C5B-B1E4-CFE07C6430B3}" type="pres">
      <dgm:prSet presAssocID="{2FAEB299-80A9-420A-BC0A-DFA53DAEDEA5}" presName="node" presStyleLbl="node1" presStyleIdx="0" presStyleCnt="5">
        <dgm:presLayoutVars>
          <dgm:bulletEnabled val="1"/>
        </dgm:presLayoutVars>
      </dgm:prSet>
      <dgm:spPr/>
    </dgm:pt>
    <dgm:pt modelId="{8E15554D-CE5B-4316-BDB2-C02552A7F657}" type="pres">
      <dgm:prSet presAssocID="{2FAEB299-80A9-420A-BC0A-DFA53DAEDEA5}" presName="invisiNode" presStyleLbl="node1" presStyleIdx="0" presStyleCnt="5"/>
      <dgm:spPr/>
    </dgm:pt>
    <dgm:pt modelId="{11217270-20F0-4BA5-9AC8-C5973157E04E}" type="pres">
      <dgm:prSet presAssocID="{2FAEB299-80A9-420A-BC0A-DFA53DAEDEA5}" presName="imagNode" presStyleLbl="fgImgPlace1" presStyleIdx="0" presStyleCnt="5" custScaleX="84643" custScaleY="59320"/>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9000" b="-9000"/>
          </a:stretch>
        </a:blipFill>
      </dgm:spPr>
      <dgm:extLst>
        <a:ext uri="{E40237B7-FDA0-4F09-8148-C483321AD2D9}">
          <dgm14:cNvPr xmlns:dgm14="http://schemas.microsoft.com/office/drawing/2010/diagram" id="0" name="" descr="Stopwatch"/>
        </a:ext>
      </dgm:extLst>
    </dgm:pt>
    <dgm:pt modelId="{597DFAAE-FEFF-48F1-BACF-956DF3DF714C}" type="pres">
      <dgm:prSet presAssocID="{36679B4C-5750-4999-83E9-8ED4AA9DFF14}" presName="sibTrans" presStyleLbl="sibTrans2D1" presStyleIdx="0" presStyleCnt="0"/>
      <dgm:spPr/>
    </dgm:pt>
    <dgm:pt modelId="{49C46782-1A52-446A-90D1-2B88CEB055D9}" type="pres">
      <dgm:prSet presAssocID="{300A0EDE-F6C9-4E84-8783-5BC9E8E6A40F}" presName="compNode" presStyleCnt="0"/>
      <dgm:spPr/>
    </dgm:pt>
    <dgm:pt modelId="{7ED873FE-9B40-47AD-B1D0-CA091A090138}" type="pres">
      <dgm:prSet presAssocID="{300A0EDE-F6C9-4E84-8783-5BC9E8E6A40F}" presName="node" presStyleLbl="node1" presStyleIdx="1" presStyleCnt="5">
        <dgm:presLayoutVars>
          <dgm:bulletEnabled val="1"/>
        </dgm:presLayoutVars>
      </dgm:prSet>
      <dgm:spPr/>
    </dgm:pt>
    <dgm:pt modelId="{6DF4FFB6-9ADF-41D1-8152-904A8F2AAA49}" type="pres">
      <dgm:prSet presAssocID="{300A0EDE-F6C9-4E84-8783-5BC9E8E6A40F}" presName="invisiNode" presStyleLbl="node1" presStyleIdx="1" presStyleCnt="5"/>
      <dgm:spPr/>
    </dgm:pt>
    <dgm:pt modelId="{CD8A49CA-FC88-46DA-813A-D4FBCDC143BC}" type="pres">
      <dgm:prSet presAssocID="{300A0EDE-F6C9-4E84-8783-5BC9E8E6A40F}" presName="imagNode" presStyleLbl="fgImgPlace1" presStyleIdx="1" presStyleCnt="5" custScaleX="84643" custScaleY="59320"/>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16000" b="-16000"/>
          </a:stretch>
        </a:blipFill>
      </dgm:spPr>
      <dgm:extLst>
        <a:ext uri="{E40237B7-FDA0-4F09-8148-C483321AD2D9}">
          <dgm14:cNvPr xmlns:dgm14="http://schemas.microsoft.com/office/drawing/2010/diagram" id="0" name="" descr="Classroom"/>
        </a:ext>
      </dgm:extLst>
    </dgm:pt>
    <dgm:pt modelId="{FFF13605-6E29-4F71-9965-D82746E823D6}" type="pres">
      <dgm:prSet presAssocID="{6B430C11-B7E0-47EC-8896-5781FFBD32CE}" presName="sibTrans" presStyleLbl="sibTrans2D1" presStyleIdx="0" presStyleCnt="0"/>
      <dgm:spPr/>
    </dgm:pt>
    <dgm:pt modelId="{3A5B4E12-C698-4AAC-A2F8-18B8B5529C68}" type="pres">
      <dgm:prSet presAssocID="{B5018E4E-77DC-4E9F-8D69-5E5AED2E48FD}" presName="compNode" presStyleCnt="0"/>
      <dgm:spPr/>
    </dgm:pt>
    <dgm:pt modelId="{E8A7195C-FA10-4CFB-9761-C0C3B45CCD7B}" type="pres">
      <dgm:prSet presAssocID="{B5018E4E-77DC-4E9F-8D69-5E5AED2E48FD}" presName="node" presStyleLbl="node1" presStyleIdx="2" presStyleCnt="5">
        <dgm:presLayoutVars>
          <dgm:bulletEnabled val="1"/>
        </dgm:presLayoutVars>
      </dgm:prSet>
      <dgm:spPr/>
    </dgm:pt>
    <dgm:pt modelId="{C2096E1E-F00B-402E-B93A-16057A39594D}" type="pres">
      <dgm:prSet presAssocID="{B5018E4E-77DC-4E9F-8D69-5E5AED2E48FD}" presName="invisiNode" presStyleLbl="node1" presStyleIdx="2" presStyleCnt="5"/>
      <dgm:spPr/>
    </dgm:pt>
    <dgm:pt modelId="{7A891607-03CB-4D5C-86F3-1519A95348D2}" type="pres">
      <dgm:prSet presAssocID="{B5018E4E-77DC-4E9F-8D69-5E5AED2E48FD}" presName="imagNode" presStyleLbl="fgImgPlace1" presStyleIdx="2" presStyleCnt="5" custScaleX="84643" custScaleY="59320"/>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20000" b="-20000"/>
          </a:stretch>
        </a:blipFill>
      </dgm:spPr>
      <dgm:extLst>
        <a:ext uri="{E40237B7-FDA0-4F09-8148-C483321AD2D9}">
          <dgm14:cNvPr xmlns:dgm14="http://schemas.microsoft.com/office/drawing/2010/diagram" id="0" name="" descr="Books"/>
        </a:ext>
      </dgm:extLst>
    </dgm:pt>
    <dgm:pt modelId="{012D6EFB-7458-43F6-8643-C625BD5275C2}" type="pres">
      <dgm:prSet presAssocID="{E40BB852-9592-4DEA-85C8-CF812D96B1D8}" presName="sibTrans" presStyleLbl="sibTrans2D1" presStyleIdx="0" presStyleCnt="0"/>
      <dgm:spPr/>
    </dgm:pt>
    <dgm:pt modelId="{9932ABC4-96B1-41EC-ADC1-3E1C20DE5966}" type="pres">
      <dgm:prSet presAssocID="{1A210301-F351-4E63-9C77-6D22AC27224A}" presName="compNode" presStyleCnt="0"/>
      <dgm:spPr/>
    </dgm:pt>
    <dgm:pt modelId="{95AFAA25-E9FA-4AD4-A97E-C27BC0DE65F5}" type="pres">
      <dgm:prSet presAssocID="{1A210301-F351-4E63-9C77-6D22AC27224A}" presName="node" presStyleLbl="node1" presStyleIdx="3" presStyleCnt="5">
        <dgm:presLayoutVars>
          <dgm:bulletEnabled val="1"/>
        </dgm:presLayoutVars>
      </dgm:prSet>
      <dgm:spPr/>
    </dgm:pt>
    <dgm:pt modelId="{A40A9797-39E4-43A6-845B-EB7ED9F924F3}" type="pres">
      <dgm:prSet presAssocID="{1A210301-F351-4E63-9C77-6D22AC27224A}" presName="invisiNode" presStyleLbl="node1" presStyleIdx="3" presStyleCnt="5"/>
      <dgm:spPr/>
    </dgm:pt>
    <dgm:pt modelId="{5D50447F-DE6F-49E0-BCA8-D191ACC627DF}" type="pres">
      <dgm:prSet presAssocID="{1A210301-F351-4E63-9C77-6D22AC27224A}" presName="imagNode" presStyleLbl="fgImgPlace1" presStyleIdx="3" presStyleCnt="5" custScaleX="84643" custScaleY="59320"/>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t="-16000" b="-16000"/>
          </a:stretch>
        </a:blipFill>
      </dgm:spPr>
      <dgm:extLst>
        <a:ext uri="{E40237B7-FDA0-4F09-8148-C483321AD2D9}">
          <dgm14:cNvPr xmlns:dgm14="http://schemas.microsoft.com/office/drawing/2010/diagram" id="0" name="" descr="Pencil"/>
        </a:ext>
      </dgm:extLst>
    </dgm:pt>
    <dgm:pt modelId="{CA15EE81-C7B2-4703-8A3D-F447AFCF6DAA}" type="pres">
      <dgm:prSet presAssocID="{A0A13240-364E-42B9-A297-27D20ABAF01E}" presName="sibTrans" presStyleLbl="sibTrans2D1" presStyleIdx="0" presStyleCnt="0"/>
      <dgm:spPr/>
    </dgm:pt>
    <dgm:pt modelId="{26A294BF-2FC7-4819-84A8-783E39AE02D3}" type="pres">
      <dgm:prSet presAssocID="{2A9972AE-A0E5-4858-8694-3A390759DD95}" presName="compNode" presStyleCnt="0"/>
      <dgm:spPr/>
    </dgm:pt>
    <dgm:pt modelId="{845FC42F-581F-4FDE-95E1-AB070966B605}" type="pres">
      <dgm:prSet presAssocID="{2A9972AE-A0E5-4858-8694-3A390759DD95}" presName="node" presStyleLbl="node1" presStyleIdx="4" presStyleCnt="5">
        <dgm:presLayoutVars>
          <dgm:bulletEnabled val="1"/>
        </dgm:presLayoutVars>
      </dgm:prSet>
      <dgm:spPr/>
    </dgm:pt>
    <dgm:pt modelId="{15F5204F-0480-4820-84B5-E9DFBFD58595}" type="pres">
      <dgm:prSet presAssocID="{2A9972AE-A0E5-4858-8694-3A390759DD95}" presName="invisiNode" presStyleLbl="node1" presStyleIdx="4" presStyleCnt="5"/>
      <dgm:spPr/>
    </dgm:pt>
    <dgm:pt modelId="{66AF5374-F49C-420A-87E9-AF239BE9E65C}" type="pres">
      <dgm:prSet presAssocID="{2A9972AE-A0E5-4858-8694-3A390759DD95}" presName="imagNode" presStyleLbl="fgImgPlace1" presStyleIdx="4" presStyleCnt="5" custScaleX="84643" custScaleY="59320"/>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t="-20000" b="-20000"/>
          </a:stretch>
        </a:blipFill>
      </dgm:spPr>
      <dgm:extLst>
        <a:ext uri="{E40237B7-FDA0-4F09-8148-C483321AD2D9}">
          <dgm14:cNvPr xmlns:dgm14="http://schemas.microsoft.com/office/drawing/2010/diagram" id="0" name="" descr="Chat RTL"/>
        </a:ext>
      </dgm:extLst>
    </dgm:pt>
  </dgm:ptLst>
  <dgm:cxnLst>
    <dgm:cxn modelId="{9ADFDC02-6184-4C34-A3AB-B317D187D402}" type="presOf" srcId="{A0A13240-364E-42B9-A297-27D20ABAF01E}" destId="{CA15EE81-C7B2-4703-8A3D-F447AFCF6DAA}" srcOrd="0" destOrd="0" presId="urn:microsoft.com/office/officeart/2005/8/layout/pList2"/>
    <dgm:cxn modelId="{8F83D919-4C43-4133-8621-834B28D66D32}" type="presOf" srcId="{B5018E4E-77DC-4E9F-8D69-5E5AED2E48FD}" destId="{E8A7195C-FA10-4CFB-9761-C0C3B45CCD7B}" srcOrd="0" destOrd="0" presId="urn:microsoft.com/office/officeart/2005/8/layout/pList2"/>
    <dgm:cxn modelId="{4FD7871C-01E2-4619-B4F8-E6309E886283}" type="presOf" srcId="{6B430C11-B7E0-47EC-8896-5781FFBD32CE}" destId="{FFF13605-6E29-4F71-9965-D82746E823D6}" srcOrd="0" destOrd="0" presId="urn:microsoft.com/office/officeart/2005/8/layout/pList2"/>
    <dgm:cxn modelId="{DA686E22-7B71-4591-9E66-B60010B7FE61}" type="presOf" srcId="{1A210301-F351-4E63-9C77-6D22AC27224A}" destId="{95AFAA25-E9FA-4AD4-A97E-C27BC0DE65F5}" srcOrd="0" destOrd="0" presId="urn:microsoft.com/office/officeart/2005/8/layout/pList2"/>
    <dgm:cxn modelId="{3DADF426-C91F-4144-BFC0-6D304D751291}" type="presOf" srcId="{2A9972AE-A0E5-4858-8694-3A390759DD95}" destId="{845FC42F-581F-4FDE-95E1-AB070966B605}" srcOrd="0" destOrd="0" presId="urn:microsoft.com/office/officeart/2005/8/layout/pList2"/>
    <dgm:cxn modelId="{EC5C023A-0B0D-43E2-8BFA-34810970B3EA}" srcId="{427ACE2E-31DA-4A05-979B-547754D8A77E}" destId="{2A9972AE-A0E5-4858-8694-3A390759DD95}" srcOrd="4" destOrd="0" parTransId="{B36682F9-9C05-4FA3-97ED-677E057E277A}" sibTransId="{81F1B5BB-A562-4B52-864B-6DD127D95F20}"/>
    <dgm:cxn modelId="{F222C044-D7DA-4304-B80E-EB08725A9FC1}" type="presOf" srcId="{36679B4C-5750-4999-83E9-8ED4AA9DFF14}" destId="{597DFAAE-FEFF-48F1-BACF-956DF3DF714C}" srcOrd="0" destOrd="0" presId="urn:microsoft.com/office/officeart/2005/8/layout/pList2"/>
    <dgm:cxn modelId="{49338F47-2D1F-44B6-B6D9-7580EFD886FC}" type="presOf" srcId="{E40BB852-9592-4DEA-85C8-CF812D96B1D8}" destId="{012D6EFB-7458-43F6-8643-C625BD5275C2}" srcOrd="0" destOrd="0" presId="urn:microsoft.com/office/officeart/2005/8/layout/pList2"/>
    <dgm:cxn modelId="{6D1E386E-01A2-4A82-97CE-D10B8A0579EA}" type="presOf" srcId="{427ACE2E-31DA-4A05-979B-547754D8A77E}" destId="{4FBDA64F-1895-44EE-8BF9-EE9343F09B4A}" srcOrd="0" destOrd="0" presId="urn:microsoft.com/office/officeart/2005/8/layout/pList2"/>
    <dgm:cxn modelId="{B13D484E-F68D-4DCF-8302-D30CF6F12AE3}" type="presOf" srcId="{300A0EDE-F6C9-4E84-8783-5BC9E8E6A40F}" destId="{7ED873FE-9B40-47AD-B1D0-CA091A090138}" srcOrd="0" destOrd="0" presId="urn:microsoft.com/office/officeart/2005/8/layout/pList2"/>
    <dgm:cxn modelId="{068FD796-3349-4983-8702-9EB5376F7CDE}" srcId="{427ACE2E-31DA-4A05-979B-547754D8A77E}" destId="{B5018E4E-77DC-4E9F-8D69-5E5AED2E48FD}" srcOrd="2" destOrd="0" parTransId="{FC142920-4075-4D76-A730-575A79079615}" sibTransId="{E40BB852-9592-4DEA-85C8-CF812D96B1D8}"/>
    <dgm:cxn modelId="{5DCA10DE-F2ED-4F09-8DB3-39675E5AD330}" type="presOf" srcId="{2FAEB299-80A9-420A-BC0A-DFA53DAEDEA5}" destId="{A1B94E3C-0758-4C5B-B1E4-CFE07C6430B3}" srcOrd="0" destOrd="0" presId="urn:microsoft.com/office/officeart/2005/8/layout/pList2"/>
    <dgm:cxn modelId="{5532D2E4-B89D-4246-B0F9-755535A997A1}" srcId="{427ACE2E-31DA-4A05-979B-547754D8A77E}" destId="{300A0EDE-F6C9-4E84-8783-5BC9E8E6A40F}" srcOrd="1" destOrd="0" parTransId="{6286ED86-9C03-4056-AC41-1C196D214AF6}" sibTransId="{6B430C11-B7E0-47EC-8896-5781FFBD32CE}"/>
    <dgm:cxn modelId="{D2FCC3EE-08E7-4BF0-AA96-3129D87395A6}" srcId="{427ACE2E-31DA-4A05-979B-547754D8A77E}" destId="{1A210301-F351-4E63-9C77-6D22AC27224A}" srcOrd="3" destOrd="0" parTransId="{A92C76F4-6C9C-42F0-96DE-A56DDFD11724}" sibTransId="{A0A13240-364E-42B9-A297-27D20ABAF01E}"/>
    <dgm:cxn modelId="{C0935DFB-0527-4936-847B-B758F44A0CB2}" srcId="{427ACE2E-31DA-4A05-979B-547754D8A77E}" destId="{2FAEB299-80A9-420A-BC0A-DFA53DAEDEA5}" srcOrd="0" destOrd="0" parTransId="{DC20198B-F0DE-4700-86A6-9FF42BB2DE17}" sibTransId="{36679B4C-5750-4999-83E9-8ED4AA9DFF14}"/>
    <dgm:cxn modelId="{88D0E896-3844-4D2D-A2A5-2FFF389A085C}" type="presParOf" srcId="{4FBDA64F-1895-44EE-8BF9-EE9343F09B4A}" destId="{65AAA43D-7C5D-4BDA-AE4F-1615CA8A3B33}" srcOrd="0" destOrd="0" presId="urn:microsoft.com/office/officeart/2005/8/layout/pList2"/>
    <dgm:cxn modelId="{17B4E8D0-2050-4220-875E-0D9E1503BA6C}" type="presParOf" srcId="{4FBDA64F-1895-44EE-8BF9-EE9343F09B4A}" destId="{9D00788C-B6E2-480A-9C83-9B86A74E98AD}" srcOrd="1" destOrd="0" presId="urn:microsoft.com/office/officeart/2005/8/layout/pList2"/>
    <dgm:cxn modelId="{1488328B-ABEB-4021-BB5A-69E92AC7A8A6}" type="presParOf" srcId="{9D00788C-B6E2-480A-9C83-9B86A74E98AD}" destId="{A94BBF11-F50B-42C4-82D8-98C545343A6F}" srcOrd="0" destOrd="0" presId="urn:microsoft.com/office/officeart/2005/8/layout/pList2"/>
    <dgm:cxn modelId="{92AB58D7-4BCA-4305-B7AD-EA02598F98EE}" type="presParOf" srcId="{A94BBF11-F50B-42C4-82D8-98C545343A6F}" destId="{A1B94E3C-0758-4C5B-B1E4-CFE07C6430B3}" srcOrd="0" destOrd="0" presId="urn:microsoft.com/office/officeart/2005/8/layout/pList2"/>
    <dgm:cxn modelId="{446CF335-718C-42AF-9C44-A7925E7262B3}" type="presParOf" srcId="{A94BBF11-F50B-42C4-82D8-98C545343A6F}" destId="{8E15554D-CE5B-4316-BDB2-C02552A7F657}" srcOrd="1" destOrd="0" presId="urn:microsoft.com/office/officeart/2005/8/layout/pList2"/>
    <dgm:cxn modelId="{EE36BA90-7F33-4934-BBF7-B5BEF7748DB0}" type="presParOf" srcId="{A94BBF11-F50B-42C4-82D8-98C545343A6F}" destId="{11217270-20F0-4BA5-9AC8-C5973157E04E}" srcOrd="2" destOrd="0" presId="urn:microsoft.com/office/officeart/2005/8/layout/pList2"/>
    <dgm:cxn modelId="{12A28C56-5FB5-4AEB-BD15-DA7AE1524D35}" type="presParOf" srcId="{9D00788C-B6E2-480A-9C83-9B86A74E98AD}" destId="{597DFAAE-FEFF-48F1-BACF-956DF3DF714C}" srcOrd="1" destOrd="0" presId="urn:microsoft.com/office/officeart/2005/8/layout/pList2"/>
    <dgm:cxn modelId="{303E7F20-932E-404C-A958-A77C0CA77488}" type="presParOf" srcId="{9D00788C-B6E2-480A-9C83-9B86A74E98AD}" destId="{49C46782-1A52-446A-90D1-2B88CEB055D9}" srcOrd="2" destOrd="0" presId="urn:microsoft.com/office/officeart/2005/8/layout/pList2"/>
    <dgm:cxn modelId="{4C4F08E5-2F35-4BA5-ACCB-FA817D82DF86}" type="presParOf" srcId="{49C46782-1A52-446A-90D1-2B88CEB055D9}" destId="{7ED873FE-9B40-47AD-B1D0-CA091A090138}" srcOrd="0" destOrd="0" presId="urn:microsoft.com/office/officeart/2005/8/layout/pList2"/>
    <dgm:cxn modelId="{C507C6BA-53C9-4F64-BFCF-066D4AB19124}" type="presParOf" srcId="{49C46782-1A52-446A-90D1-2B88CEB055D9}" destId="{6DF4FFB6-9ADF-41D1-8152-904A8F2AAA49}" srcOrd="1" destOrd="0" presId="urn:microsoft.com/office/officeart/2005/8/layout/pList2"/>
    <dgm:cxn modelId="{52DF690A-4EEF-4A0C-B0D2-FEEF6E1F2CBB}" type="presParOf" srcId="{49C46782-1A52-446A-90D1-2B88CEB055D9}" destId="{CD8A49CA-FC88-46DA-813A-D4FBCDC143BC}" srcOrd="2" destOrd="0" presId="urn:microsoft.com/office/officeart/2005/8/layout/pList2"/>
    <dgm:cxn modelId="{159FC5DE-7961-4A48-B087-CA0FB83613E1}" type="presParOf" srcId="{9D00788C-B6E2-480A-9C83-9B86A74E98AD}" destId="{FFF13605-6E29-4F71-9965-D82746E823D6}" srcOrd="3" destOrd="0" presId="urn:microsoft.com/office/officeart/2005/8/layout/pList2"/>
    <dgm:cxn modelId="{FDB72EFE-505D-4FED-90F6-BEB3BBEED4C0}" type="presParOf" srcId="{9D00788C-B6E2-480A-9C83-9B86A74E98AD}" destId="{3A5B4E12-C698-4AAC-A2F8-18B8B5529C68}" srcOrd="4" destOrd="0" presId="urn:microsoft.com/office/officeart/2005/8/layout/pList2"/>
    <dgm:cxn modelId="{B7E395A8-FBBF-47ED-8162-C86F5B4A21D6}" type="presParOf" srcId="{3A5B4E12-C698-4AAC-A2F8-18B8B5529C68}" destId="{E8A7195C-FA10-4CFB-9761-C0C3B45CCD7B}" srcOrd="0" destOrd="0" presId="urn:microsoft.com/office/officeart/2005/8/layout/pList2"/>
    <dgm:cxn modelId="{63BEAE05-2482-40F1-8684-C688DED4B07E}" type="presParOf" srcId="{3A5B4E12-C698-4AAC-A2F8-18B8B5529C68}" destId="{C2096E1E-F00B-402E-B93A-16057A39594D}" srcOrd="1" destOrd="0" presId="urn:microsoft.com/office/officeart/2005/8/layout/pList2"/>
    <dgm:cxn modelId="{682BF807-241A-4AE0-897A-F7AA68642BB9}" type="presParOf" srcId="{3A5B4E12-C698-4AAC-A2F8-18B8B5529C68}" destId="{7A891607-03CB-4D5C-86F3-1519A95348D2}" srcOrd="2" destOrd="0" presId="urn:microsoft.com/office/officeart/2005/8/layout/pList2"/>
    <dgm:cxn modelId="{2B99EA4B-4866-4DFE-B834-46DFBC46C7D8}" type="presParOf" srcId="{9D00788C-B6E2-480A-9C83-9B86A74E98AD}" destId="{012D6EFB-7458-43F6-8643-C625BD5275C2}" srcOrd="5" destOrd="0" presId="urn:microsoft.com/office/officeart/2005/8/layout/pList2"/>
    <dgm:cxn modelId="{ECE455C3-7AB0-4B25-AC25-B4F0603B43FC}" type="presParOf" srcId="{9D00788C-B6E2-480A-9C83-9B86A74E98AD}" destId="{9932ABC4-96B1-41EC-ADC1-3E1C20DE5966}" srcOrd="6" destOrd="0" presId="urn:microsoft.com/office/officeart/2005/8/layout/pList2"/>
    <dgm:cxn modelId="{4BEE08B7-7D50-4AD3-B926-8ED60CDF9E03}" type="presParOf" srcId="{9932ABC4-96B1-41EC-ADC1-3E1C20DE5966}" destId="{95AFAA25-E9FA-4AD4-A97E-C27BC0DE65F5}" srcOrd="0" destOrd="0" presId="urn:microsoft.com/office/officeart/2005/8/layout/pList2"/>
    <dgm:cxn modelId="{2314FAF1-C53E-4D86-9D76-C4275D836770}" type="presParOf" srcId="{9932ABC4-96B1-41EC-ADC1-3E1C20DE5966}" destId="{A40A9797-39E4-43A6-845B-EB7ED9F924F3}" srcOrd="1" destOrd="0" presId="urn:microsoft.com/office/officeart/2005/8/layout/pList2"/>
    <dgm:cxn modelId="{A5259AE8-77E8-4D47-B764-6ACE5E0E29A8}" type="presParOf" srcId="{9932ABC4-96B1-41EC-ADC1-3E1C20DE5966}" destId="{5D50447F-DE6F-49E0-BCA8-D191ACC627DF}" srcOrd="2" destOrd="0" presId="urn:microsoft.com/office/officeart/2005/8/layout/pList2"/>
    <dgm:cxn modelId="{603105EF-0EDC-442E-947D-F37324DA6886}" type="presParOf" srcId="{9D00788C-B6E2-480A-9C83-9B86A74E98AD}" destId="{CA15EE81-C7B2-4703-8A3D-F447AFCF6DAA}" srcOrd="7" destOrd="0" presId="urn:microsoft.com/office/officeart/2005/8/layout/pList2"/>
    <dgm:cxn modelId="{99EB016F-F1F7-4719-A9B9-BF493102226E}" type="presParOf" srcId="{9D00788C-B6E2-480A-9C83-9B86A74E98AD}" destId="{26A294BF-2FC7-4819-84A8-783E39AE02D3}" srcOrd="8" destOrd="0" presId="urn:microsoft.com/office/officeart/2005/8/layout/pList2"/>
    <dgm:cxn modelId="{CD979E47-8451-4E55-BFF7-B2ED43985FA9}" type="presParOf" srcId="{26A294BF-2FC7-4819-84A8-783E39AE02D3}" destId="{845FC42F-581F-4FDE-95E1-AB070966B605}" srcOrd="0" destOrd="0" presId="urn:microsoft.com/office/officeart/2005/8/layout/pList2"/>
    <dgm:cxn modelId="{C41F47A1-F23A-4123-B3B7-AD40EBD45B51}" type="presParOf" srcId="{26A294BF-2FC7-4819-84A8-783E39AE02D3}" destId="{15F5204F-0480-4820-84B5-E9DFBFD58595}" srcOrd="1" destOrd="0" presId="urn:microsoft.com/office/officeart/2005/8/layout/pList2"/>
    <dgm:cxn modelId="{A9446A9A-D3D2-4B6B-BD16-62F1274A93BC}" type="presParOf" srcId="{26A294BF-2FC7-4819-84A8-783E39AE02D3}" destId="{66AF5374-F49C-420A-87E9-AF239BE9E65C}"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276951-84E6-437E-86DE-B8F979A1BE25}">
      <dsp:nvSpPr>
        <dsp:cNvPr id="0" name=""/>
        <dsp:cNvSpPr/>
      </dsp:nvSpPr>
      <dsp:spPr>
        <a:xfrm>
          <a:off x="1334067" y="1151"/>
          <a:ext cx="1051892" cy="1051892"/>
        </a:xfrm>
        <a:prstGeom prst="round2DiagRect">
          <a:avLst>
            <a:gd name="adj1" fmla="val 29727"/>
            <a:gd name="adj2" fmla="val 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1042787-35D3-4103-81C8-2191B6CCD8B4}">
      <dsp:nvSpPr>
        <dsp:cNvPr id="0" name=""/>
        <dsp:cNvSpPr/>
      </dsp:nvSpPr>
      <dsp:spPr>
        <a:xfrm>
          <a:off x="1558241" y="225325"/>
          <a:ext cx="603544" cy="60354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A2E7154-3CED-4537-B2DF-91C9C22DD1D2}">
      <dsp:nvSpPr>
        <dsp:cNvPr id="0" name=""/>
        <dsp:cNvSpPr/>
      </dsp:nvSpPr>
      <dsp:spPr>
        <a:xfrm>
          <a:off x="997806" y="1380682"/>
          <a:ext cx="1724414" cy="6897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rtl="1">
            <a:lnSpc>
              <a:spcPct val="100000"/>
            </a:lnSpc>
            <a:spcBef>
              <a:spcPct val="0"/>
            </a:spcBef>
            <a:spcAft>
              <a:spcPct val="35000"/>
            </a:spcAft>
            <a:buNone/>
            <a:defRPr cap="all"/>
          </a:pPr>
          <a:r>
            <a:rPr lang="ar" sz="1600" b="0" i="0" u="none" kern="1200" baseline="0"/>
            <a:t>الجلسة الافتتاحية رفيعة المستوى</a:t>
          </a:r>
        </a:p>
      </dsp:txBody>
      <dsp:txXfrm>
        <a:off x="997806" y="1380682"/>
        <a:ext cx="1724414" cy="689765"/>
      </dsp:txXfrm>
    </dsp:sp>
    <dsp:sp modelId="{FBA7BD35-BE55-4B96-ADF3-D3B2DC9F941E}">
      <dsp:nvSpPr>
        <dsp:cNvPr id="0" name=""/>
        <dsp:cNvSpPr/>
      </dsp:nvSpPr>
      <dsp:spPr>
        <a:xfrm>
          <a:off x="3360253" y="1151"/>
          <a:ext cx="1051892" cy="1051892"/>
        </a:xfrm>
        <a:prstGeom prst="round2DiagRect">
          <a:avLst>
            <a:gd name="adj1" fmla="val 29727"/>
            <a:gd name="adj2" fmla="val 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BB3FD0D-5470-4581-8160-09898F791D15}">
      <dsp:nvSpPr>
        <dsp:cNvPr id="0" name=""/>
        <dsp:cNvSpPr/>
      </dsp:nvSpPr>
      <dsp:spPr>
        <a:xfrm>
          <a:off x="3584427" y="225325"/>
          <a:ext cx="603544" cy="60354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213000E-864A-426A-ADC4-B6D41D5A274F}">
      <dsp:nvSpPr>
        <dsp:cNvPr id="0" name=""/>
        <dsp:cNvSpPr/>
      </dsp:nvSpPr>
      <dsp:spPr>
        <a:xfrm>
          <a:off x="3023992" y="1380682"/>
          <a:ext cx="1724414" cy="6897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rtl="1">
            <a:lnSpc>
              <a:spcPct val="100000"/>
            </a:lnSpc>
            <a:spcBef>
              <a:spcPct val="0"/>
            </a:spcBef>
            <a:spcAft>
              <a:spcPct val="35000"/>
            </a:spcAft>
            <a:buNone/>
            <a:defRPr cap="all"/>
          </a:pPr>
          <a:r>
            <a:rPr lang="ar" sz="1600" b="0" i="0" u="none" kern="1200" baseline="0"/>
            <a:t>النقاط البارزة للبرنامج بالشرق الأوسط وشمال أفريقيا</a:t>
          </a:r>
        </a:p>
      </dsp:txBody>
      <dsp:txXfrm>
        <a:off x="3023992" y="1380682"/>
        <a:ext cx="1724414" cy="689765"/>
      </dsp:txXfrm>
    </dsp:sp>
    <dsp:sp modelId="{7159B336-8C87-4630-BD80-2A70F43437BE}">
      <dsp:nvSpPr>
        <dsp:cNvPr id="0" name=""/>
        <dsp:cNvSpPr/>
      </dsp:nvSpPr>
      <dsp:spPr>
        <a:xfrm>
          <a:off x="5386440" y="1151"/>
          <a:ext cx="1051892" cy="1051892"/>
        </a:xfrm>
        <a:prstGeom prst="round2DiagRect">
          <a:avLst>
            <a:gd name="adj1" fmla="val 29727"/>
            <a:gd name="adj2" fmla="val 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2292013-336A-482A-89F5-DC2E2FE72A72}">
      <dsp:nvSpPr>
        <dsp:cNvPr id="0" name=""/>
        <dsp:cNvSpPr/>
      </dsp:nvSpPr>
      <dsp:spPr>
        <a:xfrm>
          <a:off x="5610614" y="225325"/>
          <a:ext cx="603544" cy="60354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94684FD-ECE4-448C-AF34-4AE9A05DA0EC}">
      <dsp:nvSpPr>
        <dsp:cNvPr id="0" name=""/>
        <dsp:cNvSpPr/>
      </dsp:nvSpPr>
      <dsp:spPr>
        <a:xfrm>
          <a:off x="5050179" y="1380682"/>
          <a:ext cx="1724414" cy="6897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rtl="1">
            <a:lnSpc>
              <a:spcPct val="100000"/>
            </a:lnSpc>
            <a:spcBef>
              <a:spcPct val="0"/>
            </a:spcBef>
            <a:spcAft>
              <a:spcPct val="35000"/>
            </a:spcAft>
            <a:buNone/>
            <a:defRPr cap="all"/>
          </a:pPr>
          <a:r>
            <a:rPr lang="ar" sz="1600" b="0" i="0" u="none" kern="1200" baseline="0"/>
            <a:t> التقدم المحرز والمسارات القادمة</a:t>
          </a:r>
        </a:p>
      </dsp:txBody>
      <dsp:txXfrm>
        <a:off x="5050179" y="1380682"/>
        <a:ext cx="1724414" cy="689765"/>
      </dsp:txXfrm>
    </dsp:sp>
    <dsp:sp modelId="{70E58ED4-A8A1-4536-ACE8-24FC2C0A87C7}">
      <dsp:nvSpPr>
        <dsp:cNvPr id="0" name=""/>
        <dsp:cNvSpPr/>
      </dsp:nvSpPr>
      <dsp:spPr>
        <a:xfrm>
          <a:off x="2347160" y="2501551"/>
          <a:ext cx="1051892" cy="1051892"/>
        </a:xfrm>
        <a:prstGeom prst="round2DiagRect">
          <a:avLst>
            <a:gd name="adj1" fmla="val 29727"/>
            <a:gd name="adj2" fmla="val 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83EB9AC-A180-4041-A002-153404302D83}">
      <dsp:nvSpPr>
        <dsp:cNvPr id="0" name=""/>
        <dsp:cNvSpPr/>
      </dsp:nvSpPr>
      <dsp:spPr>
        <a:xfrm>
          <a:off x="2571334" y="2725725"/>
          <a:ext cx="603544" cy="60354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D9AE043-C0B8-440A-930D-AD7AEA1657D0}">
      <dsp:nvSpPr>
        <dsp:cNvPr id="0" name=""/>
        <dsp:cNvSpPr/>
      </dsp:nvSpPr>
      <dsp:spPr>
        <a:xfrm>
          <a:off x="2010899" y="3881083"/>
          <a:ext cx="1724414" cy="6897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rtl="1">
            <a:lnSpc>
              <a:spcPct val="100000"/>
            </a:lnSpc>
            <a:spcBef>
              <a:spcPct val="0"/>
            </a:spcBef>
            <a:spcAft>
              <a:spcPct val="35000"/>
            </a:spcAft>
            <a:buNone/>
            <a:defRPr cap="all"/>
          </a:pPr>
          <a:r>
            <a:rPr lang="ar" sz="1600" b="0" i="0" u="none" kern="1200" baseline="0"/>
            <a:t>إطار ريدينغ ماترز وتطبيقاته في الرياضيات</a:t>
          </a:r>
        </a:p>
      </dsp:txBody>
      <dsp:txXfrm>
        <a:off x="2010899" y="3881083"/>
        <a:ext cx="1724414" cy="689765"/>
      </dsp:txXfrm>
    </dsp:sp>
    <dsp:sp modelId="{0043E304-CE61-49A9-B908-A2D2CB030965}">
      <dsp:nvSpPr>
        <dsp:cNvPr id="0" name=""/>
        <dsp:cNvSpPr/>
      </dsp:nvSpPr>
      <dsp:spPr>
        <a:xfrm>
          <a:off x="4373346" y="2501551"/>
          <a:ext cx="1051892" cy="1051892"/>
        </a:xfrm>
        <a:prstGeom prst="round2DiagRect">
          <a:avLst>
            <a:gd name="adj1" fmla="val 29727"/>
            <a:gd name="adj2" fmla="val 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DF54C0C-9624-4483-886F-6ADCD97B8191}">
      <dsp:nvSpPr>
        <dsp:cNvPr id="0" name=""/>
        <dsp:cNvSpPr/>
      </dsp:nvSpPr>
      <dsp:spPr>
        <a:xfrm>
          <a:off x="4597520" y="2725725"/>
          <a:ext cx="603544" cy="603544"/>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7E582B6-1B3F-4A91-8AEC-9B2C7072A73D}">
      <dsp:nvSpPr>
        <dsp:cNvPr id="0" name=""/>
        <dsp:cNvSpPr/>
      </dsp:nvSpPr>
      <dsp:spPr>
        <a:xfrm>
          <a:off x="4037086" y="3881083"/>
          <a:ext cx="1724414" cy="6897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rtl="1">
            <a:lnSpc>
              <a:spcPct val="100000"/>
            </a:lnSpc>
            <a:spcBef>
              <a:spcPct val="0"/>
            </a:spcBef>
            <a:spcAft>
              <a:spcPct val="35000"/>
            </a:spcAft>
            <a:buNone/>
            <a:defRPr cap="all"/>
          </a:pPr>
          <a:r>
            <a:rPr lang="ar" sz="1600" b="0" i="0" u="none" kern="1200" baseline="0"/>
            <a:t>فهم ومعالجة التهميش</a:t>
          </a:r>
        </a:p>
      </dsp:txBody>
      <dsp:txXfrm>
        <a:off x="4037086" y="3881083"/>
        <a:ext cx="1724414" cy="68976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4A4AF2-4290-4E86-AA97-43DDA69141DC}">
      <dsp:nvSpPr>
        <dsp:cNvPr id="0" name=""/>
        <dsp:cNvSpPr/>
      </dsp:nvSpPr>
      <dsp:spPr>
        <a:xfrm>
          <a:off x="472950" y="127199"/>
          <a:ext cx="1406812" cy="1406812"/>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3D6C6A0-B496-43B5-A0A3-72051269F5B6}">
      <dsp:nvSpPr>
        <dsp:cNvPr id="0" name=""/>
        <dsp:cNvSpPr/>
      </dsp:nvSpPr>
      <dsp:spPr>
        <a:xfrm>
          <a:off x="772762" y="427012"/>
          <a:ext cx="807187" cy="8071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E438607-3C8F-4715-B538-0D227B072D32}">
      <dsp:nvSpPr>
        <dsp:cNvPr id="0" name=""/>
        <dsp:cNvSpPr/>
      </dsp:nvSpPr>
      <dsp:spPr>
        <a:xfrm>
          <a:off x="23231" y="1972200"/>
          <a:ext cx="23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rtl="1">
            <a:lnSpc>
              <a:spcPct val="100000"/>
            </a:lnSpc>
            <a:spcBef>
              <a:spcPct val="0"/>
            </a:spcBef>
            <a:spcAft>
              <a:spcPct val="35000"/>
            </a:spcAft>
            <a:buNone/>
            <a:defRPr cap="all"/>
          </a:pPr>
          <a:r>
            <a:rPr lang="ar" sz="2100" b="0" i="0" u="none" kern="1200" baseline="0"/>
            <a:t> التنمية المهنية للمعلم </a:t>
          </a:r>
          <a:endParaRPr lang="ar" sz="2100" kern="1200" dirty="0"/>
        </a:p>
      </dsp:txBody>
      <dsp:txXfrm>
        <a:off x="23231" y="1972200"/>
        <a:ext cx="2306250" cy="720000"/>
      </dsp:txXfrm>
    </dsp:sp>
    <dsp:sp modelId="{34EFB845-F9FD-44D9-9235-341CCA79C55C}">
      <dsp:nvSpPr>
        <dsp:cNvPr id="0" name=""/>
        <dsp:cNvSpPr/>
      </dsp:nvSpPr>
      <dsp:spPr>
        <a:xfrm>
          <a:off x="3182793" y="127199"/>
          <a:ext cx="1406812" cy="1406812"/>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0B8047C-A4A1-459A-A7C4-21874BA1A039}">
      <dsp:nvSpPr>
        <dsp:cNvPr id="0" name=""/>
        <dsp:cNvSpPr/>
      </dsp:nvSpPr>
      <dsp:spPr>
        <a:xfrm>
          <a:off x="3482606" y="427012"/>
          <a:ext cx="807187" cy="8071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A43E692-FE79-4C27-A1C8-DC64F074E121}">
      <dsp:nvSpPr>
        <dsp:cNvPr id="0" name=""/>
        <dsp:cNvSpPr/>
      </dsp:nvSpPr>
      <dsp:spPr>
        <a:xfrm>
          <a:off x="2799149" y="1968002"/>
          <a:ext cx="23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rtl="1">
            <a:lnSpc>
              <a:spcPct val="100000"/>
            </a:lnSpc>
            <a:spcBef>
              <a:spcPct val="0"/>
            </a:spcBef>
            <a:spcAft>
              <a:spcPct val="35000"/>
            </a:spcAft>
            <a:buNone/>
            <a:defRPr cap="all"/>
          </a:pPr>
          <a:r>
            <a:rPr lang="ar" sz="2100" b="0" i="0" u="none" kern="1200" baseline="0"/>
            <a:t>جلسات فرعية</a:t>
          </a:r>
        </a:p>
      </dsp:txBody>
      <dsp:txXfrm>
        <a:off x="2799149" y="1968002"/>
        <a:ext cx="2306250" cy="720000"/>
      </dsp:txXfrm>
    </dsp:sp>
    <dsp:sp modelId="{6CC9E4B3-60F5-41A6-B5DB-925243007BC2}">
      <dsp:nvSpPr>
        <dsp:cNvPr id="0" name=""/>
        <dsp:cNvSpPr/>
      </dsp:nvSpPr>
      <dsp:spPr>
        <a:xfrm>
          <a:off x="5892637" y="127199"/>
          <a:ext cx="1406812" cy="1406812"/>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3C315F0-D084-4B23-B4D0-B5A5DAA5CE1E}">
      <dsp:nvSpPr>
        <dsp:cNvPr id="0" name=""/>
        <dsp:cNvSpPr/>
      </dsp:nvSpPr>
      <dsp:spPr>
        <a:xfrm>
          <a:off x="6192449" y="427012"/>
          <a:ext cx="807187" cy="8071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4BD5A52-B46D-48C7-8711-AA23502E2541}">
      <dsp:nvSpPr>
        <dsp:cNvPr id="0" name=""/>
        <dsp:cNvSpPr/>
      </dsp:nvSpPr>
      <dsp:spPr>
        <a:xfrm>
          <a:off x="5442918" y="1972200"/>
          <a:ext cx="23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rtl="1">
            <a:lnSpc>
              <a:spcPct val="100000"/>
            </a:lnSpc>
            <a:spcBef>
              <a:spcPct val="0"/>
            </a:spcBef>
            <a:spcAft>
              <a:spcPct val="35000"/>
            </a:spcAft>
            <a:buNone/>
            <a:defRPr cap="all"/>
          </a:pPr>
          <a:r>
            <a:rPr lang="ar" sz="2100" b="0" i="0" u="none" kern="1200" baseline="0"/>
            <a:t>تخطيط الفرق العاملة بالدولة</a:t>
          </a:r>
        </a:p>
      </dsp:txBody>
      <dsp:txXfrm>
        <a:off x="5442918" y="1972200"/>
        <a:ext cx="2306250" cy="72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4A4AF2-4290-4E86-AA97-43DDA69141DC}">
      <dsp:nvSpPr>
        <dsp:cNvPr id="0" name=""/>
        <dsp:cNvSpPr/>
      </dsp:nvSpPr>
      <dsp:spPr>
        <a:xfrm>
          <a:off x="215941" y="762121"/>
          <a:ext cx="658371" cy="658371"/>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3D6C6A0-B496-43B5-A0A3-72051269F5B6}">
      <dsp:nvSpPr>
        <dsp:cNvPr id="0" name=""/>
        <dsp:cNvSpPr/>
      </dsp:nvSpPr>
      <dsp:spPr>
        <a:xfrm>
          <a:off x="356250" y="902430"/>
          <a:ext cx="377753" cy="37775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E438607-3C8F-4715-B538-0D227B072D32}">
      <dsp:nvSpPr>
        <dsp:cNvPr id="0" name=""/>
        <dsp:cNvSpPr/>
      </dsp:nvSpPr>
      <dsp:spPr>
        <a:xfrm>
          <a:off x="5478" y="1625559"/>
          <a:ext cx="1079296" cy="431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rtl="1">
            <a:lnSpc>
              <a:spcPct val="100000"/>
            </a:lnSpc>
            <a:spcBef>
              <a:spcPct val="0"/>
            </a:spcBef>
            <a:spcAft>
              <a:spcPct val="35000"/>
            </a:spcAft>
            <a:buNone/>
            <a:defRPr cap="all"/>
          </a:pPr>
          <a:r>
            <a:rPr lang="ar" sz="1200" b="0" i="0" u="none" kern="1200" baseline="0"/>
            <a:t>المرشدين والمدربين</a:t>
          </a:r>
        </a:p>
      </dsp:txBody>
      <dsp:txXfrm>
        <a:off x="5478" y="1625559"/>
        <a:ext cx="1079296" cy="431718"/>
      </dsp:txXfrm>
    </dsp:sp>
    <dsp:sp modelId="{34EFB845-F9FD-44D9-9235-341CCA79C55C}">
      <dsp:nvSpPr>
        <dsp:cNvPr id="0" name=""/>
        <dsp:cNvSpPr/>
      </dsp:nvSpPr>
      <dsp:spPr>
        <a:xfrm>
          <a:off x="1484115" y="762121"/>
          <a:ext cx="658371" cy="658371"/>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0B8047C-A4A1-459A-A7C4-21874BA1A039}">
      <dsp:nvSpPr>
        <dsp:cNvPr id="0" name=""/>
        <dsp:cNvSpPr/>
      </dsp:nvSpPr>
      <dsp:spPr>
        <a:xfrm>
          <a:off x="1624424" y="902430"/>
          <a:ext cx="377753" cy="37775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A43E692-FE79-4C27-A1C8-DC64F074E121}">
      <dsp:nvSpPr>
        <dsp:cNvPr id="0" name=""/>
        <dsp:cNvSpPr/>
      </dsp:nvSpPr>
      <dsp:spPr>
        <a:xfrm>
          <a:off x="1273652" y="1625559"/>
          <a:ext cx="1079296" cy="431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rtl="1">
            <a:lnSpc>
              <a:spcPct val="100000"/>
            </a:lnSpc>
            <a:spcBef>
              <a:spcPct val="0"/>
            </a:spcBef>
            <a:spcAft>
              <a:spcPct val="35000"/>
            </a:spcAft>
            <a:buNone/>
            <a:defRPr cap="all"/>
          </a:pPr>
          <a:r>
            <a:rPr lang="ar" sz="1200" b="0" i="0" u="none" kern="1200" baseline="0"/>
            <a:t>التدريس والمعلمين داخل الفصل</a:t>
          </a:r>
        </a:p>
      </dsp:txBody>
      <dsp:txXfrm>
        <a:off x="1273652" y="1625559"/>
        <a:ext cx="1079296" cy="431718"/>
      </dsp:txXfrm>
    </dsp:sp>
    <dsp:sp modelId="{6CC9E4B3-60F5-41A6-B5DB-925243007BC2}">
      <dsp:nvSpPr>
        <dsp:cNvPr id="0" name=""/>
        <dsp:cNvSpPr/>
      </dsp:nvSpPr>
      <dsp:spPr>
        <a:xfrm>
          <a:off x="2752289" y="762121"/>
          <a:ext cx="658371" cy="658371"/>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3C315F0-D084-4B23-B4D0-B5A5DAA5CE1E}">
      <dsp:nvSpPr>
        <dsp:cNvPr id="0" name=""/>
        <dsp:cNvSpPr/>
      </dsp:nvSpPr>
      <dsp:spPr>
        <a:xfrm>
          <a:off x="2892598" y="902430"/>
          <a:ext cx="377753" cy="37775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4BD5A52-B46D-48C7-8711-AA23502E2541}">
      <dsp:nvSpPr>
        <dsp:cNvPr id="0" name=""/>
        <dsp:cNvSpPr/>
      </dsp:nvSpPr>
      <dsp:spPr>
        <a:xfrm>
          <a:off x="2541826" y="1625559"/>
          <a:ext cx="1079296" cy="431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rtl="1">
            <a:lnSpc>
              <a:spcPct val="100000"/>
            </a:lnSpc>
            <a:spcBef>
              <a:spcPct val="0"/>
            </a:spcBef>
            <a:spcAft>
              <a:spcPct val="35000"/>
            </a:spcAft>
            <a:buNone/>
            <a:defRPr cap="all"/>
          </a:pPr>
          <a:r>
            <a:rPr lang="ar" sz="1200" b="0" i="0" u="none" kern="1200" baseline="0"/>
            <a:t>المعايير والسياسات</a:t>
          </a:r>
        </a:p>
      </dsp:txBody>
      <dsp:txXfrm>
        <a:off x="2541826" y="1625559"/>
        <a:ext cx="1079296" cy="431718"/>
      </dsp:txXfrm>
    </dsp:sp>
    <dsp:sp modelId="{5D4A94B6-2192-40D7-9BBA-182151240C15}">
      <dsp:nvSpPr>
        <dsp:cNvPr id="0" name=""/>
        <dsp:cNvSpPr/>
      </dsp:nvSpPr>
      <dsp:spPr>
        <a:xfrm>
          <a:off x="4166006" y="762121"/>
          <a:ext cx="658371" cy="658371"/>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DFA1A5E-4F41-4687-84D9-FD642EAB9DAD}">
      <dsp:nvSpPr>
        <dsp:cNvPr id="0" name=""/>
        <dsp:cNvSpPr/>
      </dsp:nvSpPr>
      <dsp:spPr>
        <a:xfrm>
          <a:off x="4306315" y="902430"/>
          <a:ext cx="377753" cy="37775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DA85ED2-C296-4933-BDB0-88C879FE0E01}">
      <dsp:nvSpPr>
        <dsp:cNvPr id="0" name=""/>
        <dsp:cNvSpPr/>
      </dsp:nvSpPr>
      <dsp:spPr>
        <a:xfrm>
          <a:off x="3810000" y="1625559"/>
          <a:ext cx="1370383" cy="431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rtl="1">
            <a:lnSpc>
              <a:spcPct val="100000"/>
            </a:lnSpc>
            <a:spcBef>
              <a:spcPct val="0"/>
            </a:spcBef>
            <a:spcAft>
              <a:spcPct val="35000"/>
            </a:spcAft>
            <a:buNone/>
            <a:defRPr cap="all"/>
          </a:pPr>
          <a:r>
            <a:rPr lang="ar" sz="1200" b="0" i="0" u="none" kern="1200" baseline="0"/>
            <a:t>الإداريين</a:t>
          </a:r>
        </a:p>
      </dsp:txBody>
      <dsp:txXfrm>
        <a:off x="3810000" y="1625559"/>
        <a:ext cx="1370383" cy="431718"/>
      </dsp:txXfrm>
    </dsp:sp>
    <dsp:sp modelId="{EA3523E5-D1C3-469A-BBF1-C256DADE40E0}">
      <dsp:nvSpPr>
        <dsp:cNvPr id="0" name=""/>
        <dsp:cNvSpPr/>
      </dsp:nvSpPr>
      <dsp:spPr>
        <a:xfrm>
          <a:off x="5579723" y="762121"/>
          <a:ext cx="658371" cy="658371"/>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8D2DB2D-C4DA-487A-AA72-F1088C3336B2}">
      <dsp:nvSpPr>
        <dsp:cNvPr id="0" name=""/>
        <dsp:cNvSpPr/>
      </dsp:nvSpPr>
      <dsp:spPr>
        <a:xfrm>
          <a:off x="5720032" y="902430"/>
          <a:ext cx="377753" cy="377753"/>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DF19146-529B-418A-85DE-44AD3A8C998D}">
      <dsp:nvSpPr>
        <dsp:cNvPr id="0" name=""/>
        <dsp:cNvSpPr/>
      </dsp:nvSpPr>
      <dsp:spPr>
        <a:xfrm>
          <a:off x="5369260" y="1625559"/>
          <a:ext cx="1079296" cy="431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rtl="1">
            <a:lnSpc>
              <a:spcPct val="100000"/>
            </a:lnSpc>
            <a:spcBef>
              <a:spcPct val="0"/>
            </a:spcBef>
            <a:spcAft>
              <a:spcPct val="35000"/>
            </a:spcAft>
            <a:buNone/>
            <a:defRPr cap="all"/>
          </a:pPr>
          <a:r>
            <a:rPr lang="ar" sz="1200" b="0" i="0" u="none" kern="1200" baseline="0"/>
            <a:t>التقييم المتكرر</a:t>
          </a:r>
        </a:p>
      </dsp:txBody>
      <dsp:txXfrm>
        <a:off x="5369260" y="1625559"/>
        <a:ext cx="1079296" cy="431718"/>
      </dsp:txXfrm>
    </dsp:sp>
    <dsp:sp modelId="{387C9972-1F81-403A-BABA-E5AA771B9187}">
      <dsp:nvSpPr>
        <dsp:cNvPr id="0" name=""/>
        <dsp:cNvSpPr/>
      </dsp:nvSpPr>
      <dsp:spPr>
        <a:xfrm>
          <a:off x="6847897" y="762121"/>
          <a:ext cx="658371" cy="658371"/>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BA84D01-623D-4A62-9E3A-B95E1A192985}">
      <dsp:nvSpPr>
        <dsp:cNvPr id="0" name=""/>
        <dsp:cNvSpPr/>
      </dsp:nvSpPr>
      <dsp:spPr>
        <a:xfrm>
          <a:off x="6988205" y="902430"/>
          <a:ext cx="377753" cy="377753"/>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15B1E16-BD3F-4354-B505-CD874B3B49B3}">
      <dsp:nvSpPr>
        <dsp:cNvPr id="0" name=""/>
        <dsp:cNvSpPr/>
      </dsp:nvSpPr>
      <dsp:spPr>
        <a:xfrm>
          <a:off x="6637434" y="1625559"/>
          <a:ext cx="1079296" cy="431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rtl="1">
            <a:lnSpc>
              <a:spcPct val="100000"/>
            </a:lnSpc>
            <a:spcBef>
              <a:spcPct val="0"/>
            </a:spcBef>
            <a:spcAft>
              <a:spcPct val="35000"/>
            </a:spcAft>
            <a:buNone/>
            <a:defRPr cap="all"/>
          </a:pPr>
          <a:r>
            <a:rPr lang="ar" sz="1200" b="0" i="0" u="none" kern="1200" baseline="0"/>
            <a:t>النصوص والمواد</a:t>
          </a:r>
        </a:p>
      </dsp:txBody>
      <dsp:txXfrm>
        <a:off x="6637434" y="1625559"/>
        <a:ext cx="1079296" cy="431718"/>
      </dsp:txXfrm>
    </dsp:sp>
    <dsp:sp modelId="{8D1E517C-7523-4877-9B72-31DEEAC85E0D}">
      <dsp:nvSpPr>
        <dsp:cNvPr id="0" name=""/>
        <dsp:cNvSpPr/>
      </dsp:nvSpPr>
      <dsp:spPr>
        <a:xfrm>
          <a:off x="8116071" y="762121"/>
          <a:ext cx="658371" cy="658371"/>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74ED060-07B6-4647-994D-F9759A383AD6}">
      <dsp:nvSpPr>
        <dsp:cNvPr id="0" name=""/>
        <dsp:cNvSpPr/>
      </dsp:nvSpPr>
      <dsp:spPr>
        <a:xfrm>
          <a:off x="8256379" y="902430"/>
          <a:ext cx="377753" cy="377753"/>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95FB1C-FAF0-4EAD-BC0E-03C69D046371}">
      <dsp:nvSpPr>
        <dsp:cNvPr id="0" name=""/>
        <dsp:cNvSpPr/>
      </dsp:nvSpPr>
      <dsp:spPr>
        <a:xfrm>
          <a:off x="7905608" y="1625559"/>
          <a:ext cx="1079296" cy="431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rtl="1">
            <a:lnSpc>
              <a:spcPct val="100000"/>
            </a:lnSpc>
            <a:spcBef>
              <a:spcPct val="0"/>
            </a:spcBef>
            <a:spcAft>
              <a:spcPct val="35000"/>
            </a:spcAft>
            <a:buNone/>
            <a:defRPr cap="all"/>
          </a:pPr>
          <a:r>
            <a:rPr lang="ar" sz="1200" b="0" i="0" u="none" kern="1200" baseline="0"/>
            <a:t>الممارسة الإضافية/ التعلم التعويضي</a:t>
          </a:r>
        </a:p>
      </dsp:txBody>
      <dsp:txXfrm>
        <a:off x="7905608" y="1625559"/>
        <a:ext cx="1079296" cy="43171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4A4AF2-4290-4E86-AA97-43DDA69141DC}">
      <dsp:nvSpPr>
        <dsp:cNvPr id="0" name=""/>
        <dsp:cNvSpPr/>
      </dsp:nvSpPr>
      <dsp:spPr>
        <a:xfrm>
          <a:off x="472950" y="127199"/>
          <a:ext cx="1406812" cy="140681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3D6C6A0-B496-43B5-A0A3-72051269F5B6}">
      <dsp:nvSpPr>
        <dsp:cNvPr id="0" name=""/>
        <dsp:cNvSpPr/>
      </dsp:nvSpPr>
      <dsp:spPr>
        <a:xfrm>
          <a:off x="772762" y="427012"/>
          <a:ext cx="807187" cy="8071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E438607-3C8F-4715-B538-0D227B072D32}">
      <dsp:nvSpPr>
        <dsp:cNvPr id="0" name=""/>
        <dsp:cNvSpPr/>
      </dsp:nvSpPr>
      <dsp:spPr>
        <a:xfrm>
          <a:off x="23231" y="1972200"/>
          <a:ext cx="23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rtl="1">
            <a:lnSpc>
              <a:spcPct val="100000"/>
            </a:lnSpc>
            <a:spcBef>
              <a:spcPct val="0"/>
            </a:spcBef>
            <a:spcAft>
              <a:spcPct val="35000"/>
            </a:spcAft>
            <a:buNone/>
            <a:defRPr cap="all"/>
          </a:pPr>
          <a:r>
            <a:rPr lang="ar" sz="2000" b="0" i="0" u="none" kern="1200" baseline="0"/>
            <a:t>استخدام البيانات لتقديم المعلومات للتعميم والتمديد</a:t>
          </a:r>
        </a:p>
      </dsp:txBody>
      <dsp:txXfrm>
        <a:off x="23231" y="1972200"/>
        <a:ext cx="2306250" cy="720000"/>
      </dsp:txXfrm>
    </dsp:sp>
    <dsp:sp modelId="{34EFB845-F9FD-44D9-9235-341CCA79C55C}">
      <dsp:nvSpPr>
        <dsp:cNvPr id="0" name=""/>
        <dsp:cNvSpPr/>
      </dsp:nvSpPr>
      <dsp:spPr>
        <a:xfrm>
          <a:off x="3182793" y="127199"/>
          <a:ext cx="1406812" cy="140681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0B8047C-A4A1-459A-A7C4-21874BA1A039}">
      <dsp:nvSpPr>
        <dsp:cNvPr id="0" name=""/>
        <dsp:cNvSpPr/>
      </dsp:nvSpPr>
      <dsp:spPr>
        <a:xfrm>
          <a:off x="3482606" y="427012"/>
          <a:ext cx="807187" cy="8071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A43E692-FE79-4C27-A1C8-DC64F074E121}">
      <dsp:nvSpPr>
        <dsp:cNvPr id="0" name=""/>
        <dsp:cNvSpPr/>
      </dsp:nvSpPr>
      <dsp:spPr>
        <a:xfrm>
          <a:off x="2733075" y="1972200"/>
          <a:ext cx="23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rtl="1">
            <a:lnSpc>
              <a:spcPct val="100000"/>
            </a:lnSpc>
            <a:spcBef>
              <a:spcPct val="0"/>
            </a:spcBef>
            <a:spcAft>
              <a:spcPct val="35000"/>
            </a:spcAft>
            <a:buNone/>
            <a:defRPr cap="all"/>
          </a:pPr>
          <a:r>
            <a:rPr lang="ar" sz="2000" b="0" i="0" u="none" kern="1200" baseline="0"/>
            <a:t>مناقشات الخبراء المتخصصين</a:t>
          </a:r>
        </a:p>
      </dsp:txBody>
      <dsp:txXfrm>
        <a:off x="2733075" y="1972200"/>
        <a:ext cx="2306250" cy="720000"/>
      </dsp:txXfrm>
    </dsp:sp>
    <dsp:sp modelId="{6CC9E4B3-60F5-41A6-B5DB-925243007BC2}">
      <dsp:nvSpPr>
        <dsp:cNvPr id="0" name=""/>
        <dsp:cNvSpPr/>
      </dsp:nvSpPr>
      <dsp:spPr>
        <a:xfrm>
          <a:off x="5892637" y="127199"/>
          <a:ext cx="1406812" cy="140681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3C315F0-D084-4B23-B4D0-B5A5DAA5CE1E}">
      <dsp:nvSpPr>
        <dsp:cNvPr id="0" name=""/>
        <dsp:cNvSpPr/>
      </dsp:nvSpPr>
      <dsp:spPr>
        <a:xfrm>
          <a:off x="6192449" y="427012"/>
          <a:ext cx="807187" cy="8071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4BD5A52-B46D-48C7-8711-AA23502E2541}">
      <dsp:nvSpPr>
        <dsp:cNvPr id="0" name=""/>
        <dsp:cNvSpPr/>
      </dsp:nvSpPr>
      <dsp:spPr>
        <a:xfrm>
          <a:off x="5442918" y="1972200"/>
          <a:ext cx="23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rtl="1">
            <a:lnSpc>
              <a:spcPct val="100000"/>
            </a:lnSpc>
            <a:spcBef>
              <a:spcPct val="0"/>
            </a:spcBef>
            <a:spcAft>
              <a:spcPct val="35000"/>
            </a:spcAft>
            <a:buNone/>
            <a:defRPr cap="all"/>
          </a:pPr>
          <a:r>
            <a:rPr lang="ar" sz="2000" b="0" i="0" u="none" kern="1200" baseline="0"/>
            <a:t>تشكيل الفرق العاملة بالدولة \ تخطيط الأنشطة</a:t>
          </a:r>
        </a:p>
      </dsp:txBody>
      <dsp:txXfrm>
        <a:off x="5442918" y="1972200"/>
        <a:ext cx="2306250" cy="7200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4A4AF2-4290-4E86-AA97-43DDA69141DC}">
      <dsp:nvSpPr>
        <dsp:cNvPr id="0" name=""/>
        <dsp:cNvSpPr/>
      </dsp:nvSpPr>
      <dsp:spPr>
        <a:xfrm>
          <a:off x="216425" y="763176"/>
          <a:ext cx="657298" cy="65729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3D6C6A0-B496-43B5-A0A3-72051269F5B6}">
      <dsp:nvSpPr>
        <dsp:cNvPr id="0" name=""/>
        <dsp:cNvSpPr/>
      </dsp:nvSpPr>
      <dsp:spPr>
        <a:xfrm>
          <a:off x="356505" y="903256"/>
          <a:ext cx="377138" cy="37713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E438607-3C8F-4715-B538-0D227B072D32}">
      <dsp:nvSpPr>
        <dsp:cNvPr id="0" name=""/>
        <dsp:cNvSpPr/>
      </dsp:nvSpPr>
      <dsp:spPr>
        <a:xfrm>
          <a:off x="6305" y="1625207"/>
          <a:ext cx="1077539" cy="4310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rtl="1">
            <a:lnSpc>
              <a:spcPct val="100000"/>
            </a:lnSpc>
            <a:spcBef>
              <a:spcPct val="0"/>
            </a:spcBef>
            <a:spcAft>
              <a:spcPct val="35000"/>
            </a:spcAft>
            <a:buNone/>
            <a:defRPr cap="all"/>
          </a:pPr>
          <a:r>
            <a:rPr lang="ar" sz="1200" b="0" i="0" u="none" kern="1200" baseline="0"/>
            <a:t>القراءه</a:t>
          </a:r>
        </a:p>
      </dsp:txBody>
      <dsp:txXfrm>
        <a:off x="6305" y="1625207"/>
        <a:ext cx="1077539" cy="431015"/>
      </dsp:txXfrm>
    </dsp:sp>
    <dsp:sp modelId="{34EFB845-F9FD-44D9-9235-341CCA79C55C}">
      <dsp:nvSpPr>
        <dsp:cNvPr id="0" name=""/>
        <dsp:cNvSpPr/>
      </dsp:nvSpPr>
      <dsp:spPr>
        <a:xfrm>
          <a:off x="1482533" y="763176"/>
          <a:ext cx="657298" cy="65729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0B8047C-A4A1-459A-A7C4-21874BA1A039}">
      <dsp:nvSpPr>
        <dsp:cNvPr id="0" name=""/>
        <dsp:cNvSpPr/>
      </dsp:nvSpPr>
      <dsp:spPr>
        <a:xfrm>
          <a:off x="1622613" y="903256"/>
          <a:ext cx="377138" cy="37713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A43E692-FE79-4C27-A1C8-DC64F074E121}">
      <dsp:nvSpPr>
        <dsp:cNvPr id="0" name=""/>
        <dsp:cNvSpPr/>
      </dsp:nvSpPr>
      <dsp:spPr>
        <a:xfrm>
          <a:off x="1272413" y="1625207"/>
          <a:ext cx="1077539" cy="4310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rtl="1">
            <a:lnSpc>
              <a:spcPct val="100000"/>
            </a:lnSpc>
            <a:spcBef>
              <a:spcPct val="0"/>
            </a:spcBef>
            <a:spcAft>
              <a:spcPct val="35000"/>
            </a:spcAft>
            <a:buNone/>
            <a:defRPr cap="all"/>
          </a:pPr>
          <a:r>
            <a:rPr lang="ar" sz="1200" b="0" i="0" u="none" kern="1200" baseline="0"/>
            <a:t>الرياضيات</a:t>
          </a:r>
        </a:p>
      </dsp:txBody>
      <dsp:txXfrm>
        <a:off x="1272413" y="1625207"/>
        <a:ext cx="1077539" cy="431015"/>
      </dsp:txXfrm>
    </dsp:sp>
    <dsp:sp modelId="{6CC9E4B3-60F5-41A6-B5DB-925243007BC2}">
      <dsp:nvSpPr>
        <dsp:cNvPr id="0" name=""/>
        <dsp:cNvSpPr/>
      </dsp:nvSpPr>
      <dsp:spPr>
        <a:xfrm>
          <a:off x="2748642" y="763176"/>
          <a:ext cx="657298" cy="65729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3C315F0-D084-4B23-B4D0-B5A5DAA5CE1E}">
      <dsp:nvSpPr>
        <dsp:cNvPr id="0" name=""/>
        <dsp:cNvSpPr/>
      </dsp:nvSpPr>
      <dsp:spPr>
        <a:xfrm>
          <a:off x="2888722" y="903256"/>
          <a:ext cx="377138" cy="37713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4BD5A52-B46D-48C7-8711-AA23502E2541}">
      <dsp:nvSpPr>
        <dsp:cNvPr id="0" name=""/>
        <dsp:cNvSpPr/>
      </dsp:nvSpPr>
      <dsp:spPr>
        <a:xfrm>
          <a:off x="2538522" y="1625207"/>
          <a:ext cx="1077539" cy="4310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rtl="1">
            <a:lnSpc>
              <a:spcPct val="100000"/>
            </a:lnSpc>
            <a:spcBef>
              <a:spcPct val="0"/>
            </a:spcBef>
            <a:spcAft>
              <a:spcPct val="35000"/>
            </a:spcAft>
            <a:buNone/>
            <a:defRPr cap="all"/>
          </a:pPr>
          <a:r>
            <a:rPr lang="ar" sz="1200" b="0" i="0" u="none" kern="1200" baseline="0"/>
            <a:t>المتابعة والتقييم</a:t>
          </a:r>
        </a:p>
      </dsp:txBody>
      <dsp:txXfrm>
        <a:off x="2538522" y="1625207"/>
        <a:ext cx="1077539" cy="431015"/>
      </dsp:txXfrm>
    </dsp:sp>
    <dsp:sp modelId="{5D4A94B6-2192-40D7-9BBA-182151240C15}">
      <dsp:nvSpPr>
        <dsp:cNvPr id="0" name=""/>
        <dsp:cNvSpPr/>
      </dsp:nvSpPr>
      <dsp:spPr>
        <a:xfrm>
          <a:off x="4014750" y="763176"/>
          <a:ext cx="657298" cy="65729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DFA1A5E-4F41-4687-84D9-FD642EAB9DAD}">
      <dsp:nvSpPr>
        <dsp:cNvPr id="0" name=""/>
        <dsp:cNvSpPr/>
      </dsp:nvSpPr>
      <dsp:spPr>
        <a:xfrm>
          <a:off x="4154830" y="903256"/>
          <a:ext cx="377138" cy="37713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DA85ED2-C296-4933-BDB0-88C879FE0E01}">
      <dsp:nvSpPr>
        <dsp:cNvPr id="0" name=""/>
        <dsp:cNvSpPr/>
      </dsp:nvSpPr>
      <dsp:spPr>
        <a:xfrm>
          <a:off x="3804630" y="1625207"/>
          <a:ext cx="1077539" cy="4310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rtl="1">
            <a:lnSpc>
              <a:spcPct val="100000"/>
            </a:lnSpc>
            <a:spcBef>
              <a:spcPct val="0"/>
            </a:spcBef>
            <a:spcAft>
              <a:spcPct val="35000"/>
            </a:spcAft>
            <a:buNone/>
            <a:defRPr cap="all"/>
          </a:pPr>
          <a:r>
            <a:rPr lang="ar" sz="1200" b="0" i="0" u="none" kern="1200" baseline="0"/>
            <a:t>التعليم الشامل</a:t>
          </a:r>
        </a:p>
      </dsp:txBody>
      <dsp:txXfrm>
        <a:off x="3804630" y="1625207"/>
        <a:ext cx="1077539" cy="431015"/>
      </dsp:txXfrm>
    </dsp:sp>
    <dsp:sp modelId="{EA3523E5-D1C3-469A-BBF1-C256DADE40E0}">
      <dsp:nvSpPr>
        <dsp:cNvPr id="0" name=""/>
        <dsp:cNvSpPr/>
      </dsp:nvSpPr>
      <dsp:spPr>
        <a:xfrm>
          <a:off x="5280858" y="763176"/>
          <a:ext cx="657298" cy="65729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8D2DB2D-C4DA-487A-AA72-F1088C3336B2}">
      <dsp:nvSpPr>
        <dsp:cNvPr id="0" name=""/>
        <dsp:cNvSpPr/>
      </dsp:nvSpPr>
      <dsp:spPr>
        <a:xfrm>
          <a:off x="5420939" y="903256"/>
          <a:ext cx="377138" cy="37713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DF19146-529B-418A-85DE-44AD3A8C998D}">
      <dsp:nvSpPr>
        <dsp:cNvPr id="0" name=""/>
        <dsp:cNvSpPr/>
      </dsp:nvSpPr>
      <dsp:spPr>
        <a:xfrm>
          <a:off x="5070738" y="1625207"/>
          <a:ext cx="1077539" cy="4310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rtl="1">
            <a:lnSpc>
              <a:spcPct val="100000"/>
            </a:lnSpc>
            <a:spcBef>
              <a:spcPct val="0"/>
            </a:spcBef>
            <a:spcAft>
              <a:spcPct val="35000"/>
            </a:spcAft>
            <a:buNone/>
            <a:defRPr cap="all"/>
          </a:pPr>
          <a:r>
            <a:rPr lang="ar" sz="1200" b="0" i="0" u="none" kern="1200" baseline="0"/>
            <a:t>التعلم الاجتماعي الانفعالي</a:t>
          </a:r>
        </a:p>
      </dsp:txBody>
      <dsp:txXfrm>
        <a:off x="5070738" y="1625207"/>
        <a:ext cx="1077539" cy="431015"/>
      </dsp:txXfrm>
    </dsp:sp>
    <dsp:sp modelId="{387C9972-1F81-403A-BABA-E5AA771B9187}">
      <dsp:nvSpPr>
        <dsp:cNvPr id="0" name=""/>
        <dsp:cNvSpPr/>
      </dsp:nvSpPr>
      <dsp:spPr>
        <a:xfrm>
          <a:off x="6546967" y="763176"/>
          <a:ext cx="657298" cy="65729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BA84D01-623D-4A62-9E3A-B95E1A192985}">
      <dsp:nvSpPr>
        <dsp:cNvPr id="0" name=""/>
        <dsp:cNvSpPr/>
      </dsp:nvSpPr>
      <dsp:spPr>
        <a:xfrm>
          <a:off x="6687047" y="903256"/>
          <a:ext cx="377138" cy="377138"/>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15B1E16-BD3F-4354-B505-CD874B3B49B3}">
      <dsp:nvSpPr>
        <dsp:cNvPr id="0" name=""/>
        <dsp:cNvSpPr/>
      </dsp:nvSpPr>
      <dsp:spPr>
        <a:xfrm>
          <a:off x="6336847" y="1625207"/>
          <a:ext cx="1077539" cy="4310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rtl="1">
            <a:lnSpc>
              <a:spcPct val="100000"/>
            </a:lnSpc>
            <a:spcBef>
              <a:spcPct val="0"/>
            </a:spcBef>
            <a:spcAft>
              <a:spcPct val="35000"/>
            </a:spcAft>
            <a:buNone/>
            <a:defRPr cap="all"/>
          </a:pPr>
          <a:r>
            <a:rPr lang="ar" sz="1200" b="0" i="0" u="none" kern="1200" baseline="0"/>
            <a:t>التخطيط والسياسات الاستراتيجية</a:t>
          </a:r>
        </a:p>
      </dsp:txBody>
      <dsp:txXfrm>
        <a:off x="6336847" y="1625207"/>
        <a:ext cx="1077539" cy="431015"/>
      </dsp:txXfrm>
    </dsp:sp>
    <dsp:sp modelId="{8D1E517C-7523-4877-9B72-31DEEAC85E0D}">
      <dsp:nvSpPr>
        <dsp:cNvPr id="0" name=""/>
        <dsp:cNvSpPr/>
      </dsp:nvSpPr>
      <dsp:spPr>
        <a:xfrm>
          <a:off x="7813075" y="763176"/>
          <a:ext cx="657298" cy="65729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74ED060-07B6-4647-994D-F9759A383AD6}">
      <dsp:nvSpPr>
        <dsp:cNvPr id="0" name=""/>
        <dsp:cNvSpPr/>
      </dsp:nvSpPr>
      <dsp:spPr>
        <a:xfrm>
          <a:off x="7953155" y="903256"/>
          <a:ext cx="377138" cy="377138"/>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95FB1C-FAF0-4EAD-BC0E-03C69D046371}">
      <dsp:nvSpPr>
        <dsp:cNvPr id="0" name=""/>
        <dsp:cNvSpPr/>
      </dsp:nvSpPr>
      <dsp:spPr>
        <a:xfrm>
          <a:off x="7602955" y="1625207"/>
          <a:ext cx="1077539" cy="4310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rtl="1">
            <a:lnSpc>
              <a:spcPct val="100000"/>
            </a:lnSpc>
            <a:spcBef>
              <a:spcPct val="0"/>
            </a:spcBef>
            <a:spcAft>
              <a:spcPct val="35000"/>
            </a:spcAft>
            <a:buNone/>
            <a:defRPr cap="all"/>
          </a:pPr>
          <a:r>
            <a:rPr lang="ar" sz="1200" b="0" i="0" u="none" kern="1200" baseline="0"/>
            <a:t>التعلم الاجتماعي الانفعالي</a:t>
          </a:r>
        </a:p>
      </dsp:txBody>
      <dsp:txXfrm>
        <a:off x="7602955" y="1625207"/>
        <a:ext cx="1077539" cy="43101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AAA43D-7C5D-4BDA-AE4F-1615CA8A3B33}">
      <dsp:nvSpPr>
        <dsp:cNvPr id="0" name=""/>
        <dsp:cNvSpPr/>
      </dsp:nvSpPr>
      <dsp:spPr>
        <a:xfrm>
          <a:off x="0" y="456452"/>
          <a:ext cx="6210208" cy="768690"/>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1217270-20F0-4BA5-9AC8-C5973157E04E}">
      <dsp:nvSpPr>
        <dsp:cNvPr id="0" name=""/>
        <dsp:cNvSpPr/>
      </dsp:nvSpPr>
      <dsp:spPr>
        <a:xfrm>
          <a:off x="271252" y="475039"/>
          <a:ext cx="914395" cy="731516"/>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9000" b="-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1B94E3C-0758-4C5B-B1E4-CFE07C6430B3}">
      <dsp:nvSpPr>
        <dsp:cNvPr id="0" name=""/>
        <dsp:cNvSpPr/>
      </dsp:nvSpPr>
      <dsp:spPr>
        <a:xfrm rot="10800000">
          <a:off x="188301" y="1681595"/>
          <a:ext cx="1080297" cy="2055283"/>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marL="0" lvl="0" indent="0" algn="ctr" defTabSz="711200" rtl="1">
            <a:lnSpc>
              <a:spcPct val="90000"/>
            </a:lnSpc>
            <a:spcBef>
              <a:spcPct val="0"/>
            </a:spcBef>
            <a:spcAft>
              <a:spcPct val="35000"/>
            </a:spcAft>
            <a:buNone/>
          </a:pPr>
          <a:r>
            <a:rPr lang="ar" sz="1600" b="1" i="0" u="none" kern="1200" baseline="0">
              <a:latin typeface="Gill Sans MT" panose="020B0502020104020203" pitchFamily="34" charset="0"/>
            </a:rPr>
            <a:t>الوقت:</a:t>
          </a:r>
          <a:r>
            <a:rPr lang="ar" sz="1600" b="0" i="0" u="none" kern="1200" baseline="0">
              <a:latin typeface="Gill Sans MT" panose="020B0502020104020203" pitchFamily="34" charset="0"/>
            </a:rPr>
            <a:t> </a:t>
          </a:r>
        </a:p>
        <a:p>
          <a:pPr marL="0" lvl="0" indent="0" algn="ctr" defTabSz="711200" rtl="1">
            <a:lnSpc>
              <a:spcPct val="90000"/>
            </a:lnSpc>
            <a:spcBef>
              <a:spcPct val="0"/>
            </a:spcBef>
            <a:spcAft>
              <a:spcPct val="35000"/>
            </a:spcAft>
            <a:buNone/>
          </a:pPr>
          <a:r>
            <a:rPr lang="ar" sz="1600" b="0" i="0" u="none" kern="1200" baseline="0">
              <a:latin typeface="Gill Sans MT" panose="020B0502020104020203" pitchFamily="34" charset="0"/>
            </a:rPr>
            <a:t>وقت أكثر مخصص لتعليم القراءة</a:t>
          </a:r>
        </a:p>
      </dsp:txBody>
      <dsp:txXfrm rot="10800000">
        <a:off x="221524" y="1681595"/>
        <a:ext cx="1013851" cy="2022060"/>
      </dsp:txXfrm>
    </dsp:sp>
    <dsp:sp modelId="{CD8A49CA-FC88-46DA-813A-D4FBCDC143BC}">
      <dsp:nvSpPr>
        <dsp:cNvPr id="0" name=""/>
        <dsp:cNvSpPr/>
      </dsp:nvSpPr>
      <dsp:spPr>
        <a:xfrm>
          <a:off x="1459579" y="475039"/>
          <a:ext cx="914395" cy="731516"/>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16000" b="-1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ED873FE-9B40-47AD-B1D0-CA091A090138}">
      <dsp:nvSpPr>
        <dsp:cNvPr id="0" name=""/>
        <dsp:cNvSpPr/>
      </dsp:nvSpPr>
      <dsp:spPr>
        <a:xfrm rot="10800000">
          <a:off x="1376628" y="1681595"/>
          <a:ext cx="1080297" cy="2055283"/>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marL="0" lvl="0" indent="0" algn="ctr" defTabSz="711200" rtl="1">
            <a:lnSpc>
              <a:spcPct val="90000"/>
            </a:lnSpc>
            <a:spcBef>
              <a:spcPct val="0"/>
            </a:spcBef>
            <a:spcAft>
              <a:spcPct val="35000"/>
            </a:spcAft>
            <a:buNone/>
          </a:pPr>
          <a:r>
            <a:rPr lang="ar" sz="1600" b="1" i="0" u="none" kern="1200" baseline="0">
              <a:latin typeface="Gill Sans MT" panose="020B0502020104020203" pitchFamily="34" charset="0"/>
            </a:rPr>
            <a:t>المعلم: </a:t>
          </a:r>
        </a:p>
        <a:p>
          <a:pPr marL="0" lvl="0" indent="0" algn="ctr" defTabSz="711200" rtl="1">
            <a:lnSpc>
              <a:spcPct val="90000"/>
            </a:lnSpc>
            <a:spcBef>
              <a:spcPct val="0"/>
            </a:spcBef>
            <a:spcAft>
              <a:spcPct val="35000"/>
            </a:spcAft>
            <a:buNone/>
          </a:pPr>
          <a:r>
            <a:rPr lang="ar" sz="1600" b="0" i="0" u="none" kern="1200" baseline="0">
              <a:latin typeface="Gill Sans MT" panose="020B0502020104020203" pitchFamily="34" charset="0"/>
            </a:rPr>
            <a:t>ممارسات تربوية أفضل داخل الفصل</a:t>
          </a:r>
        </a:p>
      </dsp:txBody>
      <dsp:txXfrm rot="10800000">
        <a:off x="1409851" y="1681595"/>
        <a:ext cx="1013851" cy="2022060"/>
      </dsp:txXfrm>
    </dsp:sp>
    <dsp:sp modelId="{7A891607-03CB-4D5C-86F3-1519A95348D2}">
      <dsp:nvSpPr>
        <dsp:cNvPr id="0" name=""/>
        <dsp:cNvSpPr/>
      </dsp:nvSpPr>
      <dsp:spPr>
        <a:xfrm>
          <a:off x="2647906" y="475039"/>
          <a:ext cx="914395" cy="731516"/>
        </a:xfrm>
        <a:prstGeom prst="roundRect">
          <a:avLst>
            <a:gd name="adj" fmla="val 10000"/>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20000" b="-2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8A7195C-FA10-4CFB-9761-C0C3B45CCD7B}">
      <dsp:nvSpPr>
        <dsp:cNvPr id="0" name=""/>
        <dsp:cNvSpPr/>
      </dsp:nvSpPr>
      <dsp:spPr>
        <a:xfrm rot="10800000">
          <a:off x="2564955" y="1681595"/>
          <a:ext cx="1080297" cy="2055283"/>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marL="0" lvl="0" indent="0" algn="ctr" defTabSz="711200" rtl="1">
            <a:lnSpc>
              <a:spcPct val="90000"/>
            </a:lnSpc>
            <a:spcBef>
              <a:spcPct val="0"/>
            </a:spcBef>
            <a:spcAft>
              <a:spcPct val="35000"/>
            </a:spcAft>
            <a:buNone/>
          </a:pPr>
          <a:r>
            <a:rPr lang="ar" sz="1600" b="1" i="0" u="none" kern="1200" baseline="0">
              <a:latin typeface="Gill Sans MT" panose="020B0502020104020203" pitchFamily="34" charset="0"/>
            </a:rPr>
            <a:t>النصوص: </a:t>
          </a:r>
        </a:p>
        <a:p>
          <a:pPr marL="0" lvl="0" indent="0" algn="ctr" defTabSz="711200" rtl="1">
            <a:lnSpc>
              <a:spcPct val="90000"/>
            </a:lnSpc>
            <a:spcBef>
              <a:spcPct val="0"/>
            </a:spcBef>
            <a:spcAft>
              <a:spcPct val="35000"/>
            </a:spcAft>
            <a:buNone/>
          </a:pPr>
          <a:r>
            <a:rPr lang="ar" sz="1600" b="0" i="0" u="none" kern="1200" baseline="0">
              <a:latin typeface="Gill Sans MT" panose="020B0502020104020203" pitchFamily="34" charset="0"/>
            </a:rPr>
            <a:t>كتب أكثر متاحة للطالب والمعلم</a:t>
          </a:r>
        </a:p>
      </dsp:txBody>
      <dsp:txXfrm rot="10800000">
        <a:off x="2598178" y="1681595"/>
        <a:ext cx="1013851" cy="2022060"/>
      </dsp:txXfrm>
    </dsp:sp>
    <dsp:sp modelId="{5D50447F-DE6F-49E0-BCA8-D191ACC627DF}">
      <dsp:nvSpPr>
        <dsp:cNvPr id="0" name=""/>
        <dsp:cNvSpPr/>
      </dsp:nvSpPr>
      <dsp:spPr>
        <a:xfrm>
          <a:off x="3836232" y="475039"/>
          <a:ext cx="914395" cy="731516"/>
        </a:xfrm>
        <a:prstGeom prst="roundRect">
          <a:avLst>
            <a:gd name="adj" fmla="val 10000"/>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t="-16000" b="-1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5AFAA25-E9FA-4AD4-A97E-C27BC0DE65F5}">
      <dsp:nvSpPr>
        <dsp:cNvPr id="0" name=""/>
        <dsp:cNvSpPr/>
      </dsp:nvSpPr>
      <dsp:spPr>
        <a:xfrm rot="10800000">
          <a:off x="3753282" y="1681595"/>
          <a:ext cx="1080297" cy="2055283"/>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marL="0" lvl="0" indent="0" algn="ctr" defTabSz="711200" rtl="1">
            <a:lnSpc>
              <a:spcPct val="90000"/>
            </a:lnSpc>
            <a:spcBef>
              <a:spcPct val="0"/>
            </a:spcBef>
            <a:spcAft>
              <a:spcPct val="35000"/>
            </a:spcAft>
            <a:buNone/>
          </a:pPr>
          <a:r>
            <a:rPr lang="ar" sz="1600" b="1" i="0" u="none" kern="1200" baseline="0">
              <a:latin typeface="Gill Sans MT" panose="020B0502020104020203" pitchFamily="34" charset="0"/>
            </a:rPr>
            <a:t>الاختبارات:</a:t>
          </a:r>
        </a:p>
        <a:p>
          <a:pPr marL="0" lvl="0" indent="0" algn="ctr" defTabSz="711200" rtl="1">
            <a:lnSpc>
              <a:spcPct val="90000"/>
            </a:lnSpc>
            <a:spcBef>
              <a:spcPct val="0"/>
            </a:spcBef>
            <a:spcAft>
              <a:spcPct val="35000"/>
            </a:spcAft>
            <a:buNone/>
          </a:pPr>
          <a:r>
            <a:rPr lang="ar" sz="1600" b="0" i="0" u="none" kern="1200" baseline="0">
              <a:latin typeface="Gill Sans MT" panose="020B0502020104020203" pitchFamily="34" charset="0"/>
            </a:rPr>
            <a:t>التقييم المتكرر لمهارات قراءة الطالب</a:t>
          </a:r>
        </a:p>
        <a:p>
          <a:pPr marL="0" lvl="0" indent="0" defTabSz="711200">
            <a:lnSpc>
              <a:spcPct val="90000"/>
            </a:lnSpc>
            <a:spcBef>
              <a:spcPct val="0"/>
            </a:spcBef>
            <a:spcAft>
              <a:spcPct val="35000"/>
            </a:spcAft>
            <a:buNone/>
          </a:pPr>
          <a:endParaRPr lang="ar" sz="1600" kern="1200" dirty="0">
            <a:latin typeface="Gill Sans MT" panose="020B0502020104020203" pitchFamily="34" charset="0"/>
          </a:endParaRPr>
        </a:p>
      </dsp:txBody>
      <dsp:txXfrm rot="10800000">
        <a:off x="3786505" y="1681595"/>
        <a:ext cx="1013851" cy="2022060"/>
      </dsp:txXfrm>
    </dsp:sp>
    <dsp:sp modelId="{66AF5374-F49C-420A-87E9-AF239BE9E65C}">
      <dsp:nvSpPr>
        <dsp:cNvPr id="0" name=""/>
        <dsp:cNvSpPr/>
      </dsp:nvSpPr>
      <dsp:spPr>
        <a:xfrm>
          <a:off x="5024559" y="475039"/>
          <a:ext cx="914395" cy="731516"/>
        </a:xfrm>
        <a:prstGeom prst="roundRect">
          <a:avLst>
            <a:gd name="adj" fmla="val 10000"/>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t="-20000" b="-2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45FC42F-581F-4FDE-95E1-AB070966B605}">
      <dsp:nvSpPr>
        <dsp:cNvPr id="0" name=""/>
        <dsp:cNvSpPr/>
      </dsp:nvSpPr>
      <dsp:spPr>
        <a:xfrm rot="10800000">
          <a:off x="4941609" y="1681595"/>
          <a:ext cx="1080297" cy="2055283"/>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marL="0" lvl="0" indent="0" algn="ctr" defTabSz="711200" rtl="1">
            <a:lnSpc>
              <a:spcPct val="90000"/>
            </a:lnSpc>
            <a:spcBef>
              <a:spcPct val="0"/>
            </a:spcBef>
            <a:spcAft>
              <a:spcPct val="35000"/>
            </a:spcAft>
            <a:buNone/>
          </a:pPr>
          <a:r>
            <a:rPr lang="ar" sz="1600" b="0" i="0" u="none" kern="1200" baseline="0">
              <a:latin typeface="Gill Sans MT" panose="020B0502020104020203" pitchFamily="34" charset="0"/>
            </a:rPr>
            <a:t>اللغة الأم:</a:t>
          </a:r>
        </a:p>
        <a:p>
          <a:pPr marL="0" lvl="0" indent="0" algn="ctr" defTabSz="711200" rtl="1">
            <a:lnSpc>
              <a:spcPct val="90000"/>
            </a:lnSpc>
            <a:spcBef>
              <a:spcPct val="0"/>
            </a:spcBef>
            <a:spcAft>
              <a:spcPct val="35000"/>
            </a:spcAft>
            <a:buNone/>
          </a:pPr>
          <a:r>
            <a:rPr lang="ar" sz="1600" b="0" i="0" u="none" kern="1200" baseline="0">
              <a:latin typeface="Gill Sans MT" panose="020B0502020104020203" pitchFamily="34" charset="0"/>
            </a:rPr>
            <a:t>التدريس بلغة يستخدمها ويفهمها الطفل</a:t>
          </a:r>
        </a:p>
      </dsp:txBody>
      <dsp:txXfrm rot="10800000">
        <a:off x="4974832" y="1681595"/>
        <a:ext cx="1013851" cy="2022060"/>
      </dsp:txXfrm>
    </dsp:sp>
  </dsp:spTree>
</dsp:drawing>
</file>

<file path=ppt/diagrams/layout1.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4.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5.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A9DC5F7-CC97-4DC6-A487-4FF23D78697B}"/>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E8B45971-8D06-46D7-B4C5-9DBF3F57712A}"/>
              </a:ext>
            </a:extLst>
          </p:cNvPr>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E16CC89F-3B21-47BE-BA46-FCBDC134D351}" type="datetimeFigureOut">
              <a:rPr lang="en-US"/>
              <a:pPr>
                <a:defRPr/>
              </a:pPr>
              <a:t>10/27/2019</a:t>
            </a:fld>
            <a:endParaRPr lang="en-US"/>
          </a:p>
        </p:txBody>
      </p:sp>
      <p:sp>
        <p:nvSpPr>
          <p:cNvPr id="4" name="Footer Placeholder 3">
            <a:extLst>
              <a:ext uri="{FF2B5EF4-FFF2-40B4-BE49-F238E27FC236}">
                <a16:creationId xmlns:a16="http://schemas.microsoft.com/office/drawing/2014/main" id="{E4BBEA25-E240-4998-8313-3C9B6BA287E7}"/>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5" name="Slide Number Placeholder 4">
            <a:extLst>
              <a:ext uri="{FF2B5EF4-FFF2-40B4-BE49-F238E27FC236}">
                <a16:creationId xmlns:a16="http://schemas.microsoft.com/office/drawing/2014/main" id="{6A3C2B9E-E4C3-4B1B-81C1-CBAD1A70DC25}"/>
              </a:ext>
            </a:extLst>
          </p:cNvPr>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8FEB113D-E94E-4D9F-B1DF-C3D6643A5ACB}" type="slidenum">
              <a:rPr lang="en-US"/>
              <a:pPr>
                <a:defRPr/>
              </a:pPr>
              <a:t>‹#›</a:t>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6AA284A-16D9-4D77-BAFD-227B38F5C583}"/>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6F5CFA33-8A9D-42CF-AB62-BDEFEC5FE348}"/>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3A5F9D81-0559-43E6-8A75-07EF74435A2F}" type="datetimeFigureOut">
              <a:rPr lang="en-US"/>
              <a:pPr>
                <a:defRPr/>
              </a:pPr>
              <a:t>10/27/2019</a:t>
            </a:fld>
            <a:endParaRPr lang="en-US"/>
          </a:p>
        </p:txBody>
      </p:sp>
      <p:sp>
        <p:nvSpPr>
          <p:cNvPr id="4" name="Slide Image Placeholder 3">
            <a:extLst>
              <a:ext uri="{FF2B5EF4-FFF2-40B4-BE49-F238E27FC236}">
                <a16:creationId xmlns:a16="http://schemas.microsoft.com/office/drawing/2014/main" id="{1EFD780A-F091-4898-844E-3ACE4E95045B}"/>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CDF3C575-E082-491A-B59E-B15DA1E698F3}"/>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6CF1D686-4EBD-494E-930B-8F435FD5C972}"/>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D09084EA-08B9-477D-AE8B-79636CE1123C}"/>
              </a:ext>
            </a:extLst>
          </p:cNvPr>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50978963-3DA7-41DA-8159-831B2CF376B1}" type="slidenum">
              <a:rPr lang="en-US"/>
              <a:pPr>
                <a:defRPr/>
              </a:pPr>
              <a:t>‹#›</a:t>
            </a:fld>
            <a:endParaRPr lang="en-US"/>
          </a:p>
        </p:txBody>
      </p:sp>
    </p:spTree>
  </p:cSld>
  <p:clrMap bg1="lt1" tx1="dk1" bg2="lt2" tx2="dk2" accent1="accent1" accent2="accent2" accent3="accent3" accent4="accent4" accent5="accent5" accent6="accent6" hlink="hlink" folHlink="folHlink"/>
  <p:hf hdr="0" ftr="0" dt="0"/>
  <p:notesStyle>
    <a:lvl1pPr algn="l" defTabSz="457200" rtl="0" fontAlgn="base">
      <a:spcBef>
        <a:spcPct val="30000"/>
      </a:spcBef>
      <a:spcAft>
        <a:spcPct val="0"/>
      </a:spcAft>
      <a:defRPr sz="1200" kern="1200">
        <a:solidFill>
          <a:schemeClr val="tx1"/>
        </a:solidFill>
        <a:latin typeface="+mn-lt"/>
        <a:ea typeface="+mn-ea"/>
        <a:cs typeface="+mn-cs"/>
      </a:defRPr>
    </a:lvl1pPr>
    <a:lvl2pPr marL="457200" algn="l" defTabSz="457200" rtl="0" fontAlgn="base">
      <a:spcBef>
        <a:spcPct val="30000"/>
      </a:spcBef>
      <a:spcAft>
        <a:spcPct val="0"/>
      </a:spcAft>
      <a:defRPr sz="1200" kern="1200">
        <a:solidFill>
          <a:schemeClr val="tx1"/>
        </a:solidFill>
        <a:latin typeface="+mn-lt"/>
        <a:ea typeface="+mn-ea"/>
        <a:cs typeface="+mn-cs"/>
      </a:defRPr>
    </a:lvl2pPr>
    <a:lvl3pPr marL="914400" algn="l" defTabSz="457200" rtl="0" fontAlgn="base">
      <a:spcBef>
        <a:spcPct val="30000"/>
      </a:spcBef>
      <a:spcAft>
        <a:spcPct val="0"/>
      </a:spcAft>
      <a:defRPr sz="1200" kern="1200">
        <a:solidFill>
          <a:schemeClr val="tx1"/>
        </a:solidFill>
        <a:latin typeface="+mn-lt"/>
        <a:ea typeface="+mn-ea"/>
        <a:cs typeface="+mn-cs"/>
      </a:defRPr>
    </a:lvl3pPr>
    <a:lvl4pPr marL="1371600" algn="l" defTabSz="457200" rtl="0" fontAlgn="base">
      <a:spcBef>
        <a:spcPct val="30000"/>
      </a:spcBef>
      <a:spcAft>
        <a:spcPct val="0"/>
      </a:spcAft>
      <a:defRPr sz="1200" kern="1200">
        <a:solidFill>
          <a:schemeClr val="tx1"/>
        </a:solidFill>
        <a:latin typeface="+mn-lt"/>
        <a:ea typeface="+mn-ea"/>
        <a:cs typeface="+mn-cs"/>
      </a:defRPr>
    </a:lvl4pPr>
    <a:lvl5pPr marL="1828800" algn="l" defTabSz="457200" rtl="0" fontAlgn="base">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0978963-3DA7-41DA-8159-831B2CF376B1}" type="slidenum">
              <a:rPr lang="en-US" smtClean="0"/>
              <a:pPr>
                <a:defRPr/>
              </a:pPr>
              <a:t>1</a:t>
            </a:fld>
            <a:endParaRPr lang="en-US"/>
          </a:p>
        </p:txBody>
      </p:sp>
    </p:spTree>
    <p:extLst>
      <p:ext uri="{BB962C8B-B14F-4D97-AF65-F5344CB8AC3E}">
        <p14:creationId xmlns:p14="http://schemas.microsoft.com/office/powerpoint/2010/main" val="11699286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1" eaLnBrk="1" fontAlgn="auto" latinLnBrk="0" hangingPunct="1">
              <a:lnSpc>
                <a:spcPct val="100000"/>
              </a:lnSpc>
              <a:spcBef>
                <a:spcPts val="0"/>
              </a:spcBef>
              <a:spcAft>
                <a:spcPts val="0"/>
              </a:spcAft>
              <a:buClrTx/>
              <a:buSzTx/>
              <a:buFontTx/>
              <a:buNone/>
              <a:tabLst/>
              <a:defRPr/>
            </a:pPr>
            <a:r>
              <a:rPr lang="en-US" dirty="0"/>
              <a:t>There has been progress in literacy and numeracy achievement in the Arabic speaking world,</a:t>
            </a:r>
            <a:r>
              <a:rPr lang="en-US" baseline="0" dirty="0"/>
              <a:t> even as there are lingering challenges, particularly in terms of progress in higher order literacy and numeracy skills.   These remaining challenges in literacy relate to the particularities of the Arabic language itself and to how higher order skills are presented in curricula across the region and to how they are taught.  In numeracy, while the content is more universal, there are distinct challenges in how higher order skills are organized and taught.  Let us begin with literacy.  The next slide presents a model of how literacy sub-skills build on and are related to one another.</a:t>
            </a:r>
            <a:endParaRPr lang="en-US" dirty="0"/>
          </a:p>
          <a:p>
            <a:pPr marL="0" marR="0" lvl="0" indent="0" algn="l" defTabSz="457200" rtl="1" eaLnBrk="1" fontAlgn="auto" latinLnBrk="0" hangingPunct="1">
              <a:lnSpc>
                <a:spcPct val="100000"/>
              </a:lnSpc>
              <a:spcBef>
                <a:spcPts val="0"/>
              </a:spcBef>
              <a:spcAft>
                <a:spcPts val="0"/>
              </a:spcAft>
              <a:buClrTx/>
              <a:buSzTx/>
              <a:buFontTx/>
              <a:buNone/>
              <a:tabLst/>
              <a:defRPr/>
            </a:pPr>
            <a:endParaRPr lang="ar" dirty="0"/>
          </a:p>
        </p:txBody>
      </p:sp>
      <p:sp>
        <p:nvSpPr>
          <p:cNvPr id="4" name="Slide Number Placeholder 3"/>
          <p:cNvSpPr>
            <a:spLocks noGrp="1"/>
          </p:cNvSpPr>
          <p:nvPr>
            <p:ph type="sldNum" sz="quarter" idx="5"/>
          </p:nvPr>
        </p:nvSpPr>
        <p:spPr/>
        <p:txBody>
          <a:bodyPr/>
          <a:lstStyle/>
          <a:p>
            <a:pPr algn="r" rtl="1"/>
            <a:fld id="{824A558B-E4E9-A94A-B9C1-029E46A76ABA}" type="slidenum">
              <a:rPr/>
              <a:t>10</a:t>
            </a:fld>
            <a:endParaRPr lang="ar"/>
          </a:p>
        </p:txBody>
      </p:sp>
    </p:spTree>
    <p:extLst>
      <p:ext uri="{BB962C8B-B14F-4D97-AF65-F5344CB8AC3E}">
        <p14:creationId xmlns:p14="http://schemas.microsoft.com/office/powerpoint/2010/main" val="19904089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Starting from the base of this model, children need foundational</a:t>
            </a:r>
            <a:r>
              <a:rPr lang="en-US" baseline="0" dirty="0"/>
              <a:t> cognitive skills; children with special needs often need intentional help and interventions to develop these skills.   For children with these foundational cognitive skills, we then focus on developing </a:t>
            </a:r>
            <a:r>
              <a:rPr lang="en-US" u="sng" baseline="0" dirty="0"/>
              <a:t>emergent literacy skills </a:t>
            </a:r>
            <a:r>
              <a:rPr lang="en-US" baseline="0" dirty="0"/>
              <a:t>and </a:t>
            </a:r>
            <a:r>
              <a:rPr lang="en-US" u="sng" baseline="0" dirty="0"/>
              <a:t>language and cognitive skills</a:t>
            </a:r>
            <a:r>
              <a:rPr lang="en-US" baseline="0" dirty="0"/>
              <a:t>.  Both are critically important and are developed across the early years of life in the home, in pre-school and in the early grades of school.   Two pillars of reading are solid word reading skills (decoding) and listening comprehension (i.e. language skills and knowledge).  In Arabic, there are specific sub-skills that need to be taught and nurtured for these pillars to be strong.  For listening comprehension to develop, children need exposure to MSA (the language of instruction) via listening to stories, vocabulary development, being spoken to and encouraged to speak and through instruction that bridges spoken language (spoken dialect) and MSA.  For word reading, children need to recognize and distinguish sounds in words, recognize symbols (letters) and their associated sounds.  In Arabic, children also need to recognize word patterns. For example…</a:t>
            </a:r>
          </a:p>
          <a:p>
            <a:r>
              <a:rPr lang="en-US" baseline="0" dirty="0"/>
              <a:t>Reading fluency is built on the two pillars of word reading and listening comprehension.  To read fluently in Arabic, children need a sense of syntactical awareness and morphological awareness as both unlock critical context clues.  These skills may need more emphasis, not from a purely grammatical perspective, which is often the vehicle through which they are taught.  ORF results from EGRAs in the region have improved but not enough to where we see improvements in comprehension.</a:t>
            </a:r>
          </a:p>
          <a:p>
            <a:endParaRPr lang="ar" baseline="0" dirty="0"/>
          </a:p>
        </p:txBody>
      </p:sp>
      <p:sp>
        <p:nvSpPr>
          <p:cNvPr id="4" name="Slide Number Placeholder 3"/>
          <p:cNvSpPr>
            <a:spLocks noGrp="1"/>
          </p:cNvSpPr>
          <p:nvPr>
            <p:ph type="sldNum" sz="quarter" idx="5"/>
          </p:nvPr>
        </p:nvSpPr>
        <p:spPr/>
        <p:txBody>
          <a:bodyPr/>
          <a:lstStyle/>
          <a:p>
            <a:pPr algn="r" rtl="1"/>
            <a:fld id="{824A558B-E4E9-A94A-B9C1-029E46A76ABA}" type="slidenum">
              <a:rPr/>
              <a:t>13</a:t>
            </a:fld>
            <a:endParaRPr lang="ar"/>
          </a:p>
        </p:txBody>
      </p:sp>
    </p:spTree>
    <p:extLst>
      <p:ext uri="{BB962C8B-B14F-4D97-AF65-F5344CB8AC3E}">
        <p14:creationId xmlns:p14="http://schemas.microsoft.com/office/powerpoint/2010/main" val="36734894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We see from EGRA results across the region that countries have made progress in terms of phonological</a:t>
            </a:r>
            <a:r>
              <a:rPr lang="en-US" baseline="0" dirty="0"/>
              <a:t> awareness and phonics results.   Hence, we focus here on morphological awareness as an area which needs more focus and which, according to the evidence, is a strong predictor of reading outcomes, and has a positive effect on word reading accuracy, fluency, comprehension and spelling.</a:t>
            </a:r>
            <a:endParaRPr lang="en-US" dirty="0"/>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Likewise, Abu-Rabia and Abu </a:t>
            </a:r>
            <a:r>
              <a:rPr lang="en-US" dirty="0" err="1"/>
              <a:t>Rahmoun</a:t>
            </a:r>
            <a:r>
              <a:rPr lang="en-US" dirty="0"/>
              <a:t> reported in 2012 that “…the root morpheme as a semantic entity is helpful and accessible for the initial lexical access, initial understanding and later connected [to] [sic] the rest of the affixes (morphemes) to construct the exact phonological representation (pattern).”</a:t>
            </a:r>
            <a:r>
              <a:rPr lang="en-US" baseline="30000" dirty="0"/>
              <a:t>2</a:t>
            </a:r>
          </a:p>
          <a:p>
            <a:endParaRPr lang="en-US" dirty="0"/>
          </a:p>
          <a:p>
            <a:endParaRPr lang="ar" dirty="0"/>
          </a:p>
        </p:txBody>
      </p:sp>
      <p:sp>
        <p:nvSpPr>
          <p:cNvPr id="4" name="Slide Number Placeholder 3"/>
          <p:cNvSpPr>
            <a:spLocks noGrp="1"/>
          </p:cNvSpPr>
          <p:nvPr>
            <p:ph type="sldNum" sz="quarter" idx="5"/>
          </p:nvPr>
        </p:nvSpPr>
        <p:spPr/>
        <p:txBody>
          <a:bodyPr/>
          <a:lstStyle/>
          <a:p>
            <a:pPr algn="r" rtl="1"/>
            <a:fld id="{824A558B-E4E9-A94A-B9C1-029E46A76ABA}" type="slidenum">
              <a:rPr/>
              <a:t>14</a:t>
            </a:fld>
            <a:endParaRPr lang="ar"/>
          </a:p>
        </p:txBody>
      </p:sp>
    </p:spTree>
    <p:extLst>
      <p:ext uri="{BB962C8B-B14F-4D97-AF65-F5344CB8AC3E}">
        <p14:creationId xmlns:p14="http://schemas.microsoft.com/office/powerpoint/2010/main" val="6964994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Morphological awareness as a reading strategy can help to mitigate the effects</a:t>
            </a:r>
            <a:r>
              <a:rPr lang="en-US" baseline="0" dirty="0"/>
              <a:t> of </a:t>
            </a:r>
            <a:r>
              <a:rPr lang="en-US" baseline="0" dirty="0" err="1"/>
              <a:t>diglossia</a:t>
            </a:r>
            <a:r>
              <a:rPr lang="en-US" baseline="0" dirty="0"/>
              <a:t>.</a:t>
            </a:r>
          </a:p>
          <a:p>
            <a:endParaRPr lang="en-US" baseline="0" dirty="0"/>
          </a:p>
          <a:p>
            <a:r>
              <a:rPr lang="en-US" dirty="0"/>
              <a:t>Given</a:t>
            </a:r>
            <a:r>
              <a:rPr lang="en-US" baseline="0" dirty="0"/>
              <a:t> its predictive power in learning to read in Arabic, morphological awareness needs to be intentionally embedded into curricular content for oral language development, listening comprehension and vocabulary development and purposefully addressed in textbooks and in training for Arabic reading teachers.</a:t>
            </a:r>
            <a:endParaRPr lang="en-US" dirty="0"/>
          </a:p>
          <a:p>
            <a:endParaRPr lang="ar" dirty="0"/>
          </a:p>
        </p:txBody>
      </p:sp>
      <p:sp>
        <p:nvSpPr>
          <p:cNvPr id="4" name="Slide Number Placeholder 3"/>
          <p:cNvSpPr>
            <a:spLocks noGrp="1"/>
          </p:cNvSpPr>
          <p:nvPr>
            <p:ph type="sldNum" sz="quarter" idx="5"/>
          </p:nvPr>
        </p:nvSpPr>
        <p:spPr/>
        <p:txBody>
          <a:bodyPr/>
          <a:lstStyle/>
          <a:p>
            <a:pPr algn="r" rtl="1"/>
            <a:fld id="{824A558B-E4E9-A94A-B9C1-029E46A76ABA}" type="slidenum">
              <a:rPr/>
              <a:t>15</a:t>
            </a:fld>
            <a:endParaRPr lang="ar"/>
          </a:p>
        </p:txBody>
      </p:sp>
    </p:spTree>
    <p:extLst>
      <p:ext uri="{BB962C8B-B14F-4D97-AF65-F5344CB8AC3E}">
        <p14:creationId xmlns:p14="http://schemas.microsoft.com/office/powerpoint/2010/main" val="17668491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1" eaLnBrk="1" fontAlgn="auto" latinLnBrk="0" hangingPunct="1">
              <a:lnSpc>
                <a:spcPct val="100000"/>
              </a:lnSpc>
              <a:spcBef>
                <a:spcPts val="0"/>
              </a:spcBef>
              <a:spcAft>
                <a:spcPts val="0"/>
              </a:spcAft>
              <a:buClrTx/>
              <a:buSzTx/>
              <a:buFontTx/>
              <a:buNone/>
              <a:tabLst/>
              <a:defRPr/>
            </a:pPr>
            <a:r>
              <a:rPr lang="en-US" dirty="0"/>
              <a:t>What would this look like in an early grade reading classroom?   There</a:t>
            </a:r>
            <a:r>
              <a:rPr lang="en-US" baseline="0" dirty="0"/>
              <a:t> are a variety of instructional activities that can support the development of morphological awareness that are not </a:t>
            </a:r>
            <a:r>
              <a:rPr lang="en-US" dirty="0"/>
              <a:t>traditional grammar-focused drills or activities. Word derivation</a:t>
            </a:r>
            <a:r>
              <a:rPr lang="en-US" baseline="0" dirty="0"/>
              <a:t> games, for example, can help children to see word patterns.</a:t>
            </a:r>
          </a:p>
          <a:p>
            <a:pPr marL="0" marR="0" lvl="0" indent="0" algn="l" defTabSz="457200" rtl="1" eaLnBrk="1" fontAlgn="auto" latinLnBrk="0" hangingPunct="1">
              <a:lnSpc>
                <a:spcPct val="100000"/>
              </a:lnSpc>
              <a:spcBef>
                <a:spcPts val="0"/>
              </a:spcBef>
              <a:spcAft>
                <a:spcPts val="0"/>
              </a:spcAft>
              <a:buClrTx/>
              <a:buSzTx/>
              <a:buFontTx/>
              <a:buNone/>
              <a:tabLst/>
              <a:defRPr/>
            </a:pPr>
            <a:endParaRPr lang="ar" baseline="0" dirty="0"/>
          </a:p>
        </p:txBody>
      </p:sp>
      <p:sp>
        <p:nvSpPr>
          <p:cNvPr id="4" name="Slide Number Placeholder 3"/>
          <p:cNvSpPr>
            <a:spLocks noGrp="1"/>
          </p:cNvSpPr>
          <p:nvPr>
            <p:ph type="sldNum" sz="quarter" idx="5"/>
          </p:nvPr>
        </p:nvSpPr>
        <p:spPr/>
        <p:txBody>
          <a:bodyPr/>
          <a:lstStyle/>
          <a:p>
            <a:pPr algn="r" rtl="1"/>
            <a:fld id="{824A558B-E4E9-A94A-B9C1-029E46A76ABA}" type="slidenum">
              <a:rPr/>
              <a:t>16</a:t>
            </a:fld>
            <a:endParaRPr lang="ar"/>
          </a:p>
        </p:txBody>
      </p:sp>
    </p:spTree>
    <p:extLst>
      <p:ext uri="{BB962C8B-B14F-4D97-AF65-F5344CB8AC3E}">
        <p14:creationId xmlns:p14="http://schemas.microsoft.com/office/powerpoint/2010/main" val="22509766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Curricular content in early grade mathematics is fairly consistent across the MENA</a:t>
            </a:r>
            <a:r>
              <a:rPr lang="en-US" sz="1200" baseline="0" dirty="0"/>
              <a:t> region.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t>However, t</a:t>
            </a:r>
            <a:r>
              <a:rPr lang="en-US" sz="1200" dirty="0"/>
              <a:t>he challenges to improving EGM skills appear to reside on the process side:  curriculum and instruction tend to emphasize procedural skills over conceptual ones, there is a low emphasis on application of skills, on reasoning, problem solving and making connections between the procedure and the conceptual.</a:t>
            </a:r>
          </a:p>
          <a:p>
            <a:pPr marL="0" marR="0" lvl="0" indent="0" algn="r" defTabSz="914400" rtl="1" eaLnBrk="1" fontAlgn="auto" latinLnBrk="0" hangingPunct="1">
              <a:lnSpc>
                <a:spcPct val="100000"/>
              </a:lnSpc>
              <a:spcBef>
                <a:spcPts val="0"/>
              </a:spcBef>
              <a:spcAft>
                <a:spcPts val="0"/>
              </a:spcAft>
              <a:buClrTx/>
              <a:buSzTx/>
              <a:buFontTx/>
              <a:buNone/>
              <a:tabLst/>
              <a:defRPr/>
            </a:pPr>
            <a:endParaRPr lang="ar" sz="1200" dirty="0"/>
          </a:p>
        </p:txBody>
      </p:sp>
      <p:sp>
        <p:nvSpPr>
          <p:cNvPr id="4" name="Slide Number Placeholder 3"/>
          <p:cNvSpPr>
            <a:spLocks noGrp="1"/>
          </p:cNvSpPr>
          <p:nvPr>
            <p:ph type="sldNum" sz="quarter" idx="5"/>
          </p:nvPr>
        </p:nvSpPr>
        <p:spPr/>
        <p:txBody>
          <a:bodyPr/>
          <a:lstStyle/>
          <a:p>
            <a:pPr algn="r" rtl="1"/>
            <a:fld id="{824A558B-E4E9-A94A-B9C1-029E46A76ABA}" type="slidenum">
              <a:rPr/>
              <a:t>18</a:t>
            </a:fld>
            <a:endParaRPr lang="ar"/>
          </a:p>
        </p:txBody>
      </p:sp>
    </p:spTree>
    <p:extLst>
      <p:ext uri="{BB962C8B-B14F-4D97-AF65-F5344CB8AC3E}">
        <p14:creationId xmlns:p14="http://schemas.microsoft.com/office/powerpoint/2010/main" val="42868567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 dirty="0"/>
          </a:p>
        </p:txBody>
      </p:sp>
      <p:sp>
        <p:nvSpPr>
          <p:cNvPr id="4" name="Slide Number Placeholder 3"/>
          <p:cNvSpPr>
            <a:spLocks noGrp="1"/>
          </p:cNvSpPr>
          <p:nvPr>
            <p:ph type="sldNum" sz="quarter" idx="5"/>
          </p:nvPr>
        </p:nvSpPr>
        <p:spPr/>
        <p:txBody>
          <a:bodyPr/>
          <a:lstStyle/>
          <a:p>
            <a:pPr algn="r" rtl="1"/>
            <a:fld id="{824A558B-E4E9-A94A-B9C1-029E46A76ABA}" type="slidenum">
              <a:rPr/>
              <a:t>19</a:t>
            </a:fld>
            <a:endParaRPr lang="ar"/>
          </a:p>
        </p:txBody>
      </p:sp>
    </p:spTree>
    <p:extLst>
      <p:ext uri="{BB962C8B-B14F-4D97-AF65-F5344CB8AC3E}">
        <p14:creationId xmlns:p14="http://schemas.microsoft.com/office/powerpoint/2010/main" val="34004170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1"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While absolute scores are still low, MENA countries have made enormous progress in both EGR and EGM basic skills such as letter sound identification, simple word reading, number identification, quantity discrimination, simple addition and subtraction. However, higher order skills such as oral reading fluency, reading and listening comprehension, number pattern identification, more complex addition and subtraction operations, and word problems have not progressed to the same degree. Scores from other international tests, such as PIRLS, PISA and TIMSS demonstrate these trends across both subjects. </a:t>
            </a:r>
          </a:p>
          <a:p>
            <a:pPr marL="0" marR="0" lvl="0" indent="0" algn="l" defTabSz="457200" rtl="1" eaLnBrk="1" fontAlgn="auto" latinLnBrk="0" hangingPunct="1">
              <a:lnSpc>
                <a:spcPct val="100000"/>
              </a:lnSpc>
              <a:spcBef>
                <a:spcPts val="0"/>
              </a:spcBef>
              <a:spcAft>
                <a:spcPts val="0"/>
              </a:spcAft>
              <a:buClrTx/>
              <a:buSzTx/>
              <a:buFontTx/>
              <a:buNone/>
              <a:tabLst/>
              <a:defRPr/>
            </a:pPr>
            <a:endParaRPr lang="ar"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lgn="r" rtl="1"/>
            <a:fld id="{824A558B-E4E9-A94A-B9C1-029E46A76ABA}" type="slidenum">
              <a:rPr/>
              <a:t>21</a:t>
            </a:fld>
            <a:endParaRPr lang="ar"/>
          </a:p>
        </p:txBody>
      </p:sp>
    </p:spTree>
    <p:extLst>
      <p:ext uri="{BB962C8B-B14F-4D97-AF65-F5344CB8AC3E}">
        <p14:creationId xmlns:p14="http://schemas.microsoft.com/office/powerpoint/2010/main" val="26909291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 dirty="0"/>
          </a:p>
        </p:txBody>
      </p:sp>
      <p:sp>
        <p:nvSpPr>
          <p:cNvPr id="4" name="Slide Number Placeholder 3"/>
          <p:cNvSpPr>
            <a:spLocks noGrp="1"/>
          </p:cNvSpPr>
          <p:nvPr>
            <p:ph type="sldNum" sz="quarter" idx="5"/>
          </p:nvPr>
        </p:nvSpPr>
        <p:spPr/>
        <p:txBody>
          <a:bodyPr/>
          <a:lstStyle/>
          <a:p>
            <a:pPr algn="r" rtl="1"/>
            <a:fld id="{824A558B-E4E9-A94A-B9C1-029E46A76ABA}" type="slidenum">
              <a:rPr/>
              <a:t>22</a:t>
            </a:fld>
            <a:endParaRPr lang="ar"/>
          </a:p>
        </p:txBody>
      </p:sp>
    </p:spTree>
    <p:extLst>
      <p:ext uri="{BB962C8B-B14F-4D97-AF65-F5344CB8AC3E}">
        <p14:creationId xmlns:p14="http://schemas.microsoft.com/office/powerpoint/2010/main" val="15514489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 dirty="0"/>
          </a:p>
        </p:txBody>
      </p:sp>
      <p:sp>
        <p:nvSpPr>
          <p:cNvPr id="4" name="Slide Number Placeholder 3"/>
          <p:cNvSpPr>
            <a:spLocks noGrp="1"/>
          </p:cNvSpPr>
          <p:nvPr>
            <p:ph type="sldNum" sz="quarter" idx="5"/>
          </p:nvPr>
        </p:nvSpPr>
        <p:spPr/>
        <p:txBody>
          <a:bodyPr/>
          <a:lstStyle/>
          <a:p>
            <a:pPr algn="r" rtl="1"/>
            <a:fld id="{824A558B-E4E9-A94A-B9C1-029E46A76ABA}" type="slidenum">
              <a:rPr/>
              <a:t>23</a:t>
            </a:fld>
            <a:endParaRPr lang="ar"/>
          </a:p>
        </p:txBody>
      </p:sp>
    </p:spTree>
    <p:extLst>
      <p:ext uri="{BB962C8B-B14F-4D97-AF65-F5344CB8AC3E}">
        <p14:creationId xmlns:p14="http://schemas.microsoft.com/office/powerpoint/2010/main" val="36008086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 dirty="0"/>
          </a:p>
        </p:txBody>
      </p:sp>
      <p:sp>
        <p:nvSpPr>
          <p:cNvPr id="4" name="Slide Number Placeholder 3"/>
          <p:cNvSpPr>
            <a:spLocks noGrp="1"/>
          </p:cNvSpPr>
          <p:nvPr>
            <p:ph type="sldNum" sz="quarter" idx="5"/>
          </p:nvPr>
        </p:nvSpPr>
        <p:spPr/>
        <p:txBody>
          <a:bodyPr/>
          <a:lstStyle/>
          <a:p>
            <a:pPr algn="r" rtl="1">
              <a:defRPr/>
            </a:pPr>
            <a:fld id="{50978963-3DA7-41DA-8159-831B2CF376B1}" type="slidenum">
              <a:rPr/>
              <a:pPr algn="r" rtl="1">
                <a:defRPr/>
              </a:pPr>
              <a:t>2</a:t>
            </a:fld>
            <a:endParaRPr lang="ar"/>
          </a:p>
        </p:txBody>
      </p:sp>
    </p:spTree>
    <p:extLst>
      <p:ext uri="{BB962C8B-B14F-4D97-AF65-F5344CB8AC3E}">
        <p14:creationId xmlns:p14="http://schemas.microsoft.com/office/powerpoint/2010/main" val="11699286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 dirty="0"/>
          </a:p>
        </p:txBody>
      </p:sp>
      <p:sp>
        <p:nvSpPr>
          <p:cNvPr id="4" name="Slide Number Placeholder 3"/>
          <p:cNvSpPr>
            <a:spLocks noGrp="1"/>
          </p:cNvSpPr>
          <p:nvPr>
            <p:ph type="sldNum" sz="quarter" idx="5"/>
          </p:nvPr>
        </p:nvSpPr>
        <p:spPr/>
        <p:txBody>
          <a:bodyPr/>
          <a:lstStyle/>
          <a:p>
            <a:pPr algn="r" rtl="1"/>
            <a:fld id="{824A558B-E4E9-A94A-B9C1-029E46A76ABA}" type="slidenum">
              <a:rPr/>
              <a:t>24</a:t>
            </a:fld>
            <a:endParaRPr lang="ar"/>
          </a:p>
        </p:txBody>
      </p:sp>
    </p:spTree>
    <p:extLst>
      <p:ext uri="{BB962C8B-B14F-4D97-AF65-F5344CB8AC3E}">
        <p14:creationId xmlns:p14="http://schemas.microsoft.com/office/powerpoint/2010/main" val="28503279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0978963-3DA7-41DA-8159-831B2CF376B1}" type="slidenum">
              <a:rPr lang="en-US" smtClean="0"/>
              <a:pPr>
                <a:defRPr/>
              </a:pPr>
              <a:t>25</a:t>
            </a:fld>
            <a:endParaRPr lang="en-US"/>
          </a:p>
        </p:txBody>
      </p:sp>
    </p:spTree>
    <p:extLst>
      <p:ext uri="{BB962C8B-B14F-4D97-AF65-F5344CB8AC3E}">
        <p14:creationId xmlns:p14="http://schemas.microsoft.com/office/powerpoint/2010/main" val="11699286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8"/>
        <p:cNvGrpSpPr/>
        <p:nvPr/>
      </p:nvGrpSpPr>
      <p:grpSpPr>
        <a:xfrm>
          <a:off x="0" y="0"/>
          <a:ext cx="0" cy="0"/>
          <a:chOff x="0" y="0"/>
          <a:chExt cx="0" cy="0"/>
        </a:xfrm>
      </p:grpSpPr>
      <p:sp>
        <p:nvSpPr>
          <p:cNvPr id="939" name="Google Shape;939;g609059eaac_0_9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0" name="Google Shape;940;g609059eaac_0_98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941" name="Google Shape;941;g609059eaac_0_98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l" rtl="1">
              <a:spcBef>
                <a:spcPts val="0"/>
              </a:spcBef>
              <a:spcAft>
                <a:spcPts val="0"/>
              </a:spcAft>
              <a:buClr>
                <a:srgbClr val="000000"/>
              </a:buClr>
              <a:buSzPts val="1200"/>
              <a:buFont typeface="Arial"/>
              <a:buNone/>
            </a:pPr>
            <a:fld id="{00000000-1234-1234-1234-123412341234}" type="slidenum">
              <a:rPr/>
              <a:t>26</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2"/>
        <p:cNvGrpSpPr/>
        <p:nvPr/>
      </p:nvGrpSpPr>
      <p:grpSpPr>
        <a:xfrm>
          <a:off x="0" y="0"/>
          <a:ext cx="0" cy="0"/>
          <a:chOff x="0" y="0"/>
          <a:chExt cx="0" cy="0"/>
        </a:xfrm>
      </p:grpSpPr>
      <p:sp>
        <p:nvSpPr>
          <p:cNvPr id="1133" name="Google Shape;1133;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4" name="Google Shape;1134;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r" rtl="1">
              <a:lnSpc>
                <a:spcPct val="100000"/>
              </a:lnSpc>
              <a:spcBef>
                <a:spcPts val="0"/>
              </a:spcBef>
              <a:spcAft>
                <a:spcPts val="0"/>
              </a:spcAft>
              <a:buSzPts val="1400"/>
              <a:buNone/>
            </a:pPr>
            <a:r>
              <a:rPr lang="ar" sz="1200" b="0" i="0" u="none" strike="noStrike" cap="none" baseline="0">
                <a:solidFill>
                  <a:schemeClr val="dk1"/>
                </a:solidFill>
                <a:latin typeface="Calibri"/>
                <a:ea typeface="Calibri"/>
                <a:cs typeface="Calibri"/>
                <a:sym typeface="Calibri"/>
              </a:rPr>
              <a:t>يقدم إطار برنامج ريدينغ ماترز (المرشدين، الإداريين، المعلمين، النصوص، الممارسة الإضافية، التقييم المتكرر، المعايير) مكونات النظام التي أثبتت الأدلة أهميتها لدعم تعلم القراءة لجميع الأطفال.</a:t>
            </a:r>
            <a:endParaRPr/>
          </a:p>
          <a:p>
            <a:pPr marL="457200" marR="0" lvl="0" indent="-228600" algn="r" rtl="1">
              <a:lnSpc>
                <a:spcPct val="100000"/>
              </a:lnSpc>
              <a:spcBef>
                <a:spcPts val="0"/>
              </a:spcBef>
              <a:spcAft>
                <a:spcPts val="0"/>
              </a:spcAft>
              <a:buSzPts val="1400"/>
              <a:buNone/>
            </a:pPr>
            <a:endParaRPr/>
          </a:p>
          <a:p>
            <a:pPr marL="457200" marR="0" lvl="0" indent="-228600" algn="r" rtl="1">
              <a:lnSpc>
                <a:spcPct val="100000"/>
              </a:lnSpc>
              <a:spcBef>
                <a:spcPts val="0"/>
              </a:spcBef>
              <a:spcAft>
                <a:spcPts val="0"/>
              </a:spcAft>
              <a:buSzPts val="1400"/>
              <a:buNone/>
            </a:pPr>
            <a:r>
              <a:rPr lang="ar" b="0" i="0" u="none" baseline="0"/>
              <a:t>هذه أداة طورت حديثا بواسطة الوكالة الأمريكية للتعاون الدولي. ويستجيب هذا الإطار الحديث لاستراتيجية التعليم الأساسي الدولية وسياسات التعليم الخاصة بالوكالة الأمريكية للتعاون الدولي من أجل تقوية الأنظمة لدعم اكتساب المهارة لجميع الطلاب. ندعوك لتساعدنا على تطوير هذا الجهد قدما. قدمنا هذا الإطار في بانكوك في مؤتمر آسيا آر إي دابليو، وتوسعنا من ستة إلى سبعة خانات بعد الورشة تعليقاتك ستساعدنا على التنقيح الإضافي للإطار ليكون أكثر فائدة.</a:t>
            </a:r>
            <a:endParaRPr/>
          </a:p>
          <a:p>
            <a:pPr marL="457200" marR="0" lvl="0" indent="-228600" algn="r" rtl="1">
              <a:lnSpc>
                <a:spcPct val="100000"/>
              </a:lnSpc>
              <a:spcBef>
                <a:spcPts val="0"/>
              </a:spcBef>
              <a:spcAft>
                <a:spcPts val="0"/>
              </a:spcAft>
              <a:buSzPts val="1400"/>
              <a:buNone/>
            </a:pPr>
            <a:endParaRPr/>
          </a:p>
          <a:p>
            <a:pPr marL="457200" marR="0" lvl="0" indent="-228600" algn="r" rtl="1">
              <a:lnSpc>
                <a:spcPct val="100000"/>
              </a:lnSpc>
              <a:spcBef>
                <a:spcPts val="0"/>
              </a:spcBef>
              <a:spcAft>
                <a:spcPts val="0"/>
              </a:spcAft>
              <a:buSzPts val="1400"/>
              <a:buNone/>
            </a:pPr>
            <a:r>
              <a:rPr lang="ar" b="0" i="0" u="none" baseline="0"/>
              <a:t>هذا الإطار هو تمديد لخمسة حروف تي، وبينما نستعرض المكونات المختلفة، سترى الخمسة حروف تي مدرجة ضمنيا. وننوي استخدام هذه الأداة من الآن فصاعدا لأنها منهجية أكثر شمولا من الخمسة حروف تي.</a:t>
            </a:r>
            <a:endParaRPr/>
          </a:p>
          <a:p>
            <a:pPr marL="457200" marR="0" lvl="0" indent="-228600" algn="r" rtl="1">
              <a:lnSpc>
                <a:spcPct val="100000"/>
              </a:lnSpc>
              <a:spcBef>
                <a:spcPts val="0"/>
              </a:spcBef>
              <a:spcAft>
                <a:spcPts val="0"/>
              </a:spcAft>
              <a:buSzPts val="1400"/>
              <a:buNone/>
            </a:pPr>
            <a:endParaRPr/>
          </a:p>
          <a:p>
            <a:pPr marL="457200" marR="0" lvl="0" indent="-228600" algn="r" rtl="1">
              <a:lnSpc>
                <a:spcPct val="100000"/>
              </a:lnSpc>
              <a:spcBef>
                <a:spcPts val="0"/>
              </a:spcBef>
              <a:spcAft>
                <a:spcPts val="0"/>
              </a:spcAft>
              <a:buSzPts val="1400"/>
              <a:buNone/>
            </a:pPr>
            <a:r>
              <a:rPr lang="ar" b="0" i="0" u="none" baseline="0"/>
              <a:t>سنغطي كل واحدة من هذه الخانات خلال الأسبوع</a:t>
            </a:r>
            <a:endParaRPr/>
          </a:p>
        </p:txBody>
      </p:sp>
      <p:sp>
        <p:nvSpPr>
          <p:cNvPr id="1135" name="Google Shape;1135;p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l" rtl="1">
              <a:lnSpc>
                <a:spcPct val="100000"/>
              </a:lnSpc>
              <a:spcBef>
                <a:spcPts val="0"/>
              </a:spcBef>
              <a:spcAft>
                <a:spcPts val="0"/>
              </a:spcAft>
              <a:buSzPts val="1200"/>
              <a:buNone/>
            </a:pPr>
            <a:fld id="{00000000-1234-1234-1234-123412341234}" type="slidenum">
              <a:rPr sz="1200" b="0" i="0" u="none" strike="noStrike" cap="none">
                <a:solidFill>
                  <a:schemeClr val="dk1"/>
                </a:solidFill>
                <a:latin typeface="Calibri"/>
                <a:ea typeface="Calibri"/>
                <a:cs typeface="Calibri"/>
                <a:sym typeface="Calibri"/>
              </a:rPr>
              <a:t>29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87" name="Google Shape;87;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a:t>30</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6"/>
        <p:cNvGrpSpPr/>
        <p:nvPr/>
      </p:nvGrpSpPr>
      <p:grpSpPr>
        <a:xfrm>
          <a:off x="0" y="0"/>
          <a:ext cx="0" cy="0"/>
          <a:chOff x="0" y="0"/>
          <a:chExt cx="0" cy="0"/>
        </a:xfrm>
      </p:grpSpPr>
      <p:sp>
        <p:nvSpPr>
          <p:cNvPr id="1197" name="Google Shape;1197;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8" name="Google Shape;1198;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ar" sz="1100" b="0" i="0" u="none" baseline="0">
                <a:latin typeface="Cabin"/>
                <a:ea typeface="Cabin"/>
                <a:cs typeface="Cabin"/>
                <a:sym typeface="Cabin"/>
              </a:rPr>
              <a:t>من أجل أن يدعم النظام كل الطلاب، يجب أن تعكس مكونات الإطار مبادئ التصميم العالمي للتعلم، ويجب أن يركز البحث على الفروق في المخرجات بين المجموعات. </a:t>
            </a:r>
            <a:endParaRPr sz="1100"/>
          </a:p>
          <a:p>
            <a:pPr marL="457200" marR="0" lvl="0" indent="-228600" algn="r" rtl="1">
              <a:lnSpc>
                <a:spcPct val="100000"/>
              </a:lnSpc>
              <a:spcBef>
                <a:spcPts val="0"/>
              </a:spcBef>
              <a:spcAft>
                <a:spcPts val="0"/>
              </a:spcAft>
              <a:buSzPts val="1400"/>
              <a:buNone/>
            </a:pPr>
            <a:endParaRPr/>
          </a:p>
        </p:txBody>
      </p:sp>
      <p:sp>
        <p:nvSpPr>
          <p:cNvPr id="1199" name="Google Shape;1199;p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l" rtl="1">
              <a:lnSpc>
                <a:spcPct val="100000"/>
              </a:lnSpc>
              <a:spcBef>
                <a:spcPts val="0"/>
              </a:spcBef>
              <a:spcAft>
                <a:spcPts val="0"/>
              </a:spcAft>
              <a:buSzPts val="1200"/>
              <a:buNone/>
            </a:pPr>
            <a:fld id="{00000000-1234-1234-1234-123412341234}" type="slidenum">
              <a:rPr sz="1200" b="0" i="0" u="none" strike="noStrike" cap="none">
                <a:solidFill>
                  <a:schemeClr val="dk1"/>
                </a:solidFill>
                <a:latin typeface="Calibri"/>
                <a:ea typeface="Calibri"/>
                <a:cs typeface="Calibri"/>
                <a:sym typeface="Calibri"/>
              </a:rPr>
              <a:t>31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2"/>
        <p:cNvGrpSpPr/>
        <p:nvPr/>
      </p:nvGrpSpPr>
      <p:grpSpPr>
        <a:xfrm>
          <a:off x="0" y="0"/>
          <a:ext cx="0" cy="0"/>
          <a:chOff x="0" y="0"/>
          <a:chExt cx="0" cy="0"/>
        </a:xfrm>
      </p:grpSpPr>
      <p:sp>
        <p:nvSpPr>
          <p:cNvPr id="1333" name="Google Shape;1333;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4" name="Google Shape;1334;p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r" rtl="1">
              <a:lnSpc>
                <a:spcPct val="100000"/>
              </a:lnSpc>
              <a:spcBef>
                <a:spcPts val="0"/>
              </a:spcBef>
              <a:spcAft>
                <a:spcPts val="0"/>
              </a:spcAft>
              <a:buSzPts val="1400"/>
              <a:buNone/>
            </a:pPr>
            <a:r>
              <a:rPr lang="ar" b="0" i="0" u="none" baseline="0"/>
              <a:t>نشاط:  اسئل المشاركين عن المعايير والسياسات التي يعتبرونها هامة - هم يضعوا القائمة</a:t>
            </a:r>
            <a:endParaRPr/>
          </a:p>
          <a:p>
            <a:pPr marL="457200" marR="0" lvl="0" indent="-228600" algn="r" rtl="1">
              <a:lnSpc>
                <a:spcPct val="100000"/>
              </a:lnSpc>
              <a:spcBef>
                <a:spcPts val="0"/>
              </a:spcBef>
              <a:spcAft>
                <a:spcPts val="0"/>
              </a:spcAft>
              <a:buSzPts val="1400"/>
              <a:buNone/>
            </a:pPr>
            <a:endParaRPr/>
          </a:p>
          <a:p>
            <a:pPr marL="457200" marR="0" lvl="0" indent="-228600" algn="r" rtl="1">
              <a:lnSpc>
                <a:spcPct val="100000"/>
              </a:lnSpc>
              <a:spcBef>
                <a:spcPts val="0"/>
              </a:spcBef>
              <a:spcAft>
                <a:spcPts val="0"/>
              </a:spcAft>
              <a:buSzPts val="1400"/>
              <a:buNone/>
            </a:pPr>
            <a:r>
              <a:rPr lang="ar" b="0" i="0" u="none" baseline="0"/>
              <a:t>فكر في النظام الذي تعمل فيه - هل تتوافر هذه المعايير والسياسات؟</a:t>
            </a:r>
            <a:endParaRPr/>
          </a:p>
          <a:p>
            <a:pPr marL="457200" marR="0" lvl="0" indent="-228600" algn="r" rtl="1">
              <a:lnSpc>
                <a:spcPct val="100000"/>
              </a:lnSpc>
              <a:spcBef>
                <a:spcPts val="0"/>
              </a:spcBef>
              <a:spcAft>
                <a:spcPts val="0"/>
              </a:spcAft>
              <a:buSzPts val="1400"/>
              <a:buNone/>
            </a:pPr>
            <a:endParaRPr/>
          </a:p>
        </p:txBody>
      </p:sp>
      <p:sp>
        <p:nvSpPr>
          <p:cNvPr id="1335" name="Google Shape;1335;p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l" rtl="1">
              <a:lnSpc>
                <a:spcPct val="100000"/>
              </a:lnSpc>
              <a:spcBef>
                <a:spcPts val="0"/>
              </a:spcBef>
              <a:spcAft>
                <a:spcPts val="0"/>
              </a:spcAft>
              <a:buSzPts val="1200"/>
              <a:buNone/>
            </a:pPr>
            <a:fld id="{00000000-1234-1234-1234-123412341234}" type="slidenum">
              <a:rPr sz="1200" b="0" i="0" u="none" strike="noStrike" cap="none">
                <a:solidFill>
                  <a:schemeClr val="dk1"/>
                </a:solidFill>
                <a:latin typeface="Calibri"/>
                <a:ea typeface="Calibri"/>
                <a:cs typeface="Calibri"/>
                <a:sym typeface="Calibri"/>
              </a:rPr>
              <a:t>32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8"/>
        <p:cNvGrpSpPr/>
        <p:nvPr/>
      </p:nvGrpSpPr>
      <p:grpSpPr>
        <a:xfrm>
          <a:off x="0" y="0"/>
          <a:ext cx="0" cy="0"/>
          <a:chOff x="0" y="0"/>
          <a:chExt cx="0" cy="0"/>
        </a:xfrm>
      </p:grpSpPr>
      <p:sp>
        <p:nvSpPr>
          <p:cNvPr id="1359" name="Google Shape;1359;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0" name="Google Shape;1360;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r" rtl="1">
              <a:lnSpc>
                <a:spcPct val="100000"/>
              </a:lnSpc>
              <a:spcBef>
                <a:spcPts val="0"/>
              </a:spcBef>
              <a:spcAft>
                <a:spcPts val="0"/>
              </a:spcAft>
              <a:buClr>
                <a:srgbClr val="000000"/>
              </a:buClr>
              <a:buSzPts val="1400"/>
              <a:buFont typeface="Arial"/>
              <a:buNone/>
            </a:pPr>
            <a:r>
              <a:rPr lang="ar" b="0" i="0" u="none" baseline="0"/>
              <a:t>فكر في النظام الذي تعمل فيه - هل تتوافر هذه؟</a:t>
            </a:r>
            <a:endParaRPr/>
          </a:p>
        </p:txBody>
      </p:sp>
      <p:sp>
        <p:nvSpPr>
          <p:cNvPr id="1361" name="Google Shape;1361;p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l" rtl="1">
              <a:lnSpc>
                <a:spcPct val="100000"/>
              </a:lnSpc>
              <a:spcBef>
                <a:spcPts val="0"/>
              </a:spcBef>
              <a:spcAft>
                <a:spcPts val="0"/>
              </a:spcAft>
              <a:buSzPts val="1200"/>
              <a:buNone/>
            </a:pPr>
            <a:fld id="{00000000-1234-1234-1234-123412341234}" type="slidenum">
              <a:rPr sz="1200" b="0" i="0" u="none" strike="noStrike" cap="none">
                <a:solidFill>
                  <a:schemeClr val="dk1"/>
                </a:solidFill>
                <a:latin typeface="Calibri"/>
                <a:ea typeface="Calibri"/>
                <a:cs typeface="Calibri"/>
                <a:sym typeface="Calibri"/>
              </a:rPr>
              <a:t>33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3"/>
        <p:cNvGrpSpPr/>
        <p:nvPr/>
      </p:nvGrpSpPr>
      <p:grpSpPr>
        <a:xfrm>
          <a:off x="0" y="0"/>
          <a:ext cx="0" cy="0"/>
          <a:chOff x="0" y="0"/>
          <a:chExt cx="0" cy="0"/>
        </a:xfrm>
      </p:grpSpPr>
      <p:sp>
        <p:nvSpPr>
          <p:cNvPr id="1374" name="Google Shape;1374;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5" name="Google Shape;1375;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r" rtl="1">
              <a:lnSpc>
                <a:spcPct val="100000"/>
              </a:lnSpc>
              <a:spcBef>
                <a:spcPts val="0"/>
              </a:spcBef>
              <a:spcAft>
                <a:spcPts val="0"/>
              </a:spcAft>
              <a:buClr>
                <a:srgbClr val="000000"/>
              </a:buClr>
              <a:buSzPts val="1400"/>
              <a:buFont typeface="Arial"/>
              <a:buNone/>
            </a:pPr>
            <a:r>
              <a:rPr lang="ar" b="0" i="0" u="none" baseline="0"/>
              <a:t>فكر في النظام الذي تعمل فيه - هل تتوافر هذه؟</a:t>
            </a:r>
            <a:endParaRPr/>
          </a:p>
          <a:p>
            <a:pPr marL="457200" marR="0" lvl="0" indent="-228600" algn="r" rtl="1">
              <a:lnSpc>
                <a:spcPct val="100000"/>
              </a:lnSpc>
              <a:spcBef>
                <a:spcPts val="0"/>
              </a:spcBef>
              <a:spcAft>
                <a:spcPts val="0"/>
              </a:spcAft>
              <a:buSzPts val="1400"/>
              <a:buNone/>
            </a:pPr>
            <a:endParaRPr/>
          </a:p>
        </p:txBody>
      </p:sp>
      <p:sp>
        <p:nvSpPr>
          <p:cNvPr id="1376" name="Google Shape;1376;p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l" rtl="1">
              <a:lnSpc>
                <a:spcPct val="100000"/>
              </a:lnSpc>
              <a:spcBef>
                <a:spcPts val="0"/>
              </a:spcBef>
              <a:spcAft>
                <a:spcPts val="0"/>
              </a:spcAft>
              <a:buSzPts val="1200"/>
              <a:buNone/>
            </a:pPr>
            <a:fld id="{00000000-1234-1234-1234-123412341234}" type="slidenum">
              <a:rPr sz="1200" b="0" i="0" u="none" strike="noStrike" cap="none">
                <a:solidFill>
                  <a:schemeClr val="dk1"/>
                </a:solidFill>
                <a:latin typeface="Calibri"/>
                <a:ea typeface="Calibri"/>
                <a:cs typeface="Calibri"/>
                <a:sym typeface="Calibri"/>
              </a:rPr>
              <a:t>34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8"/>
        <p:cNvGrpSpPr/>
        <p:nvPr/>
      </p:nvGrpSpPr>
      <p:grpSpPr>
        <a:xfrm>
          <a:off x="0" y="0"/>
          <a:ext cx="0" cy="0"/>
          <a:chOff x="0" y="0"/>
          <a:chExt cx="0" cy="0"/>
        </a:xfrm>
      </p:grpSpPr>
      <p:sp>
        <p:nvSpPr>
          <p:cNvPr id="1389" name="Google Shape;1389;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0" name="Google Shape;1390;p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r" rtl="1">
              <a:lnSpc>
                <a:spcPct val="100000"/>
              </a:lnSpc>
              <a:spcBef>
                <a:spcPts val="0"/>
              </a:spcBef>
              <a:spcAft>
                <a:spcPts val="0"/>
              </a:spcAft>
              <a:buSzPts val="1400"/>
              <a:buNone/>
            </a:pPr>
            <a:r>
              <a:rPr lang="ar" b="0" i="0" u="none" baseline="0"/>
              <a:t>وضح من هم المرشدين والمدربين والإداريين</a:t>
            </a:r>
            <a:endParaRPr/>
          </a:p>
          <a:p>
            <a:pPr marL="457200" marR="0" lvl="0" indent="-228600" algn="r" rtl="1">
              <a:lnSpc>
                <a:spcPct val="100000"/>
              </a:lnSpc>
              <a:spcBef>
                <a:spcPts val="0"/>
              </a:spcBef>
              <a:spcAft>
                <a:spcPts val="0"/>
              </a:spcAft>
              <a:buSzPts val="1400"/>
              <a:buNone/>
            </a:pPr>
            <a:endParaRPr/>
          </a:p>
          <a:p>
            <a:pPr marL="457200" marR="0" lvl="0" indent="-228600" algn="r" rtl="1">
              <a:lnSpc>
                <a:spcPct val="100000"/>
              </a:lnSpc>
              <a:spcBef>
                <a:spcPts val="0"/>
              </a:spcBef>
              <a:spcAft>
                <a:spcPts val="0"/>
              </a:spcAft>
              <a:buClr>
                <a:srgbClr val="000000"/>
              </a:buClr>
              <a:buSzPts val="1400"/>
              <a:buFont typeface="Arial"/>
              <a:buNone/>
            </a:pPr>
            <a:r>
              <a:rPr lang="ar" b="0" i="0" u="none" baseline="0"/>
              <a:t>فكر في النظام الذي تعمل فيه - هل تتوافر هذه؟</a:t>
            </a:r>
            <a:endParaRPr/>
          </a:p>
          <a:p>
            <a:pPr marL="457200" marR="0" lvl="0" indent="-228600" algn="r" rtl="1">
              <a:lnSpc>
                <a:spcPct val="100000"/>
              </a:lnSpc>
              <a:spcBef>
                <a:spcPts val="0"/>
              </a:spcBef>
              <a:spcAft>
                <a:spcPts val="0"/>
              </a:spcAft>
              <a:buSzPts val="1400"/>
              <a:buNone/>
            </a:pPr>
            <a:endParaRPr/>
          </a:p>
        </p:txBody>
      </p:sp>
      <p:sp>
        <p:nvSpPr>
          <p:cNvPr id="1391" name="Google Shape;1391;p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l" rtl="1">
              <a:lnSpc>
                <a:spcPct val="100000"/>
              </a:lnSpc>
              <a:spcBef>
                <a:spcPts val="0"/>
              </a:spcBef>
              <a:spcAft>
                <a:spcPts val="0"/>
              </a:spcAft>
              <a:buSzPts val="1200"/>
              <a:buNone/>
            </a:pPr>
            <a:fld id="{00000000-1234-1234-1234-123412341234}" type="slidenum">
              <a:rPr sz="1200" b="0" i="0" u="none" strike="noStrike" cap="none">
                <a:solidFill>
                  <a:schemeClr val="dk1"/>
                </a:solidFill>
                <a:latin typeface="Calibri"/>
                <a:ea typeface="Calibri"/>
                <a:cs typeface="Calibri"/>
                <a:sym typeface="Calibri"/>
              </a:rPr>
              <a:t>35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err="1">
                <a:latin typeface="Gill Sans MT" panose="020B0502020104020203" pitchFamily="34" charset="0"/>
                <a:cs typeface="Gill Sans MT" panose="020B0502020104020203" pitchFamily="34" charset="0"/>
              </a:rPr>
              <a:t>Approx</a:t>
            </a:r>
            <a:r>
              <a:rPr lang="en-US" altLang="en-US" dirty="0">
                <a:latin typeface="Gill Sans MT" panose="020B0502020104020203" pitchFamily="34" charset="0"/>
                <a:cs typeface="Gill Sans MT" panose="020B0502020104020203" pitchFamily="34" charset="0"/>
              </a:rPr>
              <a:t> 2005</a:t>
            </a:r>
          </a:p>
          <a:p>
            <a:pPr lvl="1"/>
            <a:r>
              <a:rPr lang="en-US" altLang="en-US" dirty="0">
                <a:latin typeface="Gill Sans MT" panose="020B0502020104020203" pitchFamily="34" charset="0"/>
                <a:cs typeface="Gill Sans MT" panose="020B0502020104020203" pitchFamily="34" charset="0"/>
              </a:rPr>
              <a:t>Donors and NGOs: high access to school but low learning</a:t>
            </a:r>
          </a:p>
          <a:p>
            <a:pPr lvl="1"/>
            <a:r>
              <a:rPr lang="en-US" altLang="en-US" dirty="0">
                <a:latin typeface="Gill Sans MT" panose="020B0502020104020203" pitchFamily="34" charset="0"/>
                <a:cs typeface="Gill Sans MT" panose="020B0502020104020203" pitchFamily="34" charset="0"/>
              </a:rPr>
              <a:t>Initially mostly USAID and World Bank, then others</a:t>
            </a:r>
          </a:p>
          <a:p>
            <a:pPr lvl="1"/>
            <a:r>
              <a:rPr lang="en-US" altLang="en-US" dirty="0">
                <a:latin typeface="Gill Sans MT" panose="020B0502020104020203" pitchFamily="34" charset="0"/>
                <a:cs typeface="Gill Sans MT" panose="020B0502020104020203" pitchFamily="34" charset="0"/>
              </a:rPr>
              <a:t>Even today: 50% of age 10 children in Low-Income and Lower-Middle Income countries </a:t>
            </a:r>
            <a:r>
              <a:rPr lang="en-US" altLang="en-US" b="1" u="sng" dirty="0">
                <a:latin typeface="Gill Sans MT" panose="020B0502020104020203" pitchFamily="34" charset="0"/>
                <a:cs typeface="Gill Sans MT" panose="020B0502020104020203" pitchFamily="34" charset="0"/>
              </a:rPr>
              <a:t>cannot read a simple paragraph</a:t>
            </a:r>
          </a:p>
          <a:p>
            <a:r>
              <a:rPr lang="en-US" altLang="en-US" dirty="0" err="1">
                <a:latin typeface="Gill Sans MT" panose="020B0502020104020203" pitchFamily="34" charset="0"/>
                <a:cs typeface="Gill Sans MT" panose="020B0502020104020203" pitchFamily="34" charset="0"/>
              </a:rPr>
              <a:t>Approx</a:t>
            </a:r>
            <a:r>
              <a:rPr lang="en-US" altLang="en-US" dirty="0">
                <a:latin typeface="Gill Sans MT" panose="020B0502020104020203" pitchFamily="34" charset="0"/>
                <a:cs typeface="Gill Sans MT" panose="020B0502020104020203" pitchFamily="34" charset="0"/>
              </a:rPr>
              <a:t> 2005-2008</a:t>
            </a:r>
          </a:p>
          <a:p>
            <a:pPr lvl="1"/>
            <a:r>
              <a:rPr lang="en-US" altLang="en-US" dirty="0">
                <a:latin typeface="Gill Sans MT" panose="020B0502020104020203" pitchFamily="34" charset="0"/>
                <a:cs typeface="Gill Sans MT" panose="020B0502020104020203" pitchFamily="34" charset="0"/>
              </a:rPr>
              <a:t>First a focus on measurement, such as EGRA and ASER (then UWEZO)</a:t>
            </a:r>
          </a:p>
          <a:p>
            <a:pPr lvl="1"/>
            <a:r>
              <a:rPr lang="en-US" altLang="en-US" dirty="0">
                <a:latin typeface="Gill Sans MT" panose="020B0502020104020203" pitchFamily="34" charset="0"/>
                <a:cs typeface="Gill Sans MT" panose="020B0502020104020203" pitchFamily="34" charset="0"/>
              </a:rPr>
              <a:t>Awareness raising, feed into design</a:t>
            </a:r>
          </a:p>
          <a:p>
            <a:r>
              <a:rPr lang="en-US" altLang="en-US" dirty="0" err="1">
                <a:latin typeface="Gill Sans MT" panose="020B0502020104020203" pitchFamily="34" charset="0"/>
                <a:cs typeface="Gill Sans MT" panose="020B0502020104020203" pitchFamily="34" charset="0"/>
              </a:rPr>
              <a:t>Approx</a:t>
            </a:r>
            <a:r>
              <a:rPr lang="en-US" altLang="en-US" dirty="0">
                <a:latin typeface="Gill Sans MT" panose="020B0502020104020203" pitchFamily="34" charset="0"/>
                <a:cs typeface="Gill Sans MT" panose="020B0502020104020203" pitchFamily="34" charset="0"/>
              </a:rPr>
              <a:t> 2008-Now</a:t>
            </a:r>
          </a:p>
          <a:p>
            <a:pPr lvl="1"/>
            <a:r>
              <a:rPr lang="en-US" altLang="en-US" dirty="0">
                <a:latin typeface="Gill Sans MT" panose="020B0502020104020203" pitchFamily="34" charset="0"/>
                <a:cs typeface="Gill Sans MT" panose="020B0502020104020203" pitchFamily="34" charset="0"/>
              </a:rPr>
              <a:t>Show that much impact is possible: 1 standard deviation, or 100%</a:t>
            </a:r>
          </a:p>
          <a:p>
            <a:pPr lvl="1"/>
            <a:r>
              <a:rPr lang="en-US" altLang="en-US" dirty="0">
                <a:latin typeface="Gill Sans MT" panose="020B0502020104020203" pitchFamily="34" charset="0"/>
                <a:cs typeface="Gill Sans MT" panose="020B0502020104020203" pitchFamily="34" charset="0"/>
              </a:rPr>
              <a:t>In many languages and scripts, including Arabic</a:t>
            </a:r>
          </a:p>
          <a:p>
            <a:pPr marL="0" indent="0">
              <a:buNone/>
            </a:pPr>
            <a:endParaRPr lang="en-US" altLang="en-US" b="1" u="sng" dirty="0">
              <a:latin typeface="Gill Sans MT" panose="020B0502020104020203" pitchFamily="34" charset="0"/>
              <a:cs typeface="Gill Sans MT" panose="020B0502020104020203" pitchFamily="34" charset="0"/>
            </a:endParaRPr>
          </a:p>
          <a:p>
            <a:pPr marL="0" indent="0" algn="r" rtl="1">
              <a:buNone/>
            </a:pPr>
            <a:endParaRPr lang="ar" altLang="en-US" b="1" u="sng" dirty="0">
              <a:latin typeface="Gill Sans MT" panose="020B0502020104020203" pitchFamily="34" charset="0"/>
              <a:cs typeface="Gill Sans MT" panose="020B0502020104020203" pitchFamily="34" charset="0"/>
            </a:endParaRPr>
          </a:p>
        </p:txBody>
      </p:sp>
      <p:sp>
        <p:nvSpPr>
          <p:cNvPr id="4" name="Slide Number Placeholder 3"/>
          <p:cNvSpPr>
            <a:spLocks noGrp="1"/>
          </p:cNvSpPr>
          <p:nvPr>
            <p:ph type="sldNum" sz="quarter" idx="5"/>
          </p:nvPr>
        </p:nvSpPr>
        <p:spPr/>
        <p:txBody>
          <a:bodyPr/>
          <a:lstStyle/>
          <a:p>
            <a:pPr algn="r" rtl="1">
              <a:defRPr/>
            </a:pPr>
            <a:fld id="{50978963-3DA7-41DA-8159-831B2CF376B1}" type="slidenum">
              <a:rPr/>
              <a:pPr algn="r" rtl="1">
                <a:defRPr/>
              </a:pPr>
              <a:t>3</a:t>
            </a:fld>
            <a:endParaRPr lang="ar"/>
          </a:p>
        </p:txBody>
      </p:sp>
    </p:spTree>
    <p:extLst>
      <p:ext uri="{BB962C8B-B14F-4D97-AF65-F5344CB8AC3E}">
        <p14:creationId xmlns:p14="http://schemas.microsoft.com/office/powerpoint/2010/main" val="14394011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3"/>
        <p:cNvGrpSpPr/>
        <p:nvPr/>
      </p:nvGrpSpPr>
      <p:grpSpPr>
        <a:xfrm>
          <a:off x="0" y="0"/>
          <a:ext cx="0" cy="0"/>
          <a:chOff x="0" y="0"/>
          <a:chExt cx="0" cy="0"/>
        </a:xfrm>
      </p:grpSpPr>
      <p:sp>
        <p:nvSpPr>
          <p:cNvPr id="1404" name="Google Shape;1404;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5" name="Google Shape;1405;p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r" rtl="1">
              <a:lnSpc>
                <a:spcPct val="100000"/>
              </a:lnSpc>
              <a:spcBef>
                <a:spcPts val="0"/>
              </a:spcBef>
              <a:spcAft>
                <a:spcPts val="0"/>
              </a:spcAft>
              <a:buSzPts val="1400"/>
              <a:buNone/>
            </a:pPr>
            <a:r>
              <a:rPr lang="ar" b="0" i="0" u="none" baseline="0"/>
              <a:t>ليس لدينا جلسة خاصة بالإداريين، ولذلك سنتحدث أكثر عن هذا هنا</a:t>
            </a:r>
            <a:endParaRPr/>
          </a:p>
          <a:p>
            <a:pPr marL="457200" marR="0" lvl="0" indent="-228600" algn="r" rtl="1">
              <a:lnSpc>
                <a:spcPct val="100000"/>
              </a:lnSpc>
              <a:spcBef>
                <a:spcPts val="0"/>
              </a:spcBef>
              <a:spcAft>
                <a:spcPts val="0"/>
              </a:spcAft>
              <a:buSzPts val="1400"/>
              <a:buNone/>
            </a:pPr>
            <a:endParaRPr/>
          </a:p>
        </p:txBody>
      </p:sp>
      <p:sp>
        <p:nvSpPr>
          <p:cNvPr id="1406" name="Google Shape;1406;p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l" rtl="1">
              <a:lnSpc>
                <a:spcPct val="100000"/>
              </a:lnSpc>
              <a:spcBef>
                <a:spcPts val="0"/>
              </a:spcBef>
              <a:spcAft>
                <a:spcPts val="0"/>
              </a:spcAft>
              <a:buSzPts val="1200"/>
              <a:buNone/>
            </a:pPr>
            <a:fld id="{00000000-1234-1234-1234-123412341234}" type="slidenum">
              <a:rPr sz="1200" b="0" i="0" u="none" strike="noStrike" cap="none">
                <a:solidFill>
                  <a:schemeClr val="dk1"/>
                </a:solidFill>
                <a:latin typeface="Calibri"/>
                <a:ea typeface="Calibri"/>
                <a:cs typeface="Calibri"/>
                <a:sym typeface="Calibri"/>
              </a:rPr>
              <a:t>36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8"/>
        <p:cNvGrpSpPr/>
        <p:nvPr/>
      </p:nvGrpSpPr>
      <p:grpSpPr>
        <a:xfrm>
          <a:off x="0" y="0"/>
          <a:ext cx="0" cy="0"/>
          <a:chOff x="0" y="0"/>
          <a:chExt cx="0" cy="0"/>
        </a:xfrm>
      </p:grpSpPr>
      <p:sp>
        <p:nvSpPr>
          <p:cNvPr id="1419" name="Google Shape;1419;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0" name="Google Shape;1420;p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r" rtl="1">
              <a:lnSpc>
                <a:spcPct val="100000"/>
              </a:lnSpc>
              <a:spcBef>
                <a:spcPts val="0"/>
              </a:spcBef>
              <a:spcAft>
                <a:spcPts val="0"/>
              </a:spcAft>
              <a:buClr>
                <a:srgbClr val="000000"/>
              </a:buClr>
              <a:buSzPts val="1400"/>
              <a:buFont typeface="Arial"/>
              <a:buNone/>
            </a:pPr>
            <a:r>
              <a:rPr lang="ar" b="0" i="0" u="none" baseline="0"/>
              <a:t>فكر في النظام الذي تعمل فيه - هل تتوافر هذه؟</a:t>
            </a:r>
            <a:endParaRPr/>
          </a:p>
          <a:p>
            <a:pPr marL="457200" marR="0" lvl="0" indent="-228600" algn="r" rtl="1">
              <a:lnSpc>
                <a:spcPct val="100000"/>
              </a:lnSpc>
              <a:spcBef>
                <a:spcPts val="0"/>
              </a:spcBef>
              <a:spcAft>
                <a:spcPts val="0"/>
              </a:spcAft>
              <a:buClr>
                <a:srgbClr val="000000"/>
              </a:buClr>
              <a:buSzPts val="1400"/>
              <a:buFont typeface="Arial"/>
              <a:buNone/>
            </a:pPr>
            <a:endParaRPr/>
          </a:p>
          <a:p>
            <a:pPr marL="214313" lvl="0" indent="-214313" algn="r" rtl="1">
              <a:lnSpc>
                <a:spcPct val="100000"/>
              </a:lnSpc>
              <a:spcBef>
                <a:spcPts val="0"/>
              </a:spcBef>
              <a:spcAft>
                <a:spcPts val="0"/>
              </a:spcAft>
              <a:buSzPts val="1400"/>
              <a:buFont typeface="Arial"/>
              <a:buChar char="•"/>
            </a:pPr>
            <a:r>
              <a:rPr lang="ar" sz="1200" b="0" i="0" u="none" baseline="0">
                <a:solidFill>
                  <a:schemeClr val="dk1"/>
                </a:solidFill>
                <a:latin typeface="Gill Sans"/>
                <a:ea typeface="Gill Sans"/>
                <a:cs typeface="Gill Sans"/>
                <a:sym typeface="Gill Sans"/>
              </a:rPr>
              <a:t>يقيم المعلم قدرة القراءة والحساب لدى كل الطلاب بشكل مستمر ليقدم المعلومات ويلائم التدريس، ولمتابعة التطور بالمقارنة بالمقارنة بالمقاييس. </a:t>
            </a:r>
            <a:endParaRPr/>
          </a:p>
          <a:p>
            <a:pPr marL="214313" lvl="0" indent="-214313" algn="r" rtl="1">
              <a:lnSpc>
                <a:spcPct val="100000"/>
              </a:lnSpc>
              <a:spcBef>
                <a:spcPts val="0"/>
              </a:spcBef>
              <a:spcAft>
                <a:spcPts val="0"/>
              </a:spcAft>
              <a:buSzPts val="1400"/>
              <a:buFont typeface="Arial"/>
              <a:buChar char="•"/>
            </a:pPr>
            <a:r>
              <a:rPr lang="ar" sz="1200" b="0" i="0" u="none" baseline="0">
                <a:solidFill>
                  <a:schemeClr val="dk1"/>
                </a:solidFill>
                <a:latin typeface="Gill Sans"/>
                <a:ea typeface="Gill Sans"/>
                <a:cs typeface="Gill Sans"/>
                <a:sym typeface="Gill Sans"/>
              </a:rPr>
              <a:t>يتم تقييم كل طالب بنهاية الفصل الدراسي، وتفيد هذه المعلومات في التنمية المهنية للمعلم، والإشراف على المعلم، وتطور تعليم الطالب.</a:t>
            </a:r>
            <a:endParaRPr/>
          </a:p>
          <a:p>
            <a:pPr marL="214313" lvl="0" indent="-214313" algn="r" rtl="1">
              <a:lnSpc>
                <a:spcPct val="100000"/>
              </a:lnSpc>
              <a:spcBef>
                <a:spcPts val="0"/>
              </a:spcBef>
              <a:spcAft>
                <a:spcPts val="0"/>
              </a:spcAft>
              <a:buSzPts val="1400"/>
              <a:buFont typeface="Arial"/>
              <a:buChar char="•"/>
            </a:pPr>
            <a:r>
              <a:rPr lang="ar" sz="1200" b="0" i="0" u="none" baseline="0">
                <a:solidFill>
                  <a:schemeClr val="dk1"/>
                </a:solidFill>
                <a:latin typeface="Gill Sans"/>
                <a:ea typeface="Gill Sans"/>
                <a:cs typeface="Gill Sans"/>
                <a:sym typeface="Gill Sans"/>
              </a:rPr>
              <a:t>تستخدم التقييمات الوطنية التي تجرى كل عامين تقريبا في تقديم المعلومات للسياسات والتطبيق.</a:t>
            </a:r>
            <a:endParaRPr/>
          </a:p>
        </p:txBody>
      </p:sp>
      <p:sp>
        <p:nvSpPr>
          <p:cNvPr id="1421" name="Google Shape;1421;p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l" rtl="1">
              <a:lnSpc>
                <a:spcPct val="100000"/>
              </a:lnSpc>
              <a:spcBef>
                <a:spcPts val="0"/>
              </a:spcBef>
              <a:spcAft>
                <a:spcPts val="0"/>
              </a:spcAft>
              <a:buSzPts val="1200"/>
              <a:buNone/>
            </a:pPr>
            <a:fld id="{00000000-1234-1234-1234-123412341234}" type="slidenum">
              <a:rPr sz="1200" b="0" i="0" u="none" strike="noStrike" cap="none">
                <a:solidFill>
                  <a:schemeClr val="dk1"/>
                </a:solidFill>
                <a:latin typeface="Calibri"/>
                <a:ea typeface="Calibri"/>
                <a:cs typeface="Calibri"/>
                <a:sym typeface="Calibri"/>
              </a:rPr>
              <a:t>37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3"/>
        <p:cNvGrpSpPr/>
        <p:nvPr/>
      </p:nvGrpSpPr>
      <p:grpSpPr>
        <a:xfrm>
          <a:off x="0" y="0"/>
          <a:ext cx="0" cy="0"/>
          <a:chOff x="0" y="0"/>
          <a:chExt cx="0" cy="0"/>
        </a:xfrm>
      </p:grpSpPr>
      <p:sp>
        <p:nvSpPr>
          <p:cNvPr id="1434" name="Google Shape;1434;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5" name="Google Shape;1435;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r" rtl="1">
              <a:lnSpc>
                <a:spcPct val="100000"/>
              </a:lnSpc>
              <a:spcBef>
                <a:spcPts val="0"/>
              </a:spcBef>
              <a:spcAft>
                <a:spcPts val="0"/>
              </a:spcAft>
              <a:buSzPts val="1400"/>
              <a:buNone/>
            </a:pPr>
            <a:r>
              <a:rPr lang="ar" b="0" i="0" u="none" baseline="0" dirty="0"/>
              <a:t>نحن نبتعد عن نموذج  الصندوق الأسود لأنخراط الأسرة والمجتمع. ليس لكل أنواع الخرائط عائد جيد على الاستثمار</a:t>
            </a:r>
            <a:endParaRPr dirty="0"/>
          </a:p>
        </p:txBody>
      </p:sp>
      <p:sp>
        <p:nvSpPr>
          <p:cNvPr id="1436" name="Google Shape;1436;p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l" rtl="1">
              <a:lnSpc>
                <a:spcPct val="100000"/>
              </a:lnSpc>
              <a:spcBef>
                <a:spcPts val="0"/>
              </a:spcBef>
              <a:spcAft>
                <a:spcPts val="0"/>
              </a:spcAft>
              <a:buSzPts val="1200"/>
              <a:buNone/>
            </a:pPr>
            <a:fld id="{00000000-1234-1234-1234-123412341234}" type="slidenum">
              <a:rPr sz="1200" b="0" i="0" u="none" strike="noStrike" cap="none">
                <a:solidFill>
                  <a:schemeClr val="dk1"/>
                </a:solidFill>
                <a:latin typeface="Calibri"/>
                <a:ea typeface="Calibri"/>
                <a:cs typeface="Calibri"/>
                <a:sym typeface="Calibri"/>
              </a:rPr>
              <a:t>38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0"/>
        <p:cNvGrpSpPr/>
        <p:nvPr/>
      </p:nvGrpSpPr>
      <p:grpSpPr>
        <a:xfrm>
          <a:off x="0" y="0"/>
          <a:ext cx="0" cy="0"/>
          <a:chOff x="0" y="0"/>
          <a:chExt cx="0" cy="0"/>
        </a:xfrm>
      </p:grpSpPr>
      <p:sp>
        <p:nvSpPr>
          <p:cNvPr id="1221" name="Google Shape;1221;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2" name="Google Shape;1222;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r" rtl="1">
              <a:lnSpc>
                <a:spcPct val="100000"/>
              </a:lnSpc>
              <a:spcBef>
                <a:spcPts val="0"/>
              </a:spcBef>
              <a:spcAft>
                <a:spcPts val="0"/>
              </a:spcAft>
              <a:buClr>
                <a:srgbClr val="000000"/>
              </a:buClr>
              <a:buSzPts val="1400"/>
              <a:buFont typeface="Arial"/>
              <a:buNone/>
            </a:pPr>
            <a:r>
              <a:rPr lang="ar" b="0" i="0" u="none" baseline="0"/>
              <a:t>هل لدينا دور نلعبه في ما يتعلق بقدرة والتزام الدولة المضيفة؟ إن كانت الإجابة نعم، فكيف؟</a:t>
            </a:r>
            <a:endParaRPr/>
          </a:p>
          <a:p>
            <a:pPr marL="457200" marR="0" lvl="0" indent="-228600" algn="r" rtl="1">
              <a:lnSpc>
                <a:spcPct val="100000"/>
              </a:lnSpc>
              <a:spcBef>
                <a:spcPts val="0"/>
              </a:spcBef>
              <a:spcAft>
                <a:spcPts val="0"/>
              </a:spcAft>
              <a:buSzPts val="1400"/>
              <a:buNone/>
            </a:pPr>
            <a:endParaRPr/>
          </a:p>
        </p:txBody>
      </p:sp>
      <p:sp>
        <p:nvSpPr>
          <p:cNvPr id="1223" name="Google Shape;1223;p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l" rtl="1">
              <a:lnSpc>
                <a:spcPct val="100000"/>
              </a:lnSpc>
              <a:spcBef>
                <a:spcPts val="0"/>
              </a:spcBef>
              <a:spcAft>
                <a:spcPts val="0"/>
              </a:spcAft>
              <a:buSzPts val="1200"/>
              <a:buNone/>
            </a:pPr>
            <a:fld id="{00000000-1234-1234-1234-123412341234}" type="slidenum">
              <a:rPr sz="1200" b="0" i="0" u="none" strike="noStrike" cap="none">
                <a:solidFill>
                  <a:schemeClr val="dk1"/>
                </a:solidFill>
                <a:latin typeface="Calibri"/>
                <a:ea typeface="Calibri"/>
                <a:cs typeface="Calibri"/>
                <a:sym typeface="Calibri"/>
              </a:rPr>
              <a:t>39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1"/>
        <p:cNvGrpSpPr/>
        <p:nvPr/>
      </p:nvGrpSpPr>
      <p:grpSpPr>
        <a:xfrm>
          <a:off x="0" y="0"/>
          <a:ext cx="0" cy="0"/>
          <a:chOff x="0" y="0"/>
          <a:chExt cx="0" cy="0"/>
        </a:xfrm>
      </p:grpSpPr>
      <p:sp>
        <p:nvSpPr>
          <p:cNvPr id="1262" name="Google Shape;1262;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3" name="Google Shape;1263;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r" rtl="1">
              <a:lnSpc>
                <a:spcPct val="100000"/>
              </a:lnSpc>
              <a:spcBef>
                <a:spcPts val="0"/>
              </a:spcBef>
              <a:spcAft>
                <a:spcPts val="0"/>
              </a:spcAft>
              <a:buSzPts val="1400"/>
              <a:buNone/>
            </a:pPr>
            <a:r>
              <a:rPr lang="ar" b="0" i="0" u="none" baseline="0"/>
              <a:t>هل لدينا دور نلعبه في هذا؟</a:t>
            </a:r>
            <a:endParaRPr/>
          </a:p>
        </p:txBody>
      </p:sp>
      <p:sp>
        <p:nvSpPr>
          <p:cNvPr id="1264" name="Google Shape;1264;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l" rtl="1">
              <a:lnSpc>
                <a:spcPct val="100000"/>
              </a:lnSpc>
              <a:spcBef>
                <a:spcPts val="0"/>
              </a:spcBef>
              <a:spcAft>
                <a:spcPts val="0"/>
              </a:spcAft>
              <a:buSzPts val="1200"/>
              <a:buNone/>
            </a:pPr>
            <a:fld id="{00000000-1234-1234-1234-123412341234}" type="slidenum">
              <a:rPr sz="1200" b="0" i="0" u="none" strike="noStrike" cap="none">
                <a:solidFill>
                  <a:schemeClr val="dk1"/>
                </a:solidFill>
                <a:latin typeface="Calibri"/>
                <a:ea typeface="Calibri"/>
                <a:cs typeface="Calibri"/>
                <a:sym typeface="Calibri"/>
              </a:rPr>
              <a:t>40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2"/>
        <p:cNvGrpSpPr/>
        <p:nvPr/>
      </p:nvGrpSpPr>
      <p:grpSpPr>
        <a:xfrm>
          <a:off x="0" y="0"/>
          <a:ext cx="0" cy="0"/>
          <a:chOff x="0" y="0"/>
          <a:chExt cx="0" cy="0"/>
        </a:xfrm>
      </p:grpSpPr>
      <p:sp>
        <p:nvSpPr>
          <p:cNvPr id="1303" name="Google Shape;1303;p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1304" name="Google Shape;1304;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0978963-3DA7-41DA-8159-831B2CF376B1}" type="slidenum">
              <a:rPr lang="en-US" smtClean="0"/>
              <a:pPr>
                <a:defRPr/>
              </a:pPr>
              <a:t>42</a:t>
            </a:fld>
            <a:endParaRPr lang="en-US"/>
          </a:p>
        </p:txBody>
      </p:sp>
    </p:spTree>
    <p:extLst>
      <p:ext uri="{BB962C8B-B14F-4D97-AF65-F5344CB8AC3E}">
        <p14:creationId xmlns:p14="http://schemas.microsoft.com/office/powerpoint/2010/main" val="11699286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Gill Sans MT" panose="020B0502020104020203" pitchFamily="34" charset="0"/>
                <a:cs typeface="Gill Sans MT" panose="020B0502020104020203" pitchFamily="34" charset="0"/>
              </a:rPr>
              <a:t>Numbers not reading still huge</a:t>
            </a:r>
          </a:p>
          <a:p>
            <a:pPr lvl="1"/>
            <a:r>
              <a:rPr lang="en-US" altLang="en-US" dirty="0">
                <a:latin typeface="Gill Sans MT" panose="020B0502020104020203" pitchFamily="34" charset="0"/>
                <a:cs typeface="Gill Sans MT" panose="020B0502020104020203" pitchFamily="34" charset="0"/>
              </a:rPr>
              <a:t>About 50% at age 10 cannot read simple paragraph</a:t>
            </a:r>
          </a:p>
          <a:p>
            <a:r>
              <a:rPr lang="en-US" altLang="en-US" dirty="0">
                <a:latin typeface="Gill Sans MT" panose="020B0502020104020203" pitchFamily="34" charset="0"/>
                <a:cs typeface="Gill Sans MT" panose="020B0502020104020203" pitchFamily="34" charset="0"/>
              </a:rPr>
              <a:t>Improvements have been great</a:t>
            </a:r>
          </a:p>
          <a:p>
            <a:pPr lvl="1"/>
            <a:r>
              <a:rPr lang="en-US" altLang="en-US" dirty="0">
                <a:latin typeface="Gill Sans MT" panose="020B0502020104020203" pitchFamily="34" charset="0"/>
                <a:cs typeface="Gill Sans MT" panose="020B0502020104020203" pitchFamily="34" charset="0"/>
              </a:rPr>
              <a:t>But they focus in the simpler, almost pre-reading skills</a:t>
            </a:r>
          </a:p>
          <a:p>
            <a:pPr lvl="1"/>
            <a:r>
              <a:rPr lang="en-US" altLang="en-US" dirty="0">
                <a:latin typeface="Gill Sans MT" panose="020B0502020104020203" pitchFamily="34" charset="0"/>
                <a:cs typeface="Gill Sans MT" panose="020B0502020104020203" pitchFamily="34" charset="0"/>
              </a:rPr>
              <a:t>Could move to comprehension</a:t>
            </a:r>
          </a:p>
          <a:p>
            <a:r>
              <a:rPr lang="en-US" altLang="en-US" dirty="0">
                <a:latin typeface="Gill Sans MT" panose="020B0502020104020203" pitchFamily="34" charset="0"/>
                <a:cs typeface="Gill Sans MT" panose="020B0502020104020203" pitchFamily="34" charset="0"/>
              </a:rPr>
              <a:t>Focus areas broader</a:t>
            </a:r>
          </a:p>
          <a:p>
            <a:pPr lvl="1"/>
            <a:r>
              <a:rPr lang="en-US" altLang="en-US" dirty="0">
                <a:latin typeface="Gill Sans MT" panose="020B0502020104020203" pitchFamily="34" charset="0"/>
                <a:cs typeface="Gill Sans MT" panose="020B0502020104020203" pitchFamily="34" charset="0"/>
              </a:rPr>
              <a:t>SDGs focus on reading and math, 2/3 and end of primary</a:t>
            </a:r>
          </a:p>
          <a:p>
            <a:pPr lvl="1"/>
            <a:r>
              <a:rPr lang="en-US" altLang="en-US" dirty="0">
                <a:latin typeface="Gill Sans MT" panose="020B0502020104020203" pitchFamily="34" charset="0"/>
                <a:cs typeface="Gill Sans MT" panose="020B0502020104020203" pitchFamily="34" charset="0"/>
              </a:rPr>
              <a:t>USAID reading </a:t>
            </a:r>
            <a:r>
              <a:rPr lang="en-US" altLang="en-US" dirty="0">
                <a:latin typeface="Gill Sans MT" panose="020B0502020104020203" pitchFamily="34" charset="0"/>
                <a:cs typeface="Gill Sans MT" panose="020B0502020104020203" pitchFamily="34" charset="0"/>
                <a:sym typeface="Wingdings" panose="05000000000000000000" pitchFamily="2" charset="2"/>
              </a:rPr>
              <a:t> also math,  ECD and transition to primary</a:t>
            </a:r>
          </a:p>
          <a:p>
            <a:pPr lvl="1">
              <a:spcAft>
                <a:spcPts val="0"/>
              </a:spcAft>
            </a:pPr>
            <a:r>
              <a:rPr lang="en-US" altLang="en-US" dirty="0">
                <a:latin typeface="Gill Sans MT" panose="020B0502020104020203" pitchFamily="34" charset="0"/>
                <a:cs typeface="Gill Sans MT" panose="020B0502020104020203" pitchFamily="34" charset="0"/>
                <a:sym typeface="Wingdings" panose="05000000000000000000" pitchFamily="2" charset="2"/>
              </a:rPr>
              <a:t>World Bank focuses on reading: bold new initiative</a:t>
            </a:r>
          </a:p>
          <a:p>
            <a:pPr lvl="2"/>
            <a:r>
              <a:rPr lang="en-US" altLang="en-US" dirty="0">
                <a:latin typeface="Gill Sans MT" panose="020B0502020104020203" pitchFamily="34" charset="0"/>
                <a:cs typeface="Gill Sans MT" panose="020B0502020104020203" pitchFamily="34" charset="0"/>
                <a:sym typeface="Wingdings" panose="05000000000000000000" pitchFamily="2" charset="2"/>
              </a:rPr>
              <a:t>Cut in half % not reading, by 2030</a:t>
            </a:r>
          </a:p>
          <a:p>
            <a:pPr lvl="1"/>
            <a:r>
              <a:rPr lang="en-US" altLang="en-US" dirty="0">
                <a:latin typeface="Gill Sans MT" panose="020B0502020104020203" pitchFamily="34" charset="0"/>
                <a:cs typeface="Gill Sans MT" panose="020B0502020104020203" pitchFamily="34" charset="0"/>
                <a:sym typeface="Wingdings" panose="05000000000000000000" pitchFamily="2" charset="2"/>
              </a:rPr>
              <a:t>Many donors (e.g. DFID, USAID, WB): specifics of reading  systems improvement using reading as case in point</a:t>
            </a:r>
            <a:endParaRPr lang="en-US" dirty="0"/>
          </a:p>
          <a:p>
            <a:endParaRPr lang="en-US"/>
          </a:p>
          <a:p>
            <a:endParaRPr lang="ar" dirty="0"/>
          </a:p>
        </p:txBody>
      </p:sp>
      <p:sp>
        <p:nvSpPr>
          <p:cNvPr id="4" name="Slide Number Placeholder 3"/>
          <p:cNvSpPr>
            <a:spLocks noGrp="1"/>
          </p:cNvSpPr>
          <p:nvPr>
            <p:ph type="sldNum" sz="quarter" idx="5"/>
          </p:nvPr>
        </p:nvSpPr>
        <p:spPr/>
        <p:txBody>
          <a:bodyPr/>
          <a:lstStyle/>
          <a:p>
            <a:pPr algn="r" rtl="1">
              <a:defRPr/>
            </a:pPr>
            <a:fld id="{50978963-3DA7-41DA-8159-831B2CF376B1}" type="slidenum">
              <a:rPr/>
              <a:pPr algn="r" rtl="1">
                <a:defRPr/>
              </a:pPr>
              <a:t>4</a:t>
            </a:fld>
            <a:endParaRPr lang="ar"/>
          </a:p>
        </p:txBody>
      </p:sp>
    </p:spTree>
    <p:extLst>
      <p:ext uri="{BB962C8B-B14F-4D97-AF65-F5344CB8AC3E}">
        <p14:creationId xmlns:p14="http://schemas.microsoft.com/office/powerpoint/2010/main" val="8653375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457200" rtl="1" eaLnBrk="1" fontAlgn="base" latinLnBrk="0" hangingPunct="1">
              <a:lnSpc>
                <a:spcPct val="100000"/>
              </a:lnSpc>
              <a:spcBef>
                <a:spcPct val="30000"/>
              </a:spcBef>
              <a:spcAft>
                <a:spcPct val="0"/>
              </a:spcAft>
              <a:buClrTx/>
              <a:buSzTx/>
              <a:buFontTx/>
              <a:buNone/>
              <a:tabLst/>
              <a:defRPr/>
            </a:pPr>
            <a:endParaRPr lang="ar" dirty="0"/>
          </a:p>
        </p:txBody>
      </p:sp>
      <p:sp>
        <p:nvSpPr>
          <p:cNvPr id="4" name="Slide Number Placeholder 3"/>
          <p:cNvSpPr>
            <a:spLocks noGrp="1"/>
          </p:cNvSpPr>
          <p:nvPr>
            <p:ph type="sldNum" sz="quarter" idx="5"/>
          </p:nvPr>
        </p:nvSpPr>
        <p:spPr/>
        <p:txBody>
          <a:bodyPr/>
          <a:lstStyle/>
          <a:p>
            <a:pPr algn="r" rtl="1">
              <a:defRPr/>
            </a:pPr>
            <a:fld id="{50978963-3DA7-41DA-8159-831B2CF376B1}" type="slidenum">
              <a:rPr/>
              <a:pPr algn="r" rtl="1">
                <a:defRPr/>
              </a:pPr>
              <a:t>5</a:t>
            </a:fld>
            <a:endParaRPr lang="ar"/>
          </a:p>
        </p:txBody>
      </p:sp>
    </p:spTree>
    <p:extLst>
      <p:ext uri="{BB962C8B-B14F-4D97-AF65-F5344CB8AC3E}">
        <p14:creationId xmlns:p14="http://schemas.microsoft.com/office/powerpoint/2010/main" val="33448410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 dirty="0"/>
          </a:p>
        </p:txBody>
      </p:sp>
      <p:sp>
        <p:nvSpPr>
          <p:cNvPr id="4" name="Slide Number Placeholder 3"/>
          <p:cNvSpPr>
            <a:spLocks noGrp="1"/>
          </p:cNvSpPr>
          <p:nvPr>
            <p:ph type="sldNum" sz="quarter" idx="5"/>
          </p:nvPr>
        </p:nvSpPr>
        <p:spPr/>
        <p:txBody>
          <a:bodyPr/>
          <a:lstStyle/>
          <a:p>
            <a:pPr algn="r" rtl="1">
              <a:defRPr/>
            </a:pPr>
            <a:fld id="{50978963-3DA7-41DA-8159-831B2CF376B1}" type="slidenum">
              <a:rPr/>
              <a:pPr algn="r" rtl="1">
                <a:defRPr/>
              </a:pPr>
              <a:t>6</a:t>
            </a:fld>
            <a:endParaRPr lang="ar"/>
          </a:p>
        </p:txBody>
      </p:sp>
    </p:spTree>
    <p:extLst>
      <p:ext uri="{BB962C8B-B14F-4D97-AF65-F5344CB8AC3E}">
        <p14:creationId xmlns:p14="http://schemas.microsoft.com/office/powerpoint/2010/main" val="14908535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 dirty="0"/>
          </a:p>
        </p:txBody>
      </p:sp>
      <p:sp>
        <p:nvSpPr>
          <p:cNvPr id="4" name="Slide Number Placeholder 3"/>
          <p:cNvSpPr>
            <a:spLocks noGrp="1"/>
          </p:cNvSpPr>
          <p:nvPr>
            <p:ph type="sldNum" sz="quarter" idx="5"/>
          </p:nvPr>
        </p:nvSpPr>
        <p:spPr/>
        <p:txBody>
          <a:bodyPr/>
          <a:lstStyle/>
          <a:p>
            <a:pPr algn="r" rtl="1">
              <a:defRPr/>
            </a:pPr>
            <a:fld id="{50978963-3DA7-41DA-8159-831B2CF376B1}" type="slidenum">
              <a:rPr/>
              <a:pPr algn="r" rtl="1">
                <a:defRPr/>
              </a:pPr>
              <a:t>7</a:t>
            </a:fld>
            <a:endParaRPr lang="ar"/>
          </a:p>
        </p:txBody>
      </p:sp>
    </p:spTree>
    <p:extLst>
      <p:ext uri="{BB962C8B-B14F-4D97-AF65-F5344CB8AC3E}">
        <p14:creationId xmlns:p14="http://schemas.microsoft.com/office/powerpoint/2010/main" val="34228256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 dirty="0"/>
          </a:p>
        </p:txBody>
      </p:sp>
      <p:sp>
        <p:nvSpPr>
          <p:cNvPr id="4" name="Slide Number Placeholder 3"/>
          <p:cNvSpPr>
            <a:spLocks noGrp="1"/>
          </p:cNvSpPr>
          <p:nvPr>
            <p:ph type="sldNum" sz="quarter" idx="5"/>
          </p:nvPr>
        </p:nvSpPr>
        <p:spPr/>
        <p:txBody>
          <a:bodyPr/>
          <a:lstStyle/>
          <a:p>
            <a:pPr algn="r" rtl="1">
              <a:defRPr/>
            </a:pPr>
            <a:fld id="{50978963-3DA7-41DA-8159-831B2CF376B1}" type="slidenum">
              <a:rPr/>
              <a:pPr algn="r" rtl="1">
                <a:defRPr/>
              </a:pPr>
              <a:t>8</a:t>
            </a:fld>
            <a:endParaRPr lang="ar"/>
          </a:p>
        </p:txBody>
      </p:sp>
    </p:spTree>
    <p:extLst>
      <p:ext uri="{BB962C8B-B14F-4D97-AF65-F5344CB8AC3E}">
        <p14:creationId xmlns:p14="http://schemas.microsoft.com/office/powerpoint/2010/main" val="28548881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0978963-3DA7-41DA-8159-831B2CF376B1}" type="slidenum">
              <a:rPr lang="en-US" smtClean="0"/>
              <a:pPr>
                <a:defRPr/>
              </a:pPr>
              <a:t>9</a:t>
            </a:fld>
            <a:endParaRPr lang="en-US"/>
          </a:p>
        </p:txBody>
      </p:sp>
    </p:spTree>
    <p:extLst>
      <p:ext uri="{BB962C8B-B14F-4D97-AF65-F5344CB8AC3E}">
        <p14:creationId xmlns:p14="http://schemas.microsoft.com/office/powerpoint/2010/main" val="11699286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 Full Photo">
    <p:bg>
      <p:bgPr>
        <a:solidFill>
          <a:schemeClr val="tx1"/>
        </a:solidFill>
        <a:effectLst/>
      </p:bgPr>
    </p:bg>
    <p:spTree>
      <p:nvGrpSpPr>
        <p:cNvPr id="1" name=""/>
        <p:cNvGrpSpPr/>
        <p:nvPr/>
      </p:nvGrpSpPr>
      <p:grpSpPr>
        <a:xfrm>
          <a:off x="0" y="0"/>
          <a:ext cx="0" cy="0"/>
          <a:chOff x="0" y="0"/>
          <a:chExt cx="0" cy="0"/>
        </a:xfrm>
      </p:grpSpPr>
      <p:pic>
        <p:nvPicPr>
          <p:cNvPr id="6" name="Picture Placeholder 9">
            <a:extLst>
              <a:ext uri="{FF2B5EF4-FFF2-40B4-BE49-F238E27FC236}">
                <a16:creationId xmlns:a16="http://schemas.microsoft.com/office/drawing/2014/main" id="{BD8D8CA9-E793-41EE-82A4-0094144F91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556" r="5556"/>
          <a:stretch>
            <a:fillRect/>
          </a:stretch>
        </p:blipFill>
        <p:spPr bwMode="auto">
          <a:xfrm>
            <a:off x="0" y="0"/>
            <a:ext cx="9144000" cy="6858000"/>
          </a:xfrm>
          <a:prstGeom prst="rect">
            <a:avLst/>
          </a:prstGeom>
          <a:solidFill>
            <a:srgbClr val="CFCDC9"/>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2" name="Title 1"/>
          <p:cNvSpPr>
            <a:spLocks noGrp="1"/>
          </p:cNvSpPr>
          <p:nvPr>
            <p:ph type="ctrTitle"/>
          </p:nvPr>
        </p:nvSpPr>
        <p:spPr>
          <a:xfrm>
            <a:off x="685800" y="2133600"/>
            <a:ext cx="5486400" cy="1600200"/>
          </a:xfrm>
          <a:effectLst>
            <a:outerShdw blurRad="254000" dir="2700000" algn="tl" rotWithShape="0">
              <a:srgbClr val="000000">
                <a:alpha val="20000"/>
              </a:srgbClr>
            </a:outerShdw>
          </a:effectLst>
        </p:spPr>
        <p:txBody>
          <a:bodyPr>
            <a:normAutofit/>
          </a:bodyPr>
          <a:lstStyle>
            <a:lvl1pPr>
              <a:defRPr sz="3200">
                <a:solidFill>
                  <a:schemeClr val="bg1"/>
                </a:solidFill>
              </a:defRPr>
            </a:lvl1pPr>
          </a:lstStyle>
          <a:p>
            <a:r>
              <a:rPr lang="en-US"/>
              <a:t>Click to edit Master title style</a:t>
            </a:r>
            <a:endParaRPr lang="en-US" dirty="0"/>
          </a:p>
        </p:txBody>
      </p:sp>
      <p:sp>
        <p:nvSpPr>
          <p:cNvPr id="13" name="Subtitle 2"/>
          <p:cNvSpPr>
            <a:spLocks noGrp="1"/>
          </p:cNvSpPr>
          <p:nvPr>
            <p:ph type="subTitle" idx="1"/>
          </p:nvPr>
        </p:nvSpPr>
        <p:spPr>
          <a:xfrm>
            <a:off x="685800" y="4114800"/>
            <a:ext cx="3429000" cy="1600200"/>
          </a:xfrm>
          <a:effectLst>
            <a:outerShdw blurRad="254000" dir="5400000" algn="tl" rotWithShape="0">
              <a:srgbClr val="000000">
                <a:alpha val="40000"/>
              </a:srgbClr>
            </a:outerShdw>
          </a:effectLst>
        </p:spPr>
        <p:txBody>
          <a:bodyP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5" name="Text Placeholder 4"/>
          <p:cNvSpPr>
            <a:spLocks noGrp="1"/>
          </p:cNvSpPr>
          <p:nvPr>
            <p:ph type="body" sz="quarter" idx="12"/>
          </p:nvPr>
        </p:nvSpPr>
        <p:spPr>
          <a:xfrm rot="16200000">
            <a:off x="7527667" y="1431666"/>
            <a:ext cx="2743200" cy="184666"/>
          </a:xfrm>
        </p:spPr>
        <p:txBody>
          <a:bodyPr>
            <a:spAutoFit/>
          </a:bodyPr>
          <a:lstStyle>
            <a:lvl1pPr marL="0" indent="0" algn="r">
              <a:buNone/>
              <a:defRPr sz="600" baseline="0">
                <a:solidFill>
                  <a:schemeClr val="bg1"/>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a:t>Click to edit Master text styles</a:t>
            </a:r>
          </a:p>
        </p:txBody>
      </p:sp>
      <p:sp>
        <p:nvSpPr>
          <p:cNvPr id="10" name="Date Placeholder 3">
            <a:extLst>
              <a:ext uri="{FF2B5EF4-FFF2-40B4-BE49-F238E27FC236}">
                <a16:creationId xmlns:a16="http://schemas.microsoft.com/office/drawing/2014/main" id="{A79B9632-EF3E-499E-816C-F876F350397C}"/>
              </a:ext>
            </a:extLst>
          </p:cNvPr>
          <p:cNvSpPr>
            <a:spLocks noGrp="1"/>
          </p:cNvSpPr>
          <p:nvPr>
            <p:ph type="dt" sz="half" idx="13"/>
          </p:nvPr>
        </p:nvSpPr>
        <p:spPr>
          <a:xfrm>
            <a:off x="152400" y="6521450"/>
            <a:ext cx="2133600" cy="184150"/>
          </a:xfrm>
        </p:spPr>
        <p:txBody>
          <a:bodyPr/>
          <a:lstStyle>
            <a:lvl1pPr algn="l">
              <a:defRPr sz="600" b="0" i="0" smtClean="0">
                <a:solidFill>
                  <a:srgbClr val="FFFFFF"/>
                </a:solidFill>
                <a:latin typeface="Gill Sans MT"/>
                <a:cs typeface="Gill Sans MT"/>
              </a:defRPr>
            </a:lvl1pPr>
          </a:lstStyle>
          <a:p>
            <a:pPr>
              <a:defRPr/>
            </a:pPr>
            <a:fld id="{D2D07CB9-65CA-4A6F-9D2B-6132D8CE35CA}" type="datetime1">
              <a:rPr lang="en-US"/>
              <a:pPr>
                <a:defRPr/>
              </a:pPr>
              <a:t>10/27/2019</a:t>
            </a:fld>
            <a:endParaRPr lang="en-US"/>
          </a:p>
        </p:txBody>
      </p:sp>
      <p:sp>
        <p:nvSpPr>
          <p:cNvPr id="11" name="Slide Number Placeholder 5">
            <a:extLst>
              <a:ext uri="{FF2B5EF4-FFF2-40B4-BE49-F238E27FC236}">
                <a16:creationId xmlns:a16="http://schemas.microsoft.com/office/drawing/2014/main" id="{278C9EED-115F-41F2-A5F4-BA446D1ADD03}"/>
              </a:ext>
            </a:extLst>
          </p:cNvPr>
          <p:cNvSpPr>
            <a:spLocks noGrp="1"/>
          </p:cNvSpPr>
          <p:nvPr>
            <p:ph type="sldNum" sz="quarter" idx="14"/>
          </p:nvPr>
        </p:nvSpPr>
        <p:spPr>
          <a:xfrm>
            <a:off x="6858000" y="6521450"/>
            <a:ext cx="2133600" cy="184150"/>
          </a:xfrm>
        </p:spPr>
        <p:txBody>
          <a:bodyPr/>
          <a:lstStyle>
            <a:lvl1pPr algn="r">
              <a:defRPr sz="600" b="0" i="0" smtClean="0">
                <a:solidFill>
                  <a:srgbClr val="FFFFFF"/>
                </a:solidFill>
                <a:latin typeface="Gill Sans MT"/>
                <a:cs typeface="Gill Sans MT"/>
              </a:defRPr>
            </a:lvl1pPr>
          </a:lstStyle>
          <a:p>
            <a:pPr>
              <a:defRPr/>
            </a:pPr>
            <a:fld id="{0A981E1E-4D5F-48A9-A438-E88787104561}" type="slidenum">
              <a:rPr lang="en-US"/>
              <a:pPr>
                <a:defRPr/>
              </a:pPr>
              <a:t>‹#›</a:t>
            </a:fld>
            <a:endParaRPr lang="en-US"/>
          </a:p>
        </p:txBody>
      </p:sp>
    </p:spTree>
    <p:extLst>
      <p:ext uri="{BB962C8B-B14F-4D97-AF65-F5344CB8AC3E}">
        <p14:creationId xmlns:p14="http://schemas.microsoft.com/office/powerpoint/2010/main" val="24890534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ed/White 1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600200"/>
            <a:ext cx="7772400" cy="4572000"/>
          </a:xfrm>
        </p:spPr>
        <p:txBody>
          <a:bodyPr/>
          <a:lstStyle/>
          <a:p>
            <a:pPr lvl="0"/>
            <a:r>
              <a:rPr lang="en-US"/>
              <a:t>Click to edit Master text styles</a:t>
            </a:r>
          </a:p>
          <a:p>
            <a:pPr lvl="1"/>
            <a:r>
              <a:rPr lang="en-US"/>
              <a:t>Second level</a:t>
            </a:r>
          </a:p>
        </p:txBody>
      </p:sp>
      <p:sp>
        <p:nvSpPr>
          <p:cNvPr id="11" name="Title 1"/>
          <p:cNvSpPr>
            <a:spLocks noGrp="1"/>
          </p:cNvSpPr>
          <p:nvPr>
            <p:ph type="title"/>
          </p:nvPr>
        </p:nvSpPr>
        <p:spPr>
          <a:xfrm>
            <a:off x="686104" y="457200"/>
            <a:ext cx="7772400" cy="914400"/>
          </a:xfrm>
        </p:spPr>
        <p:txBody>
          <a:bodyPr>
            <a:spAutoFit/>
          </a:bodyPr>
          <a:lstStyle>
            <a:lvl1pPr>
              <a:defRPr>
                <a:solidFill>
                  <a:srgbClr val="BA0C2F"/>
                </a:solidFill>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EFAA23F6-DFB4-4D90-B589-B4796991794A}"/>
              </a:ext>
            </a:extLst>
          </p:cNvPr>
          <p:cNvSpPr>
            <a:spLocks noGrp="1"/>
          </p:cNvSpPr>
          <p:nvPr>
            <p:ph type="dt" sz="half" idx="10"/>
          </p:nvPr>
        </p:nvSpPr>
        <p:spPr>
          <a:xfrm>
            <a:off x="152400" y="6521450"/>
            <a:ext cx="2133600" cy="184150"/>
          </a:xfrm>
        </p:spPr>
        <p:txBody>
          <a:bodyPr/>
          <a:lstStyle>
            <a:lvl1pPr algn="l">
              <a:defRPr sz="600" b="0" i="0" smtClean="0">
                <a:solidFill>
                  <a:srgbClr val="6C6463"/>
                </a:solidFill>
                <a:latin typeface="Gill Sans MT"/>
                <a:cs typeface="Gill Sans MT"/>
              </a:defRPr>
            </a:lvl1pPr>
          </a:lstStyle>
          <a:p>
            <a:pPr>
              <a:defRPr/>
            </a:pPr>
            <a:fld id="{1DCE8B77-1466-4B88-8A02-9EFD8BD811A5}" type="datetime1">
              <a:rPr lang="en-US"/>
              <a:pPr>
                <a:defRPr/>
              </a:pPr>
              <a:t>10/27/2019</a:t>
            </a:fld>
            <a:endParaRPr lang="en-US"/>
          </a:p>
        </p:txBody>
      </p:sp>
      <p:sp>
        <p:nvSpPr>
          <p:cNvPr id="5" name="Slide Number Placeholder 5">
            <a:extLst>
              <a:ext uri="{FF2B5EF4-FFF2-40B4-BE49-F238E27FC236}">
                <a16:creationId xmlns:a16="http://schemas.microsoft.com/office/drawing/2014/main" id="{3D6981A0-4623-4381-8181-C3593642BB55}"/>
              </a:ext>
            </a:extLst>
          </p:cNvPr>
          <p:cNvSpPr>
            <a:spLocks noGrp="1"/>
          </p:cNvSpPr>
          <p:nvPr>
            <p:ph type="sldNum" sz="quarter" idx="11"/>
          </p:nvPr>
        </p:nvSpPr>
        <p:spPr>
          <a:xfrm>
            <a:off x="6858000" y="6521450"/>
            <a:ext cx="2133600" cy="184150"/>
          </a:xfrm>
        </p:spPr>
        <p:txBody>
          <a:bodyPr/>
          <a:lstStyle>
            <a:lvl1pPr algn="r">
              <a:defRPr sz="600" b="0" i="0" smtClean="0">
                <a:solidFill>
                  <a:srgbClr val="6C6463"/>
                </a:solidFill>
                <a:latin typeface="Gill Sans MT"/>
                <a:cs typeface="Gill Sans MT"/>
              </a:defRPr>
            </a:lvl1pPr>
          </a:lstStyle>
          <a:p>
            <a:pPr>
              <a:defRPr/>
            </a:pPr>
            <a:fld id="{18821DC2-97FC-461F-A664-0D696413E964}" type="slidenum">
              <a:rPr lang="en-US"/>
              <a:pPr>
                <a:defRPr/>
              </a:pPr>
              <a:t>‹#›</a:t>
            </a:fld>
            <a:endParaRPr lang="en-US"/>
          </a:p>
        </p:txBody>
      </p:sp>
    </p:spTree>
    <p:extLst>
      <p:ext uri="{BB962C8B-B14F-4D97-AF65-F5344CB8AC3E}">
        <p14:creationId xmlns:p14="http://schemas.microsoft.com/office/powerpoint/2010/main" val="17937405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ed/White 2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600200"/>
            <a:ext cx="3809696"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4648200" y="1600200"/>
            <a:ext cx="3810304"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10" name="Title 1"/>
          <p:cNvSpPr>
            <a:spLocks noGrp="1"/>
          </p:cNvSpPr>
          <p:nvPr>
            <p:ph type="title"/>
          </p:nvPr>
        </p:nvSpPr>
        <p:spPr>
          <a:xfrm>
            <a:off x="686104" y="457200"/>
            <a:ext cx="7772400" cy="914400"/>
          </a:xfrm>
        </p:spPr>
        <p:txBody>
          <a:bodyPr>
            <a:spAutoFit/>
          </a:bodyPr>
          <a:lstStyle>
            <a:lvl1pPr>
              <a:defRPr>
                <a:solidFill>
                  <a:srgbClr val="BA0C2F"/>
                </a:solidFill>
              </a:defRPr>
            </a:lvl1pPr>
          </a:lstStyle>
          <a:p>
            <a:r>
              <a:rPr lang="en-US"/>
              <a:t>Click to edit Master title style</a:t>
            </a:r>
            <a:endParaRPr lang="en-US" dirty="0"/>
          </a:p>
        </p:txBody>
      </p:sp>
      <p:sp>
        <p:nvSpPr>
          <p:cNvPr id="5" name="Date Placeholder 4">
            <a:extLst>
              <a:ext uri="{FF2B5EF4-FFF2-40B4-BE49-F238E27FC236}">
                <a16:creationId xmlns:a16="http://schemas.microsoft.com/office/drawing/2014/main" id="{A4DA3920-3015-45C4-86E5-DFF2B214DA3C}"/>
              </a:ext>
            </a:extLst>
          </p:cNvPr>
          <p:cNvSpPr>
            <a:spLocks noGrp="1"/>
          </p:cNvSpPr>
          <p:nvPr>
            <p:ph type="dt" sz="half" idx="10"/>
          </p:nvPr>
        </p:nvSpPr>
        <p:spPr/>
        <p:txBody>
          <a:bodyPr/>
          <a:lstStyle>
            <a:lvl1pPr>
              <a:defRPr smtClean="0">
                <a:solidFill>
                  <a:srgbClr val="6C6463"/>
                </a:solidFill>
              </a:defRPr>
            </a:lvl1pPr>
          </a:lstStyle>
          <a:p>
            <a:pPr>
              <a:defRPr/>
            </a:pPr>
            <a:fld id="{FE64B36E-60F7-46FD-A66D-3B72D3837261}" type="datetime1">
              <a:rPr lang="en-US"/>
              <a:pPr>
                <a:defRPr/>
              </a:pPr>
              <a:t>10/27/2019</a:t>
            </a:fld>
            <a:endParaRPr lang="en-US"/>
          </a:p>
        </p:txBody>
      </p:sp>
      <p:sp>
        <p:nvSpPr>
          <p:cNvPr id="6" name="Slide Number Placeholder 6">
            <a:extLst>
              <a:ext uri="{FF2B5EF4-FFF2-40B4-BE49-F238E27FC236}">
                <a16:creationId xmlns:a16="http://schemas.microsoft.com/office/drawing/2014/main" id="{A4A96ABA-B3EA-4C1F-8B5A-86BB7A8C6ABF}"/>
              </a:ext>
            </a:extLst>
          </p:cNvPr>
          <p:cNvSpPr>
            <a:spLocks noGrp="1"/>
          </p:cNvSpPr>
          <p:nvPr>
            <p:ph type="sldNum" sz="quarter" idx="11"/>
          </p:nvPr>
        </p:nvSpPr>
        <p:spPr/>
        <p:txBody>
          <a:bodyPr/>
          <a:lstStyle>
            <a:lvl1pPr>
              <a:defRPr smtClean="0">
                <a:solidFill>
                  <a:srgbClr val="6C6463"/>
                </a:solidFill>
              </a:defRPr>
            </a:lvl1pPr>
          </a:lstStyle>
          <a:p>
            <a:pPr>
              <a:defRPr/>
            </a:pPr>
            <a:fld id="{274E7263-852C-4909-BEA4-FDE8B2253587}" type="slidenum">
              <a:rPr lang="en-US"/>
              <a:pPr>
                <a:defRPr/>
              </a:pPr>
              <a:t>‹#›</a:t>
            </a:fld>
            <a:endParaRPr lang="en-US"/>
          </a:p>
        </p:txBody>
      </p:sp>
    </p:spTree>
    <p:extLst>
      <p:ext uri="{BB962C8B-B14F-4D97-AF65-F5344CB8AC3E}">
        <p14:creationId xmlns:p14="http://schemas.microsoft.com/office/powerpoint/2010/main" val="37337796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ed/White 3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600200"/>
            <a:ext cx="2514296"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5943600" y="1600200"/>
            <a:ext cx="2514904"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9" name="Title 1"/>
          <p:cNvSpPr>
            <a:spLocks noGrp="1"/>
          </p:cNvSpPr>
          <p:nvPr>
            <p:ph type="title"/>
          </p:nvPr>
        </p:nvSpPr>
        <p:spPr>
          <a:xfrm>
            <a:off x="686104" y="457200"/>
            <a:ext cx="7772400" cy="914400"/>
          </a:xfrm>
        </p:spPr>
        <p:txBody>
          <a:bodyPr>
            <a:spAutoFit/>
          </a:bodyPr>
          <a:lstStyle>
            <a:lvl1pPr>
              <a:defRPr>
                <a:solidFill>
                  <a:srgbClr val="BA0C2F"/>
                </a:solidFill>
              </a:defRPr>
            </a:lvl1pPr>
          </a:lstStyle>
          <a:p>
            <a:r>
              <a:rPr lang="en-US"/>
              <a:t>Click to edit Master title style</a:t>
            </a:r>
            <a:endParaRPr lang="en-US" dirty="0"/>
          </a:p>
        </p:txBody>
      </p:sp>
      <p:sp>
        <p:nvSpPr>
          <p:cNvPr id="10" name="Content Placeholder 3"/>
          <p:cNvSpPr>
            <a:spLocks noGrp="1"/>
          </p:cNvSpPr>
          <p:nvPr>
            <p:ph sz="half" idx="13"/>
          </p:nvPr>
        </p:nvSpPr>
        <p:spPr>
          <a:xfrm>
            <a:off x="3314548" y="1600200"/>
            <a:ext cx="2514904"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6" name="Date Placeholder 4">
            <a:extLst>
              <a:ext uri="{FF2B5EF4-FFF2-40B4-BE49-F238E27FC236}">
                <a16:creationId xmlns:a16="http://schemas.microsoft.com/office/drawing/2014/main" id="{4EA4CC55-76AB-4C12-9D6B-C3C152B2F64E}"/>
              </a:ext>
            </a:extLst>
          </p:cNvPr>
          <p:cNvSpPr>
            <a:spLocks noGrp="1"/>
          </p:cNvSpPr>
          <p:nvPr>
            <p:ph type="dt" sz="half" idx="14"/>
          </p:nvPr>
        </p:nvSpPr>
        <p:spPr/>
        <p:txBody>
          <a:bodyPr/>
          <a:lstStyle>
            <a:lvl1pPr>
              <a:defRPr smtClean="0">
                <a:solidFill>
                  <a:srgbClr val="6C6463"/>
                </a:solidFill>
              </a:defRPr>
            </a:lvl1pPr>
          </a:lstStyle>
          <a:p>
            <a:pPr>
              <a:defRPr/>
            </a:pPr>
            <a:fld id="{5D9E90C2-9875-47D5-966B-91ECD107D00A}" type="datetime1">
              <a:rPr lang="en-US"/>
              <a:pPr>
                <a:defRPr/>
              </a:pPr>
              <a:t>10/27/2019</a:t>
            </a:fld>
            <a:endParaRPr lang="en-US"/>
          </a:p>
        </p:txBody>
      </p:sp>
      <p:sp>
        <p:nvSpPr>
          <p:cNvPr id="7" name="Slide Number Placeholder 6">
            <a:extLst>
              <a:ext uri="{FF2B5EF4-FFF2-40B4-BE49-F238E27FC236}">
                <a16:creationId xmlns:a16="http://schemas.microsoft.com/office/drawing/2014/main" id="{097A59B2-15F5-4428-8622-0B45084EB2AD}"/>
              </a:ext>
            </a:extLst>
          </p:cNvPr>
          <p:cNvSpPr>
            <a:spLocks noGrp="1"/>
          </p:cNvSpPr>
          <p:nvPr>
            <p:ph type="sldNum" sz="quarter" idx="15"/>
          </p:nvPr>
        </p:nvSpPr>
        <p:spPr/>
        <p:txBody>
          <a:bodyPr/>
          <a:lstStyle>
            <a:lvl1pPr>
              <a:defRPr smtClean="0">
                <a:solidFill>
                  <a:srgbClr val="6C6463"/>
                </a:solidFill>
              </a:defRPr>
            </a:lvl1pPr>
          </a:lstStyle>
          <a:p>
            <a:pPr>
              <a:defRPr/>
            </a:pPr>
            <a:fld id="{F0562FF0-9383-427A-B814-CB2DB195533C}" type="slidenum">
              <a:rPr lang="en-US"/>
              <a:pPr>
                <a:defRPr/>
              </a:pPr>
              <a:t>‹#›</a:t>
            </a:fld>
            <a:endParaRPr lang="en-US"/>
          </a:p>
        </p:txBody>
      </p:sp>
    </p:spTree>
    <p:extLst>
      <p:ext uri="{BB962C8B-B14F-4D97-AF65-F5344CB8AC3E}">
        <p14:creationId xmlns:p14="http://schemas.microsoft.com/office/powerpoint/2010/main" val="36743283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Red/White 1 Content + Bottom Photo">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600200"/>
            <a:ext cx="7772400" cy="1600200"/>
          </a:xfrm>
        </p:spPr>
        <p:txBody>
          <a:bodyPr/>
          <a:lstStyle>
            <a:lvl1pPr>
              <a:defRPr>
                <a:solidFill>
                  <a:srgbClr val="6C6463"/>
                </a:solidFill>
              </a:defRPr>
            </a:lvl1pPr>
            <a:lvl2pPr>
              <a:defRPr>
                <a:solidFill>
                  <a:srgbClr val="6C6463"/>
                </a:solidFill>
              </a:defRPr>
            </a:lvl2pPr>
            <a:lvl3pPr>
              <a:defRPr>
                <a:solidFill>
                  <a:srgbClr val="6C6463"/>
                </a:solidFill>
              </a:defRPr>
            </a:lvl3pPr>
            <a:lvl4pPr>
              <a:defRPr>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13" name="Title 1"/>
          <p:cNvSpPr>
            <a:spLocks noGrp="1"/>
          </p:cNvSpPr>
          <p:nvPr>
            <p:ph type="title"/>
          </p:nvPr>
        </p:nvSpPr>
        <p:spPr>
          <a:xfrm>
            <a:off x="686104" y="457200"/>
            <a:ext cx="7772400" cy="914400"/>
          </a:xfrm>
        </p:spPr>
        <p:txBody>
          <a:bodyPr>
            <a:spAutoFit/>
          </a:bodyPr>
          <a:lstStyle>
            <a:lvl1pPr>
              <a:defRPr>
                <a:solidFill>
                  <a:srgbClr val="BA0C2F"/>
                </a:solidFill>
              </a:defRPr>
            </a:lvl1pPr>
          </a:lstStyle>
          <a:p>
            <a:r>
              <a:rPr lang="en-US"/>
              <a:t>Click to edit Master title style</a:t>
            </a:r>
            <a:endParaRPr lang="en-US" dirty="0"/>
          </a:p>
        </p:txBody>
      </p:sp>
      <p:sp>
        <p:nvSpPr>
          <p:cNvPr id="14" name="Text Placeholder 4"/>
          <p:cNvSpPr>
            <a:spLocks noGrp="1"/>
          </p:cNvSpPr>
          <p:nvPr>
            <p:ph type="body" sz="quarter" idx="12"/>
          </p:nvPr>
        </p:nvSpPr>
        <p:spPr>
          <a:xfrm rot="16200000">
            <a:off x="7527667" y="4708266"/>
            <a:ext cx="274320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a:t>Click to edit Master text styles</a:t>
            </a:r>
          </a:p>
        </p:txBody>
      </p:sp>
      <p:sp>
        <p:nvSpPr>
          <p:cNvPr id="5" name="Date Placeholder 3">
            <a:extLst>
              <a:ext uri="{FF2B5EF4-FFF2-40B4-BE49-F238E27FC236}">
                <a16:creationId xmlns:a16="http://schemas.microsoft.com/office/drawing/2014/main" id="{4CFA59B2-13B3-4D3F-A0CE-616133048F0F}"/>
              </a:ext>
            </a:extLst>
          </p:cNvPr>
          <p:cNvSpPr>
            <a:spLocks noGrp="1"/>
          </p:cNvSpPr>
          <p:nvPr>
            <p:ph type="dt" sz="half" idx="13"/>
          </p:nvPr>
        </p:nvSpPr>
        <p:spPr>
          <a:xfrm>
            <a:off x="152400" y="6521450"/>
            <a:ext cx="2133600" cy="184150"/>
          </a:xfrm>
        </p:spPr>
        <p:txBody>
          <a:bodyPr/>
          <a:lstStyle>
            <a:lvl1pPr algn="l">
              <a:defRPr sz="600" b="0" i="0" smtClean="0">
                <a:solidFill>
                  <a:srgbClr val="FFFFFF"/>
                </a:solidFill>
                <a:latin typeface="Gill Sans MT"/>
                <a:cs typeface="Gill Sans MT"/>
              </a:defRPr>
            </a:lvl1pPr>
          </a:lstStyle>
          <a:p>
            <a:pPr>
              <a:defRPr/>
            </a:pPr>
            <a:fld id="{6B15862C-B4F4-4DFF-BD90-66681C968490}" type="datetime1">
              <a:rPr lang="en-US"/>
              <a:pPr>
                <a:defRPr/>
              </a:pPr>
              <a:t>10/27/2019</a:t>
            </a:fld>
            <a:endParaRPr lang="en-US"/>
          </a:p>
        </p:txBody>
      </p:sp>
      <p:sp>
        <p:nvSpPr>
          <p:cNvPr id="6" name="Slide Number Placeholder 5">
            <a:extLst>
              <a:ext uri="{FF2B5EF4-FFF2-40B4-BE49-F238E27FC236}">
                <a16:creationId xmlns:a16="http://schemas.microsoft.com/office/drawing/2014/main" id="{AFD5EE87-70E3-4E1E-9224-19F534629BDC}"/>
              </a:ext>
            </a:extLst>
          </p:cNvPr>
          <p:cNvSpPr>
            <a:spLocks noGrp="1"/>
          </p:cNvSpPr>
          <p:nvPr>
            <p:ph type="sldNum" sz="quarter" idx="14"/>
          </p:nvPr>
        </p:nvSpPr>
        <p:spPr>
          <a:xfrm>
            <a:off x="6858000" y="6521450"/>
            <a:ext cx="2133600" cy="184150"/>
          </a:xfrm>
        </p:spPr>
        <p:txBody>
          <a:bodyPr/>
          <a:lstStyle>
            <a:lvl1pPr algn="r">
              <a:defRPr sz="600" b="0" i="0" smtClean="0">
                <a:solidFill>
                  <a:srgbClr val="FFFFFF"/>
                </a:solidFill>
                <a:latin typeface="Gill Sans MT"/>
                <a:cs typeface="Gill Sans MT"/>
              </a:defRPr>
            </a:lvl1pPr>
          </a:lstStyle>
          <a:p>
            <a:pPr>
              <a:defRPr/>
            </a:pPr>
            <a:fld id="{B6D700D0-D958-4F51-88D1-A53BF6291DD8}" type="slidenum">
              <a:rPr lang="en-US"/>
              <a:pPr>
                <a:defRPr/>
              </a:pPr>
              <a:t>‹#›</a:t>
            </a:fld>
            <a:endParaRPr lang="en-US"/>
          </a:p>
        </p:txBody>
      </p:sp>
    </p:spTree>
    <p:extLst>
      <p:ext uri="{BB962C8B-B14F-4D97-AF65-F5344CB8AC3E}">
        <p14:creationId xmlns:p14="http://schemas.microsoft.com/office/powerpoint/2010/main" val="29275005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ed/White 1 Content + Right Photo">
    <p:bg>
      <p:bgPr>
        <a:solidFill>
          <a:schemeClr val="bg1"/>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p:nvPr>
        </p:nvSpPr>
        <p:spPr>
          <a:xfrm>
            <a:off x="4572000" y="152400"/>
            <a:ext cx="4419600" cy="6553200"/>
          </a:xfrm>
          <a:solidFill>
            <a:srgbClr val="E7E7E5"/>
          </a:solidFill>
        </p:spPr>
        <p:txBody>
          <a:bodyPr rtlCol="0">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pPr lvl="0"/>
            <a:r>
              <a:rPr lang="en-US" noProof="0"/>
              <a:t>Click icon to add picture</a:t>
            </a:r>
            <a:endParaRPr lang="en-US" noProof="0" dirty="0"/>
          </a:p>
        </p:txBody>
      </p:sp>
      <p:sp>
        <p:nvSpPr>
          <p:cNvPr id="14" name="Content Placeholder 2"/>
          <p:cNvSpPr>
            <a:spLocks noGrp="1"/>
          </p:cNvSpPr>
          <p:nvPr>
            <p:ph idx="1"/>
          </p:nvPr>
        </p:nvSpPr>
        <p:spPr>
          <a:xfrm>
            <a:off x="685800" y="2057401"/>
            <a:ext cx="3657600" cy="4114799"/>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Title 1"/>
          <p:cNvSpPr>
            <a:spLocks noGrp="1"/>
          </p:cNvSpPr>
          <p:nvPr>
            <p:ph type="title"/>
          </p:nvPr>
        </p:nvSpPr>
        <p:spPr>
          <a:xfrm>
            <a:off x="685800" y="408204"/>
            <a:ext cx="3657296" cy="1389888"/>
          </a:xfrm>
        </p:spPr>
        <p:txBody>
          <a:bodyPr>
            <a:spAutoFit/>
          </a:bodyPr>
          <a:lstStyle>
            <a:lvl1pPr>
              <a:defRPr>
                <a:solidFill>
                  <a:srgbClr val="BA0C2F"/>
                </a:solidFill>
              </a:defRPr>
            </a:lvl1pPr>
          </a:lstStyle>
          <a:p>
            <a:r>
              <a:rPr lang="en-US"/>
              <a:t>Click to edit Master title style</a:t>
            </a:r>
            <a:endParaRPr lang="en-US" dirty="0"/>
          </a:p>
        </p:txBody>
      </p:sp>
      <p:sp>
        <p:nvSpPr>
          <p:cNvPr id="13" name="Text Placeholder 4"/>
          <p:cNvSpPr>
            <a:spLocks noGrp="1"/>
          </p:cNvSpPr>
          <p:nvPr>
            <p:ph type="body" sz="quarter" idx="12"/>
          </p:nvPr>
        </p:nvSpPr>
        <p:spPr>
          <a:xfrm rot="16200000">
            <a:off x="7527667" y="1431666"/>
            <a:ext cx="274320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a:t>Click to edit Master text styles</a:t>
            </a:r>
          </a:p>
        </p:txBody>
      </p:sp>
      <p:sp>
        <p:nvSpPr>
          <p:cNvPr id="6" name="Date Placeholder 3">
            <a:extLst>
              <a:ext uri="{FF2B5EF4-FFF2-40B4-BE49-F238E27FC236}">
                <a16:creationId xmlns:a16="http://schemas.microsoft.com/office/drawing/2014/main" id="{36786F9B-FD3D-4311-BA11-32E25A7F016D}"/>
              </a:ext>
            </a:extLst>
          </p:cNvPr>
          <p:cNvSpPr>
            <a:spLocks noGrp="1"/>
          </p:cNvSpPr>
          <p:nvPr>
            <p:ph type="dt" sz="half" idx="13"/>
          </p:nvPr>
        </p:nvSpPr>
        <p:spPr>
          <a:xfrm>
            <a:off x="152400" y="6521450"/>
            <a:ext cx="2133600" cy="184150"/>
          </a:xfrm>
        </p:spPr>
        <p:txBody>
          <a:bodyPr/>
          <a:lstStyle>
            <a:lvl1pPr algn="l">
              <a:defRPr sz="600" b="0" i="0" smtClean="0">
                <a:solidFill>
                  <a:srgbClr val="6C6463"/>
                </a:solidFill>
                <a:latin typeface="Gill Sans MT"/>
                <a:cs typeface="Gill Sans MT"/>
              </a:defRPr>
            </a:lvl1pPr>
          </a:lstStyle>
          <a:p>
            <a:pPr>
              <a:defRPr/>
            </a:pPr>
            <a:fld id="{FB956422-FE88-49E3-B4BC-48EDE21E1D61}" type="datetime1">
              <a:rPr lang="en-US"/>
              <a:pPr>
                <a:defRPr/>
              </a:pPr>
              <a:t>10/27/2019</a:t>
            </a:fld>
            <a:endParaRPr lang="en-US"/>
          </a:p>
        </p:txBody>
      </p:sp>
      <p:sp>
        <p:nvSpPr>
          <p:cNvPr id="7" name="Slide Number Placeholder 5">
            <a:extLst>
              <a:ext uri="{FF2B5EF4-FFF2-40B4-BE49-F238E27FC236}">
                <a16:creationId xmlns:a16="http://schemas.microsoft.com/office/drawing/2014/main" id="{5477A273-A9BB-4176-A9DA-C60D643D1FB6}"/>
              </a:ext>
            </a:extLst>
          </p:cNvPr>
          <p:cNvSpPr>
            <a:spLocks noGrp="1"/>
          </p:cNvSpPr>
          <p:nvPr>
            <p:ph type="sldNum" sz="quarter" idx="14"/>
          </p:nvPr>
        </p:nvSpPr>
        <p:spPr>
          <a:xfrm>
            <a:off x="6858000" y="6521450"/>
            <a:ext cx="2133600" cy="184150"/>
          </a:xfrm>
        </p:spPr>
        <p:txBody>
          <a:bodyPr/>
          <a:lstStyle>
            <a:lvl1pPr algn="r">
              <a:defRPr sz="600" b="0" i="0" smtClean="0">
                <a:solidFill>
                  <a:srgbClr val="FFFFFF"/>
                </a:solidFill>
                <a:latin typeface="Gill Sans MT"/>
                <a:cs typeface="Gill Sans MT"/>
              </a:defRPr>
            </a:lvl1pPr>
          </a:lstStyle>
          <a:p>
            <a:pPr>
              <a:defRPr/>
            </a:pPr>
            <a:fld id="{942CA52C-B7ED-4BD1-AE86-3EAEACE680D0}" type="slidenum">
              <a:rPr lang="en-US"/>
              <a:pPr>
                <a:defRPr/>
              </a:pPr>
              <a:t>‹#›</a:t>
            </a:fld>
            <a:endParaRPr lang="en-US"/>
          </a:p>
        </p:txBody>
      </p:sp>
    </p:spTree>
    <p:extLst>
      <p:ext uri="{BB962C8B-B14F-4D97-AF65-F5344CB8AC3E}">
        <p14:creationId xmlns:p14="http://schemas.microsoft.com/office/powerpoint/2010/main" val="38105641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Red/White Title Only">
    <p:bg>
      <p:bgPr>
        <a:solidFill>
          <a:schemeClr val="bg1"/>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p:nvPr>
        </p:nvSpPr>
        <p:spPr>
          <a:xfrm>
            <a:off x="152400" y="152400"/>
            <a:ext cx="4419600" cy="6553200"/>
          </a:xfrm>
          <a:solidFill>
            <a:srgbClr val="E7E7E5"/>
          </a:solidFill>
        </p:spPr>
        <p:txBody>
          <a:bodyPr rtlCol="0">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pPr lvl="0"/>
            <a:r>
              <a:rPr lang="en-US" noProof="0"/>
              <a:t>Click icon to add picture</a:t>
            </a:r>
            <a:endParaRPr lang="en-US" noProof="0" dirty="0"/>
          </a:p>
        </p:txBody>
      </p:sp>
      <p:sp>
        <p:nvSpPr>
          <p:cNvPr id="13" name="Text Placeholder 4"/>
          <p:cNvSpPr>
            <a:spLocks noGrp="1"/>
          </p:cNvSpPr>
          <p:nvPr>
            <p:ph type="body" sz="quarter" idx="12"/>
          </p:nvPr>
        </p:nvSpPr>
        <p:spPr>
          <a:xfrm rot="16200000">
            <a:off x="3108067" y="1431666"/>
            <a:ext cx="274320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a:t>Click to edit Master text styles</a:t>
            </a:r>
          </a:p>
        </p:txBody>
      </p:sp>
      <p:sp>
        <p:nvSpPr>
          <p:cNvPr id="16" name="Title 1"/>
          <p:cNvSpPr>
            <a:spLocks noGrp="1"/>
          </p:cNvSpPr>
          <p:nvPr>
            <p:ph type="title"/>
          </p:nvPr>
        </p:nvSpPr>
        <p:spPr>
          <a:xfrm>
            <a:off x="4877104" y="2971800"/>
            <a:ext cx="3885896" cy="954107"/>
          </a:xfrm>
        </p:spPr>
        <p:txBody>
          <a:bodyPr anchor="ctr">
            <a:spAutoFit/>
          </a:bodyPr>
          <a:lstStyle>
            <a:lvl1pPr>
              <a:defRPr>
                <a:solidFill>
                  <a:srgbClr val="BA0C2F"/>
                </a:solidFill>
              </a:defRPr>
            </a:lvl1pPr>
          </a:lstStyle>
          <a:p>
            <a:r>
              <a:rPr lang="en-US"/>
              <a:t>Click to edit Master title style</a:t>
            </a:r>
            <a:endParaRPr lang="en-US" dirty="0"/>
          </a:p>
        </p:txBody>
      </p:sp>
      <p:sp>
        <p:nvSpPr>
          <p:cNvPr id="5" name="Date Placeholder 3">
            <a:extLst>
              <a:ext uri="{FF2B5EF4-FFF2-40B4-BE49-F238E27FC236}">
                <a16:creationId xmlns:a16="http://schemas.microsoft.com/office/drawing/2014/main" id="{77E22E3B-BB88-4EE0-B7A6-A8D08F97EF4D}"/>
              </a:ext>
            </a:extLst>
          </p:cNvPr>
          <p:cNvSpPr>
            <a:spLocks noGrp="1"/>
          </p:cNvSpPr>
          <p:nvPr>
            <p:ph type="dt" sz="half" idx="13"/>
          </p:nvPr>
        </p:nvSpPr>
        <p:spPr>
          <a:xfrm>
            <a:off x="152400" y="6521450"/>
            <a:ext cx="2133600" cy="184150"/>
          </a:xfrm>
        </p:spPr>
        <p:txBody>
          <a:bodyPr/>
          <a:lstStyle>
            <a:lvl1pPr algn="l">
              <a:defRPr sz="600" b="0" i="0" smtClean="0">
                <a:solidFill>
                  <a:schemeClr val="bg1"/>
                </a:solidFill>
                <a:latin typeface="Gill Sans MT"/>
                <a:cs typeface="Gill Sans MT"/>
              </a:defRPr>
            </a:lvl1pPr>
          </a:lstStyle>
          <a:p>
            <a:pPr>
              <a:defRPr/>
            </a:pPr>
            <a:fld id="{65034EA9-C1A4-465B-BE63-B67DD98BAE64}" type="datetime1">
              <a:rPr lang="en-US"/>
              <a:pPr>
                <a:defRPr/>
              </a:pPr>
              <a:t>10/27/2019</a:t>
            </a:fld>
            <a:endParaRPr lang="en-US"/>
          </a:p>
        </p:txBody>
      </p:sp>
      <p:sp>
        <p:nvSpPr>
          <p:cNvPr id="6" name="Slide Number Placeholder 5">
            <a:extLst>
              <a:ext uri="{FF2B5EF4-FFF2-40B4-BE49-F238E27FC236}">
                <a16:creationId xmlns:a16="http://schemas.microsoft.com/office/drawing/2014/main" id="{E91EE3FC-F795-49C7-9437-C3146294C7C6}"/>
              </a:ext>
            </a:extLst>
          </p:cNvPr>
          <p:cNvSpPr>
            <a:spLocks noGrp="1"/>
          </p:cNvSpPr>
          <p:nvPr>
            <p:ph type="sldNum" sz="quarter" idx="14"/>
          </p:nvPr>
        </p:nvSpPr>
        <p:spPr>
          <a:xfrm>
            <a:off x="6858000" y="6521450"/>
            <a:ext cx="2133600" cy="184150"/>
          </a:xfrm>
        </p:spPr>
        <p:txBody>
          <a:bodyPr/>
          <a:lstStyle>
            <a:lvl1pPr algn="r">
              <a:defRPr sz="600" b="0" i="0" smtClean="0">
                <a:solidFill>
                  <a:srgbClr val="6C6463"/>
                </a:solidFill>
                <a:latin typeface="Gill Sans MT"/>
                <a:cs typeface="Gill Sans MT"/>
              </a:defRPr>
            </a:lvl1pPr>
          </a:lstStyle>
          <a:p>
            <a:pPr>
              <a:defRPr/>
            </a:pPr>
            <a:fld id="{FB682FC9-75EC-4FF7-A584-9EE60BFBE628}" type="slidenum">
              <a:rPr lang="en-US"/>
              <a:pPr>
                <a:defRPr/>
              </a:pPr>
              <a:t>‹#›</a:t>
            </a:fld>
            <a:endParaRPr lang="en-US"/>
          </a:p>
        </p:txBody>
      </p:sp>
    </p:spTree>
    <p:extLst>
      <p:ext uri="{BB962C8B-B14F-4D97-AF65-F5344CB8AC3E}">
        <p14:creationId xmlns:p14="http://schemas.microsoft.com/office/powerpoint/2010/main" val="32607466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act Info">
    <p:spTree>
      <p:nvGrpSpPr>
        <p:cNvPr id="1" name=""/>
        <p:cNvGrpSpPr/>
        <p:nvPr/>
      </p:nvGrpSpPr>
      <p:grpSpPr>
        <a:xfrm>
          <a:off x="0" y="0"/>
          <a:ext cx="0" cy="0"/>
          <a:chOff x="0" y="0"/>
          <a:chExt cx="0" cy="0"/>
        </a:xfrm>
      </p:grpSpPr>
      <p:pic>
        <p:nvPicPr>
          <p:cNvPr id="4" name="Picture Placeholder 9">
            <a:extLst>
              <a:ext uri="{FF2B5EF4-FFF2-40B4-BE49-F238E27FC236}">
                <a16:creationId xmlns:a16="http://schemas.microsoft.com/office/drawing/2014/main" id="{09683A5C-DC05-45D3-BB8B-067921C799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1050"/>
          <a:stretch>
            <a:fillRect/>
          </a:stretch>
        </p:blipFill>
        <p:spPr bwMode="auto">
          <a:xfrm>
            <a:off x="-23813" y="-76200"/>
            <a:ext cx="9167813" cy="699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a:extLst>
              <a:ext uri="{FF2B5EF4-FFF2-40B4-BE49-F238E27FC236}">
                <a16:creationId xmlns:a16="http://schemas.microsoft.com/office/drawing/2014/main" id="{4D9E46A0-4566-40FC-BC9B-F0E3BEEB73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150" y="5943600"/>
            <a:ext cx="152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a:extLst>
              <a:ext uri="{FF2B5EF4-FFF2-40B4-BE49-F238E27FC236}">
                <a16:creationId xmlns:a16="http://schemas.microsoft.com/office/drawing/2014/main" id="{52EFDF69-58D2-4E30-ABAF-A11B88273574}"/>
              </a:ext>
            </a:extLst>
          </p:cNvPr>
          <p:cNvCxnSpPr/>
          <p:nvPr/>
        </p:nvCxnSpPr>
        <p:spPr>
          <a:xfrm>
            <a:off x="762000" y="3886200"/>
            <a:ext cx="320675" cy="0"/>
          </a:xfrm>
          <a:prstGeom prst="line">
            <a:avLst/>
          </a:prstGeom>
          <a:ln w="19050">
            <a:solidFill>
              <a:srgbClr val="FFFFFF"/>
            </a:solidFill>
          </a:ln>
          <a:effectLst>
            <a:outerShdw blurRad="254000" dir="2700000" algn="tl" rotWithShape="0">
              <a:srgbClr val="000000">
                <a:alpha val="40000"/>
              </a:srgbClr>
            </a:outerShdw>
          </a:effectLst>
        </p:spPr>
        <p:style>
          <a:lnRef idx="2">
            <a:schemeClr val="accent1"/>
          </a:lnRef>
          <a:fillRef idx="0">
            <a:schemeClr val="accent1"/>
          </a:fillRef>
          <a:effectRef idx="1">
            <a:schemeClr val="accent1"/>
          </a:effectRef>
          <a:fontRef idx="minor">
            <a:schemeClr val="tx1"/>
          </a:fontRef>
        </p:style>
      </p:cxnSp>
      <p:sp>
        <p:nvSpPr>
          <p:cNvPr id="5" name="Text Placeholder 4"/>
          <p:cNvSpPr>
            <a:spLocks noGrp="1"/>
          </p:cNvSpPr>
          <p:nvPr>
            <p:ph type="body" sz="quarter" idx="12"/>
          </p:nvPr>
        </p:nvSpPr>
        <p:spPr>
          <a:xfrm rot="16200000">
            <a:off x="7527667" y="1431666"/>
            <a:ext cx="274320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a:t>Click to edit Master text styles</a:t>
            </a:r>
          </a:p>
        </p:txBody>
      </p:sp>
      <p:sp>
        <p:nvSpPr>
          <p:cNvPr id="16" name="Subtitle 2"/>
          <p:cNvSpPr>
            <a:spLocks noGrp="1"/>
          </p:cNvSpPr>
          <p:nvPr>
            <p:ph type="subTitle" idx="1"/>
          </p:nvPr>
        </p:nvSpPr>
        <p:spPr>
          <a:xfrm>
            <a:off x="685800" y="4114800"/>
            <a:ext cx="3429000" cy="1600200"/>
          </a:xfrm>
          <a:effectLst>
            <a:outerShdw blurRad="254000" dir="5400000" algn="tl" rotWithShape="0">
              <a:srgbClr val="000000">
                <a:alpha val="40000"/>
              </a:srgbClr>
            </a:outerShdw>
          </a:effectLst>
        </p:spPr>
        <p:txBody>
          <a:bodyP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3">
            <a:extLst>
              <a:ext uri="{FF2B5EF4-FFF2-40B4-BE49-F238E27FC236}">
                <a16:creationId xmlns:a16="http://schemas.microsoft.com/office/drawing/2014/main" id="{46B0F292-30CC-4295-B25D-865E042EF8D2}"/>
              </a:ext>
            </a:extLst>
          </p:cNvPr>
          <p:cNvSpPr>
            <a:spLocks noGrp="1"/>
          </p:cNvSpPr>
          <p:nvPr>
            <p:ph type="dt" sz="half" idx="13"/>
          </p:nvPr>
        </p:nvSpPr>
        <p:spPr>
          <a:xfrm>
            <a:off x="152400" y="6521450"/>
            <a:ext cx="2133600" cy="184150"/>
          </a:xfrm>
        </p:spPr>
        <p:txBody>
          <a:bodyPr/>
          <a:lstStyle>
            <a:lvl1pPr algn="l">
              <a:defRPr sz="600" b="0" i="0" smtClean="0">
                <a:solidFill>
                  <a:srgbClr val="FFFFFF"/>
                </a:solidFill>
                <a:latin typeface="Gill Sans MT"/>
                <a:cs typeface="Gill Sans MT"/>
              </a:defRPr>
            </a:lvl1pPr>
          </a:lstStyle>
          <a:p>
            <a:pPr>
              <a:defRPr/>
            </a:pPr>
            <a:fld id="{7F059E80-2C37-4E6E-A078-9A22EBEBFFB6}" type="datetime1">
              <a:rPr lang="en-US"/>
              <a:pPr>
                <a:defRPr/>
              </a:pPr>
              <a:t>10/27/2019</a:t>
            </a:fld>
            <a:endParaRPr lang="en-US"/>
          </a:p>
        </p:txBody>
      </p:sp>
      <p:sp>
        <p:nvSpPr>
          <p:cNvPr id="9" name="Slide Number Placeholder 5">
            <a:extLst>
              <a:ext uri="{FF2B5EF4-FFF2-40B4-BE49-F238E27FC236}">
                <a16:creationId xmlns:a16="http://schemas.microsoft.com/office/drawing/2014/main" id="{2602ACE2-0B12-4AA3-9035-02089B18B4A3}"/>
              </a:ext>
            </a:extLst>
          </p:cNvPr>
          <p:cNvSpPr>
            <a:spLocks noGrp="1"/>
          </p:cNvSpPr>
          <p:nvPr>
            <p:ph type="sldNum" sz="quarter" idx="14"/>
          </p:nvPr>
        </p:nvSpPr>
        <p:spPr>
          <a:xfrm>
            <a:off x="6858000" y="6521450"/>
            <a:ext cx="2133600" cy="184150"/>
          </a:xfrm>
        </p:spPr>
        <p:txBody>
          <a:bodyPr/>
          <a:lstStyle>
            <a:lvl1pPr algn="r">
              <a:defRPr sz="600" b="0" i="0" smtClean="0">
                <a:solidFill>
                  <a:srgbClr val="FFFFFF"/>
                </a:solidFill>
                <a:latin typeface="Gill Sans MT"/>
                <a:cs typeface="Gill Sans MT"/>
              </a:defRPr>
            </a:lvl1pPr>
          </a:lstStyle>
          <a:p>
            <a:pPr>
              <a:defRPr/>
            </a:pPr>
            <a:fld id="{BCD920D6-50A8-467D-AFBD-34252ECB51CE}" type="slidenum">
              <a:rPr lang="en-US"/>
              <a:pPr>
                <a:defRPr/>
              </a:pPr>
              <a:t>‹#›</a:t>
            </a:fld>
            <a:endParaRPr lang="en-US"/>
          </a:p>
        </p:txBody>
      </p:sp>
    </p:spTree>
    <p:extLst>
      <p:ext uri="{BB962C8B-B14F-4D97-AF65-F5344CB8AC3E}">
        <p14:creationId xmlns:p14="http://schemas.microsoft.com/office/powerpoint/2010/main" val="41434864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ver - Full Blue">
    <p:bg>
      <p:bgPr>
        <a:solidFill>
          <a:srgbClr val="002F6C"/>
        </a:solidFill>
        <a:effectLst/>
      </p:bgPr>
    </p:bg>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F8088EC3-FAFD-44A5-AA75-4EA31810C0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150" y="685800"/>
            <a:ext cx="1812925"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a:extLst>
              <a:ext uri="{FF2B5EF4-FFF2-40B4-BE49-F238E27FC236}">
                <a16:creationId xmlns:a16="http://schemas.microsoft.com/office/drawing/2014/main" id="{05AD7768-1976-473F-96AE-66BC1494DD56}"/>
              </a:ext>
            </a:extLst>
          </p:cNvPr>
          <p:cNvCxnSpPr/>
          <p:nvPr/>
        </p:nvCxnSpPr>
        <p:spPr>
          <a:xfrm>
            <a:off x="762000" y="3886200"/>
            <a:ext cx="320675" cy="0"/>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4" name="Title 1"/>
          <p:cNvSpPr>
            <a:spLocks noGrp="1"/>
          </p:cNvSpPr>
          <p:nvPr>
            <p:ph type="ctrTitle"/>
          </p:nvPr>
        </p:nvSpPr>
        <p:spPr>
          <a:xfrm>
            <a:off x="685800" y="2133600"/>
            <a:ext cx="5486400" cy="1600200"/>
          </a:xfrm>
        </p:spPr>
        <p:txBody>
          <a:bodyPr>
            <a:normAutofit/>
          </a:bodyPr>
          <a:lstStyle>
            <a:lvl1pPr>
              <a:defRPr sz="3200">
                <a:solidFill>
                  <a:srgbClr val="FFFFFF"/>
                </a:solidFill>
              </a:defRPr>
            </a:lvl1pPr>
          </a:lstStyle>
          <a:p>
            <a:r>
              <a:rPr lang="en-US"/>
              <a:t>Click to edit Master title style</a:t>
            </a:r>
            <a:endParaRPr lang="en-US" dirty="0"/>
          </a:p>
        </p:txBody>
      </p:sp>
      <p:sp>
        <p:nvSpPr>
          <p:cNvPr id="15" name="Subtitle 2"/>
          <p:cNvSpPr>
            <a:spLocks noGrp="1"/>
          </p:cNvSpPr>
          <p:nvPr>
            <p:ph type="subTitle" idx="1"/>
          </p:nvPr>
        </p:nvSpPr>
        <p:spPr>
          <a:xfrm>
            <a:off x="685800" y="4114800"/>
            <a:ext cx="3429000" cy="1600200"/>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6" name="Date Placeholder 3">
            <a:extLst>
              <a:ext uri="{FF2B5EF4-FFF2-40B4-BE49-F238E27FC236}">
                <a16:creationId xmlns:a16="http://schemas.microsoft.com/office/drawing/2014/main" id="{92CC4BF3-4C21-435B-AF27-5ED071694D3D}"/>
              </a:ext>
            </a:extLst>
          </p:cNvPr>
          <p:cNvSpPr>
            <a:spLocks noGrp="1"/>
          </p:cNvSpPr>
          <p:nvPr>
            <p:ph type="dt" sz="half" idx="10"/>
          </p:nvPr>
        </p:nvSpPr>
        <p:spPr>
          <a:xfrm>
            <a:off x="152400" y="6521450"/>
            <a:ext cx="2133600" cy="184150"/>
          </a:xfrm>
        </p:spPr>
        <p:txBody>
          <a:bodyPr/>
          <a:lstStyle>
            <a:lvl1pPr algn="l">
              <a:defRPr sz="600" b="0" i="0" smtClean="0">
                <a:solidFill>
                  <a:srgbClr val="FFFFFF"/>
                </a:solidFill>
                <a:latin typeface="Gill Sans MT"/>
                <a:cs typeface="Gill Sans MT"/>
              </a:defRPr>
            </a:lvl1pPr>
          </a:lstStyle>
          <a:p>
            <a:pPr>
              <a:defRPr/>
            </a:pPr>
            <a:fld id="{6DB6571C-1667-45A3-AA9D-475F929038CD}" type="datetime1">
              <a:rPr lang="en-US"/>
              <a:pPr>
                <a:defRPr/>
              </a:pPr>
              <a:t>10/27/2019</a:t>
            </a:fld>
            <a:endParaRPr lang="en-US"/>
          </a:p>
        </p:txBody>
      </p:sp>
      <p:sp>
        <p:nvSpPr>
          <p:cNvPr id="7" name="Slide Number Placeholder 5">
            <a:extLst>
              <a:ext uri="{FF2B5EF4-FFF2-40B4-BE49-F238E27FC236}">
                <a16:creationId xmlns:a16="http://schemas.microsoft.com/office/drawing/2014/main" id="{DAADC161-916E-40FF-9ECB-88950E7B22C0}"/>
              </a:ext>
            </a:extLst>
          </p:cNvPr>
          <p:cNvSpPr>
            <a:spLocks noGrp="1"/>
          </p:cNvSpPr>
          <p:nvPr>
            <p:ph type="sldNum" sz="quarter" idx="11"/>
          </p:nvPr>
        </p:nvSpPr>
        <p:spPr>
          <a:xfrm>
            <a:off x="6858000" y="6521450"/>
            <a:ext cx="2133600" cy="184150"/>
          </a:xfrm>
        </p:spPr>
        <p:txBody>
          <a:bodyPr/>
          <a:lstStyle>
            <a:lvl1pPr algn="r">
              <a:defRPr sz="600" b="0" i="0" smtClean="0">
                <a:solidFill>
                  <a:srgbClr val="FFFFFF"/>
                </a:solidFill>
                <a:latin typeface="Gill Sans MT"/>
                <a:cs typeface="Gill Sans MT"/>
              </a:defRPr>
            </a:lvl1pPr>
          </a:lstStyle>
          <a:p>
            <a:pPr>
              <a:defRPr/>
            </a:pPr>
            <a:fld id="{C69ED524-1490-4177-B224-9B6DB9CE7831}" type="slidenum">
              <a:rPr lang="en-US"/>
              <a:pPr>
                <a:defRPr/>
              </a:pPr>
              <a:t>‹#›</a:t>
            </a:fld>
            <a:endParaRPr lang="en-US"/>
          </a:p>
        </p:txBody>
      </p:sp>
    </p:spTree>
    <p:extLst>
      <p:ext uri="{BB962C8B-B14F-4D97-AF65-F5344CB8AC3E}">
        <p14:creationId xmlns:p14="http://schemas.microsoft.com/office/powerpoint/2010/main" val="5881364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Divider - Full Blue">
    <p:bg>
      <p:bgPr>
        <a:solidFill>
          <a:srgbClr val="002F6C"/>
        </a:solidFill>
        <a:effectLst/>
      </p:bgPr>
    </p:bg>
    <p:spTree>
      <p:nvGrpSpPr>
        <p:cNvPr id="1" name=""/>
        <p:cNvGrpSpPr/>
        <p:nvPr/>
      </p:nvGrpSpPr>
      <p:grpSpPr>
        <a:xfrm>
          <a:off x="0" y="0"/>
          <a:ext cx="0" cy="0"/>
          <a:chOff x="0" y="0"/>
          <a:chExt cx="0" cy="0"/>
        </a:xfrm>
      </p:grpSpPr>
      <p:pic>
        <p:nvPicPr>
          <p:cNvPr id="3" name="Picture 7">
            <a:extLst>
              <a:ext uri="{FF2B5EF4-FFF2-40B4-BE49-F238E27FC236}">
                <a16:creationId xmlns:a16="http://schemas.microsoft.com/office/drawing/2014/main" id="{AC060685-5174-4EDF-A168-AD70F25D77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150" y="5943600"/>
            <a:ext cx="152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a:extLst>
              <a:ext uri="{FF2B5EF4-FFF2-40B4-BE49-F238E27FC236}">
                <a16:creationId xmlns:a16="http://schemas.microsoft.com/office/drawing/2014/main" id="{E24B5B86-6590-4825-9466-A3AC176D0FA8}"/>
              </a:ext>
            </a:extLst>
          </p:cNvPr>
          <p:cNvCxnSpPr/>
          <p:nvPr/>
        </p:nvCxnSpPr>
        <p:spPr>
          <a:xfrm>
            <a:off x="746125" y="990600"/>
            <a:ext cx="320675" cy="0"/>
          </a:xfrm>
          <a:prstGeom prst="line">
            <a:avLst/>
          </a:prstGeom>
          <a:ln w="19050">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143000" y="827782"/>
            <a:ext cx="5486400" cy="1077218"/>
          </a:xfrm>
        </p:spPr>
        <p:txBody>
          <a:bodyPr anchor="t">
            <a:spAutoFit/>
          </a:bodyPr>
          <a:lstStyle>
            <a:lvl1pPr>
              <a:defRPr sz="3200">
                <a:solidFill>
                  <a:srgbClr val="FFFFFF"/>
                </a:solidFill>
              </a:defRPr>
            </a:lvl1pPr>
          </a:lstStyle>
          <a:p>
            <a:r>
              <a:rPr lang="en-US"/>
              <a:t>Click to edit Master title style</a:t>
            </a:r>
            <a:endParaRPr lang="en-US" dirty="0"/>
          </a:p>
        </p:txBody>
      </p:sp>
      <p:sp>
        <p:nvSpPr>
          <p:cNvPr id="5" name="Date Placeholder 2">
            <a:extLst>
              <a:ext uri="{FF2B5EF4-FFF2-40B4-BE49-F238E27FC236}">
                <a16:creationId xmlns:a16="http://schemas.microsoft.com/office/drawing/2014/main" id="{971B701A-8F51-4ABA-8B99-9A7B7E4E23E8}"/>
              </a:ext>
            </a:extLst>
          </p:cNvPr>
          <p:cNvSpPr>
            <a:spLocks noGrp="1"/>
          </p:cNvSpPr>
          <p:nvPr>
            <p:ph type="dt" sz="half" idx="10"/>
          </p:nvPr>
        </p:nvSpPr>
        <p:spPr/>
        <p:txBody>
          <a:bodyPr/>
          <a:lstStyle>
            <a:lvl1pPr>
              <a:defRPr smtClean="0">
                <a:solidFill>
                  <a:srgbClr val="FFFFFF"/>
                </a:solidFill>
              </a:defRPr>
            </a:lvl1pPr>
          </a:lstStyle>
          <a:p>
            <a:pPr>
              <a:defRPr/>
            </a:pPr>
            <a:fld id="{7FBD3D3D-6946-4630-9E63-7A703329756D}" type="datetime1">
              <a:rPr lang="en-US"/>
              <a:pPr>
                <a:defRPr/>
              </a:pPr>
              <a:t>10/27/2019</a:t>
            </a:fld>
            <a:endParaRPr lang="en-US"/>
          </a:p>
        </p:txBody>
      </p:sp>
      <p:sp>
        <p:nvSpPr>
          <p:cNvPr id="6" name="Slide Number Placeholder 4">
            <a:extLst>
              <a:ext uri="{FF2B5EF4-FFF2-40B4-BE49-F238E27FC236}">
                <a16:creationId xmlns:a16="http://schemas.microsoft.com/office/drawing/2014/main" id="{485E5233-D1A4-4FD4-93B4-A6A3EE9FBF84}"/>
              </a:ext>
            </a:extLst>
          </p:cNvPr>
          <p:cNvSpPr>
            <a:spLocks noGrp="1"/>
          </p:cNvSpPr>
          <p:nvPr>
            <p:ph type="sldNum" sz="quarter" idx="11"/>
          </p:nvPr>
        </p:nvSpPr>
        <p:spPr/>
        <p:txBody>
          <a:bodyPr/>
          <a:lstStyle>
            <a:lvl1pPr>
              <a:defRPr smtClean="0">
                <a:solidFill>
                  <a:srgbClr val="FFFFFF"/>
                </a:solidFill>
              </a:defRPr>
            </a:lvl1pPr>
          </a:lstStyle>
          <a:p>
            <a:pPr>
              <a:defRPr/>
            </a:pPr>
            <a:fld id="{A04F2E6E-D5E5-4A3D-B764-544513C85B56}" type="slidenum">
              <a:rPr lang="en-US"/>
              <a:pPr>
                <a:defRPr/>
              </a:pPr>
              <a:t>‹#›</a:t>
            </a:fld>
            <a:endParaRPr lang="en-US"/>
          </a:p>
        </p:txBody>
      </p:sp>
    </p:spTree>
    <p:extLst>
      <p:ext uri="{BB962C8B-B14F-4D97-AF65-F5344CB8AC3E}">
        <p14:creationId xmlns:p14="http://schemas.microsoft.com/office/powerpoint/2010/main" val="34549029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ue/Gray 1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600200"/>
            <a:ext cx="7772400" cy="4572000"/>
          </a:xfrm>
        </p:spPr>
        <p:txBody>
          <a:bodyPr/>
          <a:lstStyle/>
          <a:p>
            <a:pPr lvl="0"/>
            <a:r>
              <a:rPr lang="en-US"/>
              <a:t>Click to edit Master text styles</a:t>
            </a:r>
          </a:p>
          <a:p>
            <a:pPr lvl="1"/>
            <a:r>
              <a:rPr lang="en-US"/>
              <a:t>Second level</a:t>
            </a:r>
          </a:p>
        </p:txBody>
      </p:sp>
      <p:sp>
        <p:nvSpPr>
          <p:cNvPr id="11" name="Title 1"/>
          <p:cNvSpPr>
            <a:spLocks noGrp="1"/>
          </p:cNvSpPr>
          <p:nvPr>
            <p:ph type="title"/>
          </p:nvPr>
        </p:nvSpPr>
        <p:spPr>
          <a:xfrm>
            <a:off x="686104" y="457200"/>
            <a:ext cx="7772400" cy="914400"/>
          </a:xfrm>
        </p:spPr>
        <p:txBody>
          <a:bodyPr>
            <a:spAutoFit/>
          </a:bodyPr>
          <a:lstStyle>
            <a:lvl1pPr>
              <a:defRPr>
                <a:solidFill>
                  <a:srgbClr val="0067B9"/>
                </a:solidFill>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DBFC4F04-61D3-44CB-B583-C9880D78B19D}"/>
              </a:ext>
            </a:extLst>
          </p:cNvPr>
          <p:cNvSpPr>
            <a:spLocks noGrp="1"/>
          </p:cNvSpPr>
          <p:nvPr>
            <p:ph type="dt" sz="half" idx="10"/>
          </p:nvPr>
        </p:nvSpPr>
        <p:spPr>
          <a:xfrm>
            <a:off x="152400" y="6521450"/>
            <a:ext cx="2133600" cy="184150"/>
          </a:xfrm>
        </p:spPr>
        <p:txBody>
          <a:bodyPr/>
          <a:lstStyle>
            <a:lvl1pPr algn="l">
              <a:defRPr sz="600" b="0" i="0" smtClean="0">
                <a:solidFill>
                  <a:srgbClr val="6C6463"/>
                </a:solidFill>
                <a:latin typeface="Gill Sans MT"/>
                <a:cs typeface="Gill Sans MT"/>
              </a:defRPr>
            </a:lvl1pPr>
          </a:lstStyle>
          <a:p>
            <a:pPr>
              <a:defRPr/>
            </a:pPr>
            <a:fld id="{79C79F7F-81E8-4719-A0FD-DCADD57F5DD0}" type="datetime1">
              <a:rPr lang="en-US"/>
              <a:pPr>
                <a:defRPr/>
              </a:pPr>
              <a:t>10/27/2019</a:t>
            </a:fld>
            <a:endParaRPr lang="en-US"/>
          </a:p>
        </p:txBody>
      </p:sp>
      <p:sp>
        <p:nvSpPr>
          <p:cNvPr id="5" name="Slide Number Placeholder 5">
            <a:extLst>
              <a:ext uri="{FF2B5EF4-FFF2-40B4-BE49-F238E27FC236}">
                <a16:creationId xmlns:a16="http://schemas.microsoft.com/office/drawing/2014/main" id="{4472EAEB-11F9-490F-8865-23CE847D377C}"/>
              </a:ext>
            </a:extLst>
          </p:cNvPr>
          <p:cNvSpPr>
            <a:spLocks noGrp="1"/>
          </p:cNvSpPr>
          <p:nvPr>
            <p:ph type="sldNum" sz="quarter" idx="11"/>
          </p:nvPr>
        </p:nvSpPr>
        <p:spPr>
          <a:xfrm>
            <a:off x="6858000" y="6521450"/>
            <a:ext cx="2133600" cy="184150"/>
          </a:xfrm>
        </p:spPr>
        <p:txBody>
          <a:bodyPr/>
          <a:lstStyle>
            <a:lvl1pPr algn="r">
              <a:defRPr sz="600" b="0" i="0" smtClean="0">
                <a:solidFill>
                  <a:srgbClr val="6C6463"/>
                </a:solidFill>
                <a:latin typeface="Gill Sans MT"/>
                <a:cs typeface="Gill Sans MT"/>
              </a:defRPr>
            </a:lvl1pPr>
          </a:lstStyle>
          <a:p>
            <a:pPr>
              <a:defRPr/>
            </a:pPr>
            <a:fld id="{6788F538-3BBE-4307-B5D0-0B6B176800D2}" type="slidenum">
              <a:rPr lang="en-US"/>
              <a:pPr>
                <a:defRPr/>
              </a:pPr>
              <a:t>‹#›</a:t>
            </a:fld>
            <a:endParaRPr lang="en-US"/>
          </a:p>
        </p:txBody>
      </p:sp>
    </p:spTree>
    <p:extLst>
      <p:ext uri="{BB962C8B-B14F-4D97-AF65-F5344CB8AC3E}">
        <p14:creationId xmlns:p14="http://schemas.microsoft.com/office/powerpoint/2010/main" val="13731058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 Full Red">
    <p:bg>
      <p:bgPr>
        <a:solidFill>
          <a:srgbClr val="BA0C2F"/>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EF4CFAE-1EEB-4B62-80D2-0FF8767A5A3C}"/>
              </a:ext>
            </a:extLst>
          </p:cNvPr>
          <p:cNvCxnSpPr/>
          <p:nvPr/>
        </p:nvCxnSpPr>
        <p:spPr>
          <a:xfrm>
            <a:off x="762000" y="3886200"/>
            <a:ext cx="320675" cy="0"/>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5" name="Picture 4">
            <a:extLst>
              <a:ext uri="{FF2B5EF4-FFF2-40B4-BE49-F238E27FC236}">
                <a16:creationId xmlns:a16="http://schemas.microsoft.com/office/drawing/2014/main" id="{CFE200E0-C917-43E7-80C4-683126DD66F8}"/>
              </a:ext>
            </a:extLst>
          </p:cNvPr>
          <p:cNvPicPr>
            <a:picLocks noChangeAspect="1"/>
          </p:cNvPicPr>
          <p:nvPr/>
        </p:nvPicPr>
        <p:blipFill>
          <a:blip r:embed="rId2"/>
          <a:stretch>
            <a:fillRect/>
          </a:stretch>
        </p:blipFill>
        <p:spPr>
          <a:xfrm>
            <a:off x="692150" y="685800"/>
            <a:ext cx="1812925" cy="544513"/>
          </a:xfrm>
          <a:prstGeom prst="rect">
            <a:avLst/>
          </a:prstGeom>
          <a:effectLst>
            <a:outerShdw blurRad="254000" dir="2700000" algn="tl" rotWithShape="0">
              <a:srgbClr val="000000">
                <a:alpha val="20000"/>
              </a:srgbClr>
            </a:outerShdw>
          </a:effectLst>
        </p:spPr>
      </p:pic>
      <p:sp>
        <p:nvSpPr>
          <p:cNvPr id="14" name="Title 1"/>
          <p:cNvSpPr>
            <a:spLocks noGrp="1"/>
          </p:cNvSpPr>
          <p:nvPr>
            <p:ph type="ctrTitle"/>
          </p:nvPr>
        </p:nvSpPr>
        <p:spPr>
          <a:xfrm>
            <a:off x="685800" y="2133600"/>
            <a:ext cx="5486400" cy="1600200"/>
          </a:xfrm>
        </p:spPr>
        <p:txBody>
          <a:bodyPr>
            <a:normAutofit/>
          </a:bodyPr>
          <a:lstStyle>
            <a:lvl1pPr>
              <a:defRPr sz="3200">
                <a:solidFill>
                  <a:srgbClr val="FFFFFF"/>
                </a:solidFill>
              </a:defRPr>
            </a:lvl1pPr>
          </a:lstStyle>
          <a:p>
            <a:r>
              <a:rPr lang="en-US"/>
              <a:t>Click to edit Master title style</a:t>
            </a:r>
            <a:endParaRPr lang="en-US" dirty="0"/>
          </a:p>
        </p:txBody>
      </p:sp>
      <p:sp>
        <p:nvSpPr>
          <p:cNvPr id="15" name="Subtitle 2"/>
          <p:cNvSpPr>
            <a:spLocks noGrp="1"/>
          </p:cNvSpPr>
          <p:nvPr>
            <p:ph type="subTitle" idx="1"/>
          </p:nvPr>
        </p:nvSpPr>
        <p:spPr>
          <a:xfrm>
            <a:off x="685800" y="4114800"/>
            <a:ext cx="3429000" cy="1600200"/>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6" name="Date Placeholder 3">
            <a:extLst>
              <a:ext uri="{FF2B5EF4-FFF2-40B4-BE49-F238E27FC236}">
                <a16:creationId xmlns:a16="http://schemas.microsoft.com/office/drawing/2014/main" id="{395A10B8-9CC2-488E-BC5A-ACFA4175FCE2}"/>
              </a:ext>
            </a:extLst>
          </p:cNvPr>
          <p:cNvSpPr>
            <a:spLocks noGrp="1"/>
          </p:cNvSpPr>
          <p:nvPr>
            <p:ph type="dt" sz="half" idx="10"/>
          </p:nvPr>
        </p:nvSpPr>
        <p:spPr>
          <a:xfrm>
            <a:off x="152400" y="6521450"/>
            <a:ext cx="2133600" cy="184150"/>
          </a:xfrm>
        </p:spPr>
        <p:txBody>
          <a:bodyPr/>
          <a:lstStyle>
            <a:lvl1pPr algn="l">
              <a:defRPr sz="600" b="0" i="0" smtClean="0">
                <a:solidFill>
                  <a:srgbClr val="FFFFFF"/>
                </a:solidFill>
                <a:latin typeface="Gill Sans MT"/>
                <a:cs typeface="Gill Sans MT"/>
              </a:defRPr>
            </a:lvl1pPr>
          </a:lstStyle>
          <a:p>
            <a:pPr>
              <a:defRPr/>
            </a:pPr>
            <a:fld id="{F0397ABE-B283-490C-8873-5F98611F7184}" type="datetime1">
              <a:rPr lang="en-US"/>
              <a:pPr>
                <a:defRPr/>
              </a:pPr>
              <a:t>10/27/2019</a:t>
            </a:fld>
            <a:endParaRPr lang="en-US"/>
          </a:p>
        </p:txBody>
      </p:sp>
      <p:sp>
        <p:nvSpPr>
          <p:cNvPr id="7" name="Slide Number Placeholder 5">
            <a:extLst>
              <a:ext uri="{FF2B5EF4-FFF2-40B4-BE49-F238E27FC236}">
                <a16:creationId xmlns:a16="http://schemas.microsoft.com/office/drawing/2014/main" id="{AD5A20CF-F3F0-434B-B63B-4F06B3848D2B}"/>
              </a:ext>
            </a:extLst>
          </p:cNvPr>
          <p:cNvSpPr>
            <a:spLocks noGrp="1"/>
          </p:cNvSpPr>
          <p:nvPr>
            <p:ph type="sldNum" sz="quarter" idx="11"/>
          </p:nvPr>
        </p:nvSpPr>
        <p:spPr>
          <a:xfrm>
            <a:off x="6858000" y="6521450"/>
            <a:ext cx="2133600" cy="184150"/>
          </a:xfrm>
        </p:spPr>
        <p:txBody>
          <a:bodyPr/>
          <a:lstStyle>
            <a:lvl1pPr algn="r">
              <a:defRPr sz="600" b="0" i="0" smtClean="0">
                <a:solidFill>
                  <a:srgbClr val="FFFFFF"/>
                </a:solidFill>
                <a:latin typeface="Gill Sans MT"/>
                <a:cs typeface="Gill Sans MT"/>
              </a:defRPr>
            </a:lvl1pPr>
          </a:lstStyle>
          <a:p>
            <a:pPr>
              <a:defRPr/>
            </a:pPr>
            <a:fld id="{80475C6C-AD6B-45C6-9B15-20EBB6A603D1}" type="slidenum">
              <a:rPr lang="en-US"/>
              <a:pPr>
                <a:defRPr/>
              </a:pPr>
              <a:t>‹#›</a:t>
            </a:fld>
            <a:endParaRPr lang="en-US"/>
          </a:p>
        </p:txBody>
      </p:sp>
    </p:spTree>
    <p:extLst>
      <p:ext uri="{BB962C8B-B14F-4D97-AF65-F5344CB8AC3E}">
        <p14:creationId xmlns:p14="http://schemas.microsoft.com/office/powerpoint/2010/main" val="3003854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ue/Gray 2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600200"/>
            <a:ext cx="3809696"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4648200" y="1600200"/>
            <a:ext cx="3810304"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itle 1"/>
          <p:cNvSpPr>
            <a:spLocks noGrp="1"/>
          </p:cNvSpPr>
          <p:nvPr>
            <p:ph type="title"/>
          </p:nvPr>
        </p:nvSpPr>
        <p:spPr>
          <a:xfrm>
            <a:off x="686104" y="457200"/>
            <a:ext cx="7772400" cy="914400"/>
          </a:xfrm>
        </p:spPr>
        <p:txBody>
          <a:bodyPr>
            <a:spAutoFit/>
          </a:bodyPr>
          <a:lstStyle>
            <a:lvl1pPr>
              <a:defRPr>
                <a:solidFill>
                  <a:srgbClr val="0067B9"/>
                </a:solidFill>
              </a:defRPr>
            </a:lvl1pPr>
          </a:lstStyle>
          <a:p>
            <a:r>
              <a:rPr lang="en-US"/>
              <a:t>Click to edit Master title style</a:t>
            </a:r>
            <a:endParaRPr lang="en-US" dirty="0"/>
          </a:p>
        </p:txBody>
      </p:sp>
      <p:sp>
        <p:nvSpPr>
          <p:cNvPr id="5" name="Date Placeholder 4">
            <a:extLst>
              <a:ext uri="{FF2B5EF4-FFF2-40B4-BE49-F238E27FC236}">
                <a16:creationId xmlns:a16="http://schemas.microsoft.com/office/drawing/2014/main" id="{19E56AF1-4822-4AFF-87AE-DA444069456B}"/>
              </a:ext>
            </a:extLst>
          </p:cNvPr>
          <p:cNvSpPr>
            <a:spLocks noGrp="1"/>
          </p:cNvSpPr>
          <p:nvPr>
            <p:ph type="dt" sz="half" idx="10"/>
          </p:nvPr>
        </p:nvSpPr>
        <p:spPr/>
        <p:txBody>
          <a:bodyPr/>
          <a:lstStyle>
            <a:lvl1pPr>
              <a:defRPr smtClean="0">
                <a:solidFill>
                  <a:srgbClr val="6C6463"/>
                </a:solidFill>
              </a:defRPr>
            </a:lvl1pPr>
          </a:lstStyle>
          <a:p>
            <a:pPr>
              <a:defRPr/>
            </a:pPr>
            <a:fld id="{774A5D6B-EAEB-40C0-88B2-573AAD3C9060}" type="datetime1">
              <a:rPr lang="en-US"/>
              <a:pPr>
                <a:defRPr/>
              </a:pPr>
              <a:t>10/27/2019</a:t>
            </a:fld>
            <a:endParaRPr lang="en-US"/>
          </a:p>
        </p:txBody>
      </p:sp>
      <p:sp>
        <p:nvSpPr>
          <p:cNvPr id="6" name="Slide Number Placeholder 6">
            <a:extLst>
              <a:ext uri="{FF2B5EF4-FFF2-40B4-BE49-F238E27FC236}">
                <a16:creationId xmlns:a16="http://schemas.microsoft.com/office/drawing/2014/main" id="{F64B4BB4-7507-486A-BDA9-82F79A3E7FEA}"/>
              </a:ext>
            </a:extLst>
          </p:cNvPr>
          <p:cNvSpPr>
            <a:spLocks noGrp="1"/>
          </p:cNvSpPr>
          <p:nvPr>
            <p:ph type="sldNum" sz="quarter" idx="11"/>
          </p:nvPr>
        </p:nvSpPr>
        <p:spPr/>
        <p:txBody>
          <a:bodyPr/>
          <a:lstStyle>
            <a:lvl1pPr>
              <a:defRPr smtClean="0">
                <a:solidFill>
                  <a:srgbClr val="6C6463"/>
                </a:solidFill>
              </a:defRPr>
            </a:lvl1pPr>
          </a:lstStyle>
          <a:p>
            <a:pPr>
              <a:defRPr/>
            </a:pPr>
            <a:fld id="{FA5A76B5-AAFC-40A7-9720-D89B26E84B42}" type="slidenum">
              <a:rPr lang="en-US"/>
              <a:pPr>
                <a:defRPr/>
              </a:pPr>
              <a:t>‹#›</a:t>
            </a:fld>
            <a:endParaRPr lang="en-US"/>
          </a:p>
        </p:txBody>
      </p:sp>
    </p:spTree>
    <p:extLst>
      <p:ext uri="{BB962C8B-B14F-4D97-AF65-F5344CB8AC3E}">
        <p14:creationId xmlns:p14="http://schemas.microsoft.com/office/powerpoint/2010/main" val="34678075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ue/Gray 3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600200"/>
            <a:ext cx="2514296"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5943600" y="1600200"/>
            <a:ext cx="2514904"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9" name="Title 1"/>
          <p:cNvSpPr>
            <a:spLocks noGrp="1"/>
          </p:cNvSpPr>
          <p:nvPr>
            <p:ph type="title"/>
          </p:nvPr>
        </p:nvSpPr>
        <p:spPr>
          <a:xfrm>
            <a:off x="686104" y="457200"/>
            <a:ext cx="7772400" cy="914400"/>
          </a:xfrm>
        </p:spPr>
        <p:txBody>
          <a:bodyPr>
            <a:spAutoFit/>
          </a:bodyPr>
          <a:lstStyle>
            <a:lvl1pPr>
              <a:defRPr>
                <a:solidFill>
                  <a:srgbClr val="0067B9"/>
                </a:solidFill>
              </a:defRPr>
            </a:lvl1pPr>
          </a:lstStyle>
          <a:p>
            <a:r>
              <a:rPr lang="en-US"/>
              <a:t>Click to edit Master title style</a:t>
            </a:r>
            <a:endParaRPr lang="en-US" dirty="0"/>
          </a:p>
        </p:txBody>
      </p:sp>
      <p:sp>
        <p:nvSpPr>
          <p:cNvPr id="10" name="Content Placeholder 3"/>
          <p:cNvSpPr>
            <a:spLocks noGrp="1"/>
          </p:cNvSpPr>
          <p:nvPr>
            <p:ph sz="half" idx="13"/>
          </p:nvPr>
        </p:nvSpPr>
        <p:spPr>
          <a:xfrm>
            <a:off x="3314548" y="1600200"/>
            <a:ext cx="2514904"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6" name="Date Placeholder 4">
            <a:extLst>
              <a:ext uri="{FF2B5EF4-FFF2-40B4-BE49-F238E27FC236}">
                <a16:creationId xmlns:a16="http://schemas.microsoft.com/office/drawing/2014/main" id="{00E69554-D514-4571-B126-807A886EA805}"/>
              </a:ext>
            </a:extLst>
          </p:cNvPr>
          <p:cNvSpPr>
            <a:spLocks noGrp="1"/>
          </p:cNvSpPr>
          <p:nvPr>
            <p:ph type="dt" sz="half" idx="14"/>
          </p:nvPr>
        </p:nvSpPr>
        <p:spPr/>
        <p:txBody>
          <a:bodyPr/>
          <a:lstStyle>
            <a:lvl1pPr>
              <a:defRPr smtClean="0">
                <a:solidFill>
                  <a:srgbClr val="6C6463"/>
                </a:solidFill>
              </a:defRPr>
            </a:lvl1pPr>
          </a:lstStyle>
          <a:p>
            <a:pPr>
              <a:defRPr/>
            </a:pPr>
            <a:fld id="{9BABBE44-3D64-4A7A-97C6-C35DCB2EE90B}" type="datetime1">
              <a:rPr lang="en-US"/>
              <a:pPr>
                <a:defRPr/>
              </a:pPr>
              <a:t>10/27/2019</a:t>
            </a:fld>
            <a:endParaRPr lang="en-US"/>
          </a:p>
        </p:txBody>
      </p:sp>
      <p:sp>
        <p:nvSpPr>
          <p:cNvPr id="7" name="Slide Number Placeholder 6">
            <a:extLst>
              <a:ext uri="{FF2B5EF4-FFF2-40B4-BE49-F238E27FC236}">
                <a16:creationId xmlns:a16="http://schemas.microsoft.com/office/drawing/2014/main" id="{AC71B0BE-3ADD-4B17-8EC5-4FC6DB89477D}"/>
              </a:ext>
            </a:extLst>
          </p:cNvPr>
          <p:cNvSpPr>
            <a:spLocks noGrp="1"/>
          </p:cNvSpPr>
          <p:nvPr>
            <p:ph type="sldNum" sz="quarter" idx="15"/>
          </p:nvPr>
        </p:nvSpPr>
        <p:spPr/>
        <p:txBody>
          <a:bodyPr/>
          <a:lstStyle>
            <a:lvl1pPr>
              <a:defRPr smtClean="0">
                <a:solidFill>
                  <a:srgbClr val="6C6463"/>
                </a:solidFill>
              </a:defRPr>
            </a:lvl1pPr>
          </a:lstStyle>
          <a:p>
            <a:pPr>
              <a:defRPr/>
            </a:pPr>
            <a:fld id="{7C09D0D5-1521-4AD9-BF5F-C1ED84B6A334}" type="slidenum">
              <a:rPr lang="en-US"/>
              <a:pPr>
                <a:defRPr/>
              </a:pPr>
              <a:t>‹#›</a:t>
            </a:fld>
            <a:endParaRPr lang="en-US"/>
          </a:p>
        </p:txBody>
      </p:sp>
    </p:spTree>
    <p:extLst>
      <p:ext uri="{BB962C8B-B14F-4D97-AF65-F5344CB8AC3E}">
        <p14:creationId xmlns:p14="http://schemas.microsoft.com/office/powerpoint/2010/main" val="36229004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ue/Gray 1 Content + Bottom Photo">
    <p:spTree>
      <p:nvGrpSpPr>
        <p:cNvPr id="1" name=""/>
        <p:cNvGrpSpPr/>
        <p:nvPr/>
      </p:nvGrpSpPr>
      <p:grpSpPr>
        <a:xfrm>
          <a:off x="0" y="0"/>
          <a:ext cx="0" cy="0"/>
          <a:chOff x="0" y="0"/>
          <a:chExt cx="0" cy="0"/>
        </a:xfrm>
      </p:grpSpPr>
      <p:sp>
        <p:nvSpPr>
          <p:cNvPr id="15" name="Picture Placeholder 3"/>
          <p:cNvSpPr>
            <a:spLocks noGrp="1"/>
          </p:cNvSpPr>
          <p:nvPr>
            <p:ph type="pic" sz="quarter" idx="10"/>
          </p:nvPr>
        </p:nvSpPr>
        <p:spPr>
          <a:xfrm>
            <a:off x="152400" y="3429000"/>
            <a:ext cx="8839200" cy="3276600"/>
          </a:xfrm>
          <a:solidFill>
            <a:schemeClr val="bg1"/>
          </a:solidFill>
        </p:spPr>
        <p:txBody>
          <a:bodyPr rtlCol="0">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pPr lvl="0"/>
            <a:r>
              <a:rPr lang="en-US" noProof="0"/>
              <a:t>Click icon to add picture</a:t>
            </a:r>
            <a:endParaRPr lang="en-US" noProof="0" dirty="0"/>
          </a:p>
        </p:txBody>
      </p:sp>
      <p:sp>
        <p:nvSpPr>
          <p:cNvPr id="16" name="Text Placeholder 4"/>
          <p:cNvSpPr>
            <a:spLocks noGrp="1"/>
          </p:cNvSpPr>
          <p:nvPr>
            <p:ph type="body" sz="quarter" idx="12"/>
          </p:nvPr>
        </p:nvSpPr>
        <p:spPr>
          <a:xfrm rot="16200000">
            <a:off x="7527667" y="4708266"/>
            <a:ext cx="274320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a:t>Click to edit Master text styles</a:t>
            </a:r>
          </a:p>
        </p:txBody>
      </p:sp>
      <p:sp>
        <p:nvSpPr>
          <p:cNvPr id="3" name="Content Placeholder 2"/>
          <p:cNvSpPr>
            <a:spLocks noGrp="1"/>
          </p:cNvSpPr>
          <p:nvPr>
            <p:ph idx="1"/>
          </p:nvPr>
        </p:nvSpPr>
        <p:spPr>
          <a:xfrm>
            <a:off x="685800" y="1600200"/>
            <a:ext cx="7772400" cy="1600200"/>
          </a:xfrm>
        </p:spPr>
        <p:txBody>
          <a:bodyPr/>
          <a:lstStyle>
            <a:lvl1pPr>
              <a:defRPr>
                <a:solidFill>
                  <a:srgbClr val="6C6463"/>
                </a:solidFill>
              </a:defRPr>
            </a:lvl1pPr>
            <a:lvl2pPr>
              <a:defRPr>
                <a:solidFill>
                  <a:srgbClr val="6C6463"/>
                </a:solidFill>
              </a:defRPr>
            </a:lvl2pPr>
            <a:lvl3pPr>
              <a:defRPr>
                <a:solidFill>
                  <a:srgbClr val="6C6463"/>
                </a:solidFill>
              </a:defRPr>
            </a:lvl3pPr>
            <a:lvl4pPr>
              <a:defRPr>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13" name="Title 1"/>
          <p:cNvSpPr>
            <a:spLocks noGrp="1"/>
          </p:cNvSpPr>
          <p:nvPr>
            <p:ph type="title"/>
          </p:nvPr>
        </p:nvSpPr>
        <p:spPr>
          <a:xfrm>
            <a:off x="686104" y="457200"/>
            <a:ext cx="7772400" cy="914400"/>
          </a:xfrm>
        </p:spPr>
        <p:txBody>
          <a:bodyPr>
            <a:spAutoFit/>
          </a:bodyPr>
          <a:lstStyle>
            <a:lvl1pPr>
              <a:defRPr>
                <a:solidFill>
                  <a:srgbClr val="0067B9"/>
                </a:solidFill>
              </a:defRPr>
            </a:lvl1pPr>
          </a:lstStyle>
          <a:p>
            <a:r>
              <a:rPr lang="en-US"/>
              <a:t>Click to edit Master title style</a:t>
            </a:r>
            <a:endParaRPr lang="en-US" dirty="0"/>
          </a:p>
        </p:txBody>
      </p:sp>
      <p:sp>
        <p:nvSpPr>
          <p:cNvPr id="6" name="Date Placeholder 3">
            <a:extLst>
              <a:ext uri="{FF2B5EF4-FFF2-40B4-BE49-F238E27FC236}">
                <a16:creationId xmlns:a16="http://schemas.microsoft.com/office/drawing/2014/main" id="{1E0850D3-E33A-449B-B24D-8981E4FF9EC2}"/>
              </a:ext>
            </a:extLst>
          </p:cNvPr>
          <p:cNvSpPr>
            <a:spLocks noGrp="1"/>
          </p:cNvSpPr>
          <p:nvPr>
            <p:ph type="dt" sz="half" idx="13"/>
          </p:nvPr>
        </p:nvSpPr>
        <p:spPr>
          <a:xfrm>
            <a:off x="152400" y="6521450"/>
            <a:ext cx="2133600" cy="184150"/>
          </a:xfrm>
        </p:spPr>
        <p:txBody>
          <a:bodyPr/>
          <a:lstStyle>
            <a:lvl1pPr algn="l">
              <a:defRPr sz="600" b="0" i="0" smtClean="0">
                <a:solidFill>
                  <a:srgbClr val="FFFFFF"/>
                </a:solidFill>
                <a:latin typeface="Gill Sans MT"/>
                <a:cs typeface="Gill Sans MT"/>
              </a:defRPr>
            </a:lvl1pPr>
          </a:lstStyle>
          <a:p>
            <a:pPr>
              <a:defRPr/>
            </a:pPr>
            <a:fld id="{4630CC03-0A51-4D9E-AC5C-2AFCDDA12D29}" type="datetime1">
              <a:rPr lang="en-US"/>
              <a:pPr>
                <a:defRPr/>
              </a:pPr>
              <a:t>10/27/2019</a:t>
            </a:fld>
            <a:endParaRPr lang="en-US"/>
          </a:p>
        </p:txBody>
      </p:sp>
      <p:sp>
        <p:nvSpPr>
          <p:cNvPr id="7" name="Slide Number Placeholder 5">
            <a:extLst>
              <a:ext uri="{FF2B5EF4-FFF2-40B4-BE49-F238E27FC236}">
                <a16:creationId xmlns:a16="http://schemas.microsoft.com/office/drawing/2014/main" id="{DC6A6B90-D327-4B02-B103-28E2F8F0A091}"/>
              </a:ext>
            </a:extLst>
          </p:cNvPr>
          <p:cNvSpPr>
            <a:spLocks noGrp="1"/>
          </p:cNvSpPr>
          <p:nvPr>
            <p:ph type="sldNum" sz="quarter" idx="14"/>
          </p:nvPr>
        </p:nvSpPr>
        <p:spPr>
          <a:xfrm>
            <a:off x="6858000" y="6521450"/>
            <a:ext cx="2133600" cy="184150"/>
          </a:xfrm>
        </p:spPr>
        <p:txBody>
          <a:bodyPr/>
          <a:lstStyle>
            <a:lvl1pPr algn="r">
              <a:defRPr sz="600" b="0" i="0" smtClean="0">
                <a:solidFill>
                  <a:srgbClr val="FFFFFF"/>
                </a:solidFill>
                <a:latin typeface="Gill Sans MT"/>
                <a:cs typeface="Gill Sans MT"/>
              </a:defRPr>
            </a:lvl1pPr>
          </a:lstStyle>
          <a:p>
            <a:pPr>
              <a:defRPr/>
            </a:pPr>
            <a:fld id="{E7B32F48-86EA-4712-9B6D-F880AA6C035A}" type="slidenum">
              <a:rPr lang="en-US"/>
              <a:pPr>
                <a:defRPr/>
              </a:pPr>
              <a:t>‹#›</a:t>
            </a:fld>
            <a:endParaRPr lang="en-US"/>
          </a:p>
        </p:txBody>
      </p:sp>
    </p:spTree>
    <p:extLst>
      <p:ext uri="{BB962C8B-B14F-4D97-AF65-F5344CB8AC3E}">
        <p14:creationId xmlns:p14="http://schemas.microsoft.com/office/powerpoint/2010/main" val="6580652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ue/Gray 1 Content + Right Photo">
    <p:spTree>
      <p:nvGrpSpPr>
        <p:cNvPr id="1" name=""/>
        <p:cNvGrpSpPr/>
        <p:nvPr/>
      </p:nvGrpSpPr>
      <p:grpSpPr>
        <a:xfrm>
          <a:off x="0" y="0"/>
          <a:ext cx="0" cy="0"/>
          <a:chOff x="0" y="0"/>
          <a:chExt cx="0" cy="0"/>
        </a:xfrm>
      </p:grpSpPr>
      <p:sp>
        <p:nvSpPr>
          <p:cNvPr id="10" name="Picture Placeholder 3"/>
          <p:cNvSpPr>
            <a:spLocks noGrp="1"/>
          </p:cNvSpPr>
          <p:nvPr>
            <p:ph type="pic" sz="quarter" idx="10"/>
          </p:nvPr>
        </p:nvSpPr>
        <p:spPr>
          <a:xfrm>
            <a:off x="4572000" y="152400"/>
            <a:ext cx="4419600" cy="6553200"/>
          </a:xfrm>
          <a:solidFill>
            <a:srgbClr val="FFFFFF"/>
          </a:solidFill>
        </p:spPr>
        <p:txBody>
          <a:bodyPr rtlCol="0">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pPr lvl="0"/>
            <a:r>
              <a:rPr lang="en-US" noProof="0"/>
              <a:t>Click icon to add picture</a:t>
            </a:r>
            <a:endParaRPr lang="en-US" noProof="0" dirty="0"/>
          </a:p>
        </p:txBody>
      </p:sp>
      <p:sp>
        <p:nvSpPr>
          <p:cNvPr id="14" name="Content Placeholder 2"/>
          <p:cNvSpPr>
            <a:spLocks noGrp="1"/>
          </p:cNvSpPr>
          <p:nvPr>
            <p:ph idx="1"/>
          </p:nvPr>
        </p:nvSpPr>
        <p:spPr>
          <a:xfrm>
            <a:off x="685800" y="2057400"/>
            <a:ext cx="3657600" cy="41148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Title 1"/>
          <p:cNvSpPr>
            <a:spLocks noGrp="1"/>
          </p:cNvSpPr>
          <p:nvPr>
            <p:ph type="title"/>
          </p:nvPr>
        </p:nvSpPr>
        <p:spPr>
          <a:xfrm>
            <a:off x="685800" y="408204"/>
            <a:ext cx="3657296" cy="1389888"/>
          </a:xfrm>
        </p:spPr>
        <p:txBody>
          <a:bodyPr>
            <a:spAutoFit/>
          </a:bodyPr>
          <a:lstStyle>
            <a:lvl1pPr>
              <a:defRPr>
                <a:solidFill>
                  <a:srgbClr val="0067B9"/>
                </a:solidFill>
              </a:defRPr>
            </a:lvl1pPr>
          </a:lstStyle>
          <a:p>
            <a:r>
              <a:rPr lang="en-US"/>
              <a:t>Click to edit Master title style</a:t>
            </a:r>
            <a:endParaRPr lang="en-US" dirty="0"/>
          </a:p>
        </p:txBody>
      </p:sp>
      <p:sp>
        <p:nvSpPr>
          <p:cNvPr id="13" name="Text Placeholder 4"/>
          <p:cNvSpPr>
            <a:spLocks noGrp="1"/>
          </p:cNvSpPr>
          <p:nvPr>
            <p:ph type="body" sz="quarter" idx="12"/>
          </p:nvPr>
        </p:nvSpPr>
        <p:spPr>
          <a:xfrm rot="16200000">
            <a:off x="7527667" y="1431666"/>
            <a:ext cx="274320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a:t>Click to edit Master text styles</a:t>
            </a:r>
          </a:p>
        </p:txBody>
      </p:sp>
      <p:sp>
        <p:nvSpPr>
          <p:cNvPr id="6" name="Date Placeholder 3">
            <a:extLst>
              <a:ext uri="{FF2B5EF4-FFF2-40B4-BE49-F238E27FC236}">
                <a16:creationId xmlns:a16="http://schemas.microsoft.com/office/drawing/2014/main" id="{2DF0C3D5-48DB-4391-AE6F-6CEF40516A77}"/>
              </a:ext>
            </a:extLst>
          </p:cNvPr>
          <p:cNvSpPr>
            <a:spLocks noGrp="1"/>
          </p:cNvSpPr>
          <p:nvPr>
            <p:ph type="dt" sz="half" idx="13"/>
          </p:nvPr>
        </p:nvSpPr>
        <p:spPr>
          <a:xfrm>
            <a:off x="152400" y="6521450"/>
            <a:ext cx="2133600" cy="184150"/>
          </a:xfrm>
        </p:spPr>
        <p:txBody>
          <a:bodyPr/>
          <a:lstStyle>
            <a:lvl1pPr algn="l">
              <a:defRPr sz="600" b="0" i="0" smtClean="0">
                <a:solidFill>
                  <a:srgbClr val="6C6463"/>
                </a:solidFill>
                <a:latin typeface="Gill Sans MT"/>
                <a:cs typeface="Gill Sans MT"/>
              </a:defRPr>
            </a:lvl1pPr>
          </a:lstStyle>
          <a:p>
            <a:pPr>
              <a:defRPr/>
            </a:pPr>
            <a:fld id="{374B5793-1942-44BC-B46B-8D9698DB3821}" type="datetime1">
              <a:rPr lang="en-US"/>
              <a:pPr>
                <a:defRPr/>
              </a:pPr>
              <a:t>10/27/2019</a:t>
            </a:fld>
            <a:endParaRPr lang="en-US"/>
          </a:p>
        </p:txBody>
      </p:sp>
      <p:sp>
        <p:nvSpPr>
          <p:cNvPr id="7" name="Slide Number Placeholder 5">
            <a:extLst>
              <a:ext uri="{FF2B5EF4-FFF2-40B4-BE49-F238E27FC236}">
                <a16:creationId xmlns:a16="http://schemas.microsoft.com/office/drawing/2014/main" id="{BDC74074-C1B9-474A-8099-38C806ABA2C4}"/>
              </a:ext>
            </a:extLst>
          </p:cNvPr>
          <p:cNvSpPr>
            <a:spLocks noGrp="1"/>
          </p:cNvSpPr>
          <p:nvPr>
            <p:ph type="sldNum" sz="quarter" idx="14"/>
          </p:nvPr>
        </p:nvSpPr>
        <p:spPr>
          <a:xfrm>
            <a:off x="6858000" y="6521450"/>
            <a:ext cx="2133600" cy="184150"/>
          </a:xfrm>
        </p:spPr>
        <p:txBody>
          <a:bodyPr/>
          <a:lstStyle>
            <a:lvl1pPr algn="r">
              <a:defRPr sz="600" b="0" i="0" smtClean="0">
                <a:solidFill>
                  <a:srgbClr val="FFFFFF"/>
                </a:solidFill>
                <a:latin typeface="Gill Sans MT"/>
                <a:cs typeface="Gill Sans MT"/>
              </a:defRPr>
            </a:lvl1pPr>
          </a:lstStyle>
          <a:p>
            <a:pPr>
              <a:defRPr/>
            </a:pPr>
            <a:fld id="{C141185C-5F75-402B-9AC2-63DE0F8A7209}" type="slidenum">
              <a:rPr lang="en-US"/>
              <a:pPr>
                <a:defRPr/>
              </a:pPr>
              <a:t>‹#›</a:t>
            </a:fld>
            <a:endParaRPr lang="en-US"/>
          </a:p>
        </p:txBody>
      </p:sp>
    </p:spTree>
    <p:extLst>
      <p:ext uri="{BB962C8B-B14F-4D97-AF65-F5344CB8AC3E}">
        <p14:creationId xmlns:p14="http://schemas.microsoft.com/office/powerpoint/2010/main" val="17369509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ue/Gray Title Only">
    <p:spTree>
      <p:nvGrpSpPr>
        <p:cNvPr id="1" name=""/>
        <p:cNvGrpSpPr/>
        <p:nvPr/>
      </p:nvGrpSpPr>
      <p:grpSpPr>
        <a:xfrm>
          <a:off x="0" y="0"/>
          <a:ext cx="0" cy="0"/>
          <a:chOff x="0" y="0"/>
          <a:chExt cx="0" cy="0"/>
        </a:xfrm>
      </p:grpSpPr>
      <p:sp>
        <p:nvSpPr>
          <p:cNvPr id="10" name="Picture Placeholder 3"/>
          <p:cNvSpPr>
            <a:spLocks noGrp="1"/>
          </p:cNvSpPr>
          <p:nvPr>
            <p:ph type="pic" sz="quarter" idx="10"/>
          </p:nvPr>
        </p:nvSpPr>
        <p:spPr>
          <a:xfrm>
            <a:off x="152400" y="152400"/>
            <a:ext cx="4419600" cy="6553200"/>
          </a:xfrm>
          <a:solidFill>
            <a:srgbClr val="FFFFFF"/>
          </a:solidFill>
        </p:spPr>
        <p:txBody>
          <a:bodyPr rtlCol="0">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pPr lvl="0"/>
            <a:r>
              <a:rPr lang="en-US" noProof="0"/>
              <a:t>Click icon to add picture</a:t>
            </a:r>
            <a:endParaRPr lang="en-US" noProof="0" dirty="0"/>
          </a:p>
        </p:txBody>
      </p:sp>
      <p:sp>
        <p:nvSpPr>
          <p:cNvPr id="13" name="Text Placeholder 4"/>
          <p:cNvSpPr>
            <a:spLocks noGrp="1"/>
          </p:cNvSpPr>
          <p:nvPr>
            <p:ph type="body" sz="quarter" idx="12"/>
          </p:nvPr>
        </p:nvSpPr>
        <p:spPr>
          <a:xfrm rot="16200000">
            <a:off x="3108067" y="1431666"/>
            <a:ext cx="274320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a:t>Click to edit Master text styles</a:t>
            </a:r>
          </a:p>
        </p:txBody>
      </p:sp>
      <p:sp>
        <p:nvSpPr>
          <p:cNvPr id="16" name="Title 1"/>
          <p:cNvSpPr>
            <a:spLocks noGrp="1"/>
          </p:cNvSpPr>
          <p:nvPr>
            <p:ph type="title"/>
          </p:nvPr>
        </p:nvSpPr>
        <p:spPr>
          <a:xfrm>
            <a:off x="4877104" y="2971800"/>
            <a:ext cx="3885896" cy="954107"/>
          </a:xfrm>
        </p:spPr>
        <p:txBody>
          <a:bodyPr>
            <a:spAutoFit/>
          </a:bodyPr>
          <a:lstStyle>
            <a:lvl1pPr>
              <a:defRPr>
                <a:solidFill>
                  <a:srgbClr val="0067B9"/>
                </a:solidFill>
              </a:defRPr>
            </a:lvl1pPr>
          </a:lstStyle>
          <a:p>
            <a:r>
              <a:rPr lang="en-US"/>
              <a:t>Click to edit Master title style</a:t>
            </a:r>
            <a:endParaRPr lang="en-US" dirty="0"/>
          </a:p>
        </p:txBody>
      </p:sp>
      <p:sp>
        <p:nvSpPr>
          <p:cNvPr id="5" name="Date Placeholder 3">
            <a:extLst>
              <a:ext uri="{FF2B5EF4-FFF2-40B4-BE49-F238E27FC236}">
                <a16:creationId xmlns:a16="http://schemas.microsoft.com/office/drawing/2014/main" id="{A7F0F6D7-8A3A-4158-B0F9-560F6A8ED6D1}"/>
              </a:ext>
            </a:extLst>
          </p:cNvPr>
          <p:cNvSpPr>
            <a:spLocks noGrp="1"/>
          </p:cNvSpPr>
          <p:nvPr>
            <p:ph type="dt" sz="half" idx="13"/>
          </p:nvPr>
        </p:nvSpPr>
        <p:spPr>
          <a:xfrm>
            <a:off x="152400" y="6521450"/>
            <a:ext cx="2133600" cy="184150"/>
          </a:xfrm>
        </p:spPr>
        <p:txBody>
          <a:bodyPr/>
          <a:lstStyle>
            <a:lvl1pPr algn="l">
              <a:defRPr sz="600" b="0" i="0" smtClean="0">
                <a:solidFill>
                  <a:schemeClr val="bg1"/>
                </a:solidFill>
                <a:latin typeface="Gill Sans MT"/>
                <a:cs typeface="Gill Sans MT"/>
              </a:defRPr>
            </a:lvl1pPr>
          </a:lstStyle>
          <a:p>
            <a:pPr>
              <a:defRPr/>
            </a:pPr>
            <a:fld id="{43E29CE5-C5EB-4A61-A6CA-0AC817D98F6B}" type="datetime1">
              <a:rPr lang="en-US"/>
              <a:pPr>
                <a:defRPr/>
              </a:pPr>
              <a:t>10/27/2019</a:t>
            </a:fld>
            <a:endParaRPr lang="en-US"/>
          </a:p>
        </p:txBody>
      </p:sp>
      <p:sp>
        <p:nvSpPr>
          <p:cNvPr id="6" name="Slide Number Placeholder 5">
            <a:extLst>
              <a:ext uri="{FF2B5EF4-FFF2-40B4-BE49-F238E27FC236}">
                <a16:creationId xmlns:a16="http://schemas.microsoft.com/office/drawing/2014/main" id="{84FAC41B-8217-4770-8B02-C774D94948F9}"/>
              </a:ext>
            </a:extLst>
          </p:cNvPr>
          <p:cNvSpPr>
            <a:spLocks noGrp="1"/>
          </p:cNvSpPr>
          <p:nvPr>
            <p:ph type="sldNum" sz="quarter" idx="14"/>
          </p:nvPr>
        </p:nvSpPr>
        <p:spPr>
          <a:xfrm>
            <a:off x="6858000" y="6521450"/>
            <a:ext cx="2133600" cy="184150"/>
          </a:xfrm>
        </p:spPr>
        <p:txBody>
          <a:bodyPr/>
          <a:lstStyle>
            <a:lvl1pPr algn="r">
              <a:defRPr sz="600" b="0" i="0" smtClean="0">
                <a:solidFill>
                  <a:srgbClr val="6C6463"/>
                </a:solidFill>
                <a:latin typeface="Gill Sans MT"/>
                <a:cs typeface="Gill Sans MT"/>
              </a:defRPr>
            </a:lvl1pPr>
          </a:lstStyle>
          <a:p>
            <a:pPr>
              <a:defRPr/>
            </a:pPr>
            <a:fld id="{F3C6D959-529A-4B1A-B738-5B1AB8C1503C}" type="slidenum">
              <a:rPr lang="en-US"/>
              <a:pPr>
                <a:defRPr/>
              </a:pPr>
              <a:t>‹#›</a:t>
            </a:fld>
            <a:endParaRPr lang="en-US"/>
          </a:p>
        </p:txBody>
      </p:sp>
    </p:spTree>
    <p:extLst>
      <p:ext uri="{BB962C8B-B14F-4D97-AF65-F5344CB8AC3E}">
        <p14:creationId xmlns:p14="http://schemas.microsoft.com/office/powerpoint/2010/main" val="28563243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ue/White 1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600200"/>
            <a:ext cx="7772400" cy="4572000"/>
          </a:xfrm>
        </p:spPr>
        <p:txBody>
          <a:bodyPr/>
          <a:lstStyle/>
          <a:p>
            <a:pPr lvl="0"/>
            <a:r>
              <a:rPr lang="en-US"/>
              <a:t>Click to edit Master text styles</a:t>
            </a:r>
          </a:p>
          <a:p>
            <a:pPr lvl="1"/>
            <a:r>
              <a:rPr lang="en-US"/>
              <a:t>Second level</a:t>
            </a:r>
          </a:p>
        </p:txBody>
      </p:sp>
      <p:sp>
        <p:nvSpPr>
          <p:cNvPr id="11" name="Title 1"/>
          <p:cNvSpPr>
            <a:spLocks noGrp="1"/>
          </p:cNvSpPr>
          <p:nvPr>
            <p:ph type="title"/>
          </p:nvPr>
        </p:nvSpPr>
        <p:spPr>
          <a:xfrm>
            <a:off x="686104" y="457200"/>
            <a:ext cx="7772400" cy="914400"/>
          </a:xfrm>
        </p:spPr>
        <p:txBody>
          <a:bodyPr>
            <a:spAutoFit/>
          </a:bodyPr>
          <a:lstStyle>
            <a:lvl1pPr>
              <a:defRPr>
                <a:solidFill>
                  <a:srgbClr val="0067B9"/>
                </a:solidFill>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C9487A65-01FB-4B05-AB97-ACA049F79DE9}"/>
              </a:ext>
            </a:extLst>
          </p:cNvPr>
          <p:cNvSpPr>
            <a:spLocks noGrp="1"/>
          </p:cNvSpPr>
          <p:nvPr>
            <p:ph type="dt" sz="half" idx="10"/>
          </p:nvPr>
        </p:nvSpPr>
        <p:spPr>
          <a:xfrm>
            <a:off x="152400" y="6521450"/>
            <a:ext cx="2133600" cy="184150"/>
          </a:xfrm>
        </p:spPr>
        <p:txBody>
          <a:bodyPr/>
          <a:lstStyle>
            <a:lvl1pPr algn="l">
              <a:defRPr sz="600" b="0" i="0" smtClean="0">
                <a:solidFill>
                  <a:srgbClr val="6C6463"/>
                </a:solidFill>
                <a:latin typeface="Gill Sans MT"/>
                <a:cs typeface="Gill Sans MT"/>
              </a:defRPr>
            </a:lvl1pPr>
          </a:lstStyle>
          <a:p>
            <a:pPr>
              <a:defRPr/>
            </a:pPr>
            <a:fld id="{D8307492-29F7-4CEE-8206-6481CE83BD42}" type="datetime1">
              <a:rPr lang="en-US"/>
              <a:pPr>
                <a:defRPr/>
              </a:pPr>
              <a:t>10/27/2019</a:t>
            </a:fld>
            <a:endParaRPr lang="en-US"/>
          </a:p>
        </p:txBody>
      </p:sp>
      <p:sp>
        <p:nvSpPr>
          <p:cNvPr id="5" name="Slide Number Placeholder 5">
            <a:extLst>
              <a:ext uri="{FF2B5EF4-FFF2-40B4-BE49-F238E27FC236}">
                <a16:creationId xmlns:a16="http://schemas.microsoft.com/office/drawing/2014/main" id="{62AB3965-D657-46C1-90D6-AFC11FF25A73}"/>
              </a:ext>
            </a:extLst>
          </p:cNvPr>
          <p:cNvSpPr>
            <a:spLocks noGrp="1"/>
          </p:cNvSpPr>
          <p:nvPr>
            <p:ph type="sldNum" sz="quarter" idx="11"/>
          </p:nvPr>
        </p:nvSpPr>
        <p:spPr>
          <a:xfrm>
            <a:off x="6858000" y="6521450"/>
            <a:ext cx="2133600" cy="184150"/>
          </a:xfrm>
        </p:spPr>
        <p:txBody>
          <a:bodyPr/>
          <a:lstStyle>
            <a:lvl1pPr algn="r">
              <a:defRPr sz="600" b="0" i="0" smtClean="0">
                <a:solidFill>
                  <a:srgbClr val="6C6463"/>
                </a:solidFill>
                <a:latin typeface="Gill Sans MT"/>
                <a:cs typeface="Gill Sans MT"/>
              </a:defRPr>
            </a:lvl1pPr>
          </a:lstStyle>
          <a:p>
            <a:pPr>
              <a:defRPr/>
            </a:pPr>
            <a:fld id="{575B9D0C-01A6-4CF6-8235-8028C2F44A78}" type="slidenum">
              <a:rPr lang="en-US"/>
              <a:pPr>
                <a:defRPr/>
              </a:pPr>
              <a:t>‹#›</a:t>
            </a:fld>
            <a:endParaRPr lang="en-US"/>
          </a:p>
        </p:txBody>
      </p:sp>
    </p:spTree>
    <p:extLst>
      <p:ext uri="{BB962C8B-B14F-4D97-AF65-F5344CB8AC3E}">
        <p14:creationId xmlns:p14="http://schemas.microsoft.com/office/powerpoint/2010/main" val="23956766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ue/White 2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600200"/>
            <a:ext cx="3809696"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4648200" y="1600200"/>
            <a:ext cx="3810304"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itle 1"/>
          <p:cNvSpPr>
            <a:spLocks noGrp="1"/>
          </p:cNvSpPr>
          <p:nvPr>
            <p:ph type="title"/>
          </p:nvPr>
        </p:nvSpPr>
        <p:spPr>
          <a:xfrm>
            <a:off x="686104" y="457200"/>
            <a:ext cx="7772400" cy="914400"/>
          </a:xfrm>
        </p:spPr>
        <p:txBody>
          <a:bodyPr>
            <a:spAutoFit/>
          </a:bodyPr>
          <a:lstStyle>
            <a:lvl1pPr>
              <a:defRPr>
                <a:solidFill>
                  <a:srgbClr val="0067B9"/>
                </a:solidFill>
              </a:defRPr>
            </a:lvl1pPr>
          </a:lstStyle>
          <a:p>
            <a:r>
              <a:rPr lang="en-US"/>
              <a:t>Click to edit Master title style</a:t>
            </a:r>
            <a:endParaRPr lang="en-US" dirty="0"/>
          </a:p>
        </p:txBody>
      </p:sp>
      <p:sp>
        <p:nvSpPr>
          <p:cNvPr id="5" name="Date Placeholder 4">
            <a:extLst>
              <a:ext uri="{FF2B5EF4-FFF2-40B4-BE49-F238E27FC236}">
                <a16:creationId xmlns:a16="http://schemas.microsoft.com/office/drawing/2014/main" id="{12F4A1AD-89DA-4EAF-A6F5-82B8240BE7A1}"/>
              </a:ext>
            </a:extLst>
          </p:cNvPr>
          <p:cNvSpPr>
            <a:spLocks noGrp="1"/>
          </p:cNvSpPr>
          <p:nvPr>
            <p:ph type="dt" sz="half" idx="10"/>
          </p:nvPr>
        </p:nvSpPr>
        <p:spPr/>
        <p:txBody>
          <a:bodyPr/>
          <a:lstStyle>
            <a:lvl1pPr>
              <a:defRPr smtClean="0">
                <a:solidFill>
                  <a:srgbClr val="6C6463"/>
                </a:solidFill>
              </a:defRPr>
            </a:lvl1pPr>
          </a:lstStyle>
          <a:p>
            <a:pPr>
              <a:defRPr/>
            </a:pPr>
            <a:fld id="{7E776116-C6A6-45F3-8162-D7846B9579D5}" type="datetime1">
              <a:rPr lang="en-US"/>
              <a:pPr>
                <a:defRPr/>
              </a:pPr>
              <a:t>10/27/2019</a:t>
            </a:fld>
            <a:endParaRPr lang="en-US"/>
          </a:p>
        </p:txBody>
      </p:sp>
      <p:sp>
        <p:nvSpPr>
          <p:cNvPr id="6" name="Slide Number Placeholder 6">
            <a:extLst>
              <a:ext uri="{FF2B5EF4-FFF2-40B4-BE49-F238E27FC236}">
                <a16:creationId xmlns:a16="http://schemas.microsoft.com/office/drawing/2014/main" id="{4D4EF552-99EE-42A7-A9B2-6B8CDA3B54CF}"/>
              </a:ext>
            </a:extLst>
          </p:cNvPr>
          <p:cNvSpPr>
            <a:spLocks noGrp="1"/>
          </p:cNvSpPr>
          <p:nvPr>
            <p:ph type="sldNum" sz="quarter" idx="11"/>
          </p:nvPr>
        </p:nvSpPr>
        <p:spPr/>
        <p:txBody>
          <a:bodyPr/>
          <a:lstStyle>
            <a:lvl1pPr>
              <a:defRPr smtClean="0">
                <a:solidFill>
                  <a:srgbClr val="6C6463"/>
                </a:solidFill>
              </a:defRPr>
            </a:lvl1pPr>
          </a:lstStyle>
          <a:p>
            <a:pPr>
              <a:defRPr/>
            </a:pPr>
            <a:fld id="{63287BFF-7A44-418D-B20F-7402917D9DF1}" type="slidenum">
              <a:rPr lang="en-US"/>
              <a:pPr>
                <a:defRPr/>
              </a:pPr>
              <a:t>‹#›</a:t>
            </a:fld>
            <a:endParaRPr lang="en-US"/>
          </a:p>
        </p:txBody>
      </p:sp>
    </p:spTree>
    <p:extLst>
      <p:ext uri="{BB962C8B-B14F-4D97-AF65-F5344CB8AC3E}">
        <p14:creationId xmlns:p14="http://schemas.microsoft.com/office/powerpoint/2010/main" val="15957939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ue/White 3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600200"/>
            <a:ext cx="2514296"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5943600" y="1600200"/>
            <a:ext cx="2514904"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9" name="Title 1"/>
          <p:cNvSpPr>
            <a:spLocks noGrp="1"/>
          </p:cNvSpPr>
          <p:nvPr>
            <p:ph type="title"/>
          </p:nvPr>
        </p:nvSpPr>
        <p:spPr>
          <a:xfrm>
            <a:off x="686104" y="457200"/>
            <a:ext cx="7772400" cy="914400"/>
          </a:xfrm>
        </p:spPr>
        <p:txBody>
          <a:bodyPr>
            <a:spAutoFit/>
          </a:bodyPr>
          <a:lstStyle>
            <a:lvl1pPr>
              <a:defRPr>
                <a:solidFill>
                  <a:srgbClr val="0067B9"/>
                </a:solidFill>
              </a:defRPr>
            </a:lvl1pPr>
          </a:lstStyle>
          <a:p>
            <a:r>
              <a:rPr lang="en-US"/>
              <a:t>Click to edit Master title style</a:t>
            </a:r>
            <a:endParaRPr lang="en-US" dirty="0"/>
          </a:p>
        </p:txBody>
      </p:sp>
      <p:sp>
        <p:nvSpPr>
          <p:cNvPr id="10" name="Content Placeholder 3"/>
          <p:cNvSpPr>
            <a:spLocks noGrp="1"/>
          </p:cNvSpPr>
          <p:nvPr>
            <p:ph sz="half" idx="13"/>
          </p:nvPr>
        </p:nvSpPr>
        <p:spPr>
          <a:xfrm>
            <a:off x="3314548" y="1600200"/>
            <a:ext cx="2514904"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6" name="Date Placeholder 4">
            <a:extLst>
              <a:ext uri="{FF2B5EF4-FFF2-40B4-BE49-F238E27FC236}">
                <a16:creationId xmlns:a16="http://schemas.microsoft.com/office/drawing/2014/main" id="{E6F2E2A6-56BC-40B5-BB7E-1F4DF6E40E53}"/>
              </a:ext>
            </a:extLst>
          </p:cNvPr>
          <p:cNvSpPr>
            <a:spLocks noGrp="1"/>
          </p:cNvSpPr>
          <p:nvPr>
            <p:ph type="dt" sz="half" idx="14"/>
          </p:nvPr>
        </p:nvSpPr>
        <p:spPr/>
        <p:txBody>
          <a:bodyPr/>
          <a:lstStyle>
            <a:lvl1pPr>
              <a:defRPr smtClean="0">
                <a:solidFill>
                  <a:srgbClr val="6C6463"/>
                </a:solidFill>
              </a:defRPr>
            </a:lvl1pPr>
          </a:lstStyle>
          <a:p>
            <a:pPr>
              <a:defRPr/>
            </a:pPr>
            <a:fld id="{A111B7F1-9421-4A4B-B675-0608A84B004F}" type="datetime1">
              <a:rPr lang="en-US"/>
              <a:pPr>
                <a:defRPr/>
              </a:pPr>
              <a:t>10/27/2019</a:t>
            </a:fld>
            <a:endParaRPr lang="en-US"/>
          </a:p>
        </p:txBody>
      </p:sp>
      <p:sp>
        <p:nvSpPr>
          <p:cNvPr id="7" name="Slide Number Placeholder 6">
            <a:extLst>
              <a:ext uri="{FF2B5EF4-FFF2-40B4-BE49-F238E27FC236}">
                <a16:creationId xmlns:a16="http://schemas.microsoft.com/office/drawing/2014/main" id="{19456E89-DC94-4099-8C2A-1BE796651062}"/>
              </a:ext>
            </a:extLst>
          </p:cNvPr>
          <p:cNvSpPr>
            <a:spLocks noGrp="1"/>
          </p:cNvSpPr>
          <p:nvPr>
            <p:ph type="sldNum" sz="quarter" idx="15"/>
          </p:nvPr>
        </p:nvSpPr>
        <p:spPr/>
        <p:txBody>
          <a:bodyPr/>
          <a:lstStyle>
            <a:lvl1pPr>
              <a:defRPr smtClean="0">
                <a:solidFill>
                  <a:srgbClr val="6C6463"/>
                </a:solidFill>
              </a:defRPr>
            </a:lvl1pPr>
          </a:lstStyle>
          <a:p>
            <a:pPr>
              <a:defRPr/>
            </a:pPr>
            <a:fld id="{C9F36C99-C8E4-4669-A1B2-3C870DD2309F}" type="slidenum">
              <a:rPr lang="en-US"/>
              <a:pPr>
                <a:defRPr/>
              </a:pPr>
              <a:t>‹#›</a:t>
            </a:fld>
            <a:endParaRPr lang="en-US"/>
          </a:p>
        </p:txBody>
      </p:sp>
    </p:spTree>
    <p:extLst>
      <p:ext uri="{BB962C8B-B14F-4D97-AF65-F5344CB8AC3E}">
        <p14:creationId xmlns:p14="http://schemas.microsoft.com/office/powerpoint/2010/main" val="15244555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ue/White 1 Content + Bottom Photo">
    <p:bg>
      <p:bgPr>
        <a:solidFill>
          <a:schemeClr val="bg1"/>
        </a:solidFill>
        <a:effectLst/>
      </p:bgPr>
    </p:bg>
    <p:spTree>
      <p:nvGrpSpPr>
        <p:cNvPr id="1" name=""/>
        <p:cNvGrpSpPr/>
        <p:nvPr/>
      </p:nvGrpSpPr>
      <p:grpSpPr>
        <a:xfrm>
          <a:off x="0" y="0"/>
          <a:ext cx="0" cy="0"/>
          <a:chOff x="0" y="0"/>
          <a:chExt cx="0" cy="0"/>
        </a:xfrm>
      </p:grpSpPr>
      <p:sp>
        <p:nvSpPr>
          <p:cNvPr id="15" name="Picture Placeholder 3"/>
          <p:cNvSpPr>
            <a:spLocks noGrp="1"/>
          </p:cNvSpPr>
          <p:nvPr>
            <p:ph type="pic" sz="quarter" idx="10"/>
          </p:nvPr>
        </p:nvSpPr>
        <p:spPr>
          <a:xfrm>
            <a:off x="152400" y="3429000"/>
            <a:ext cx="8839200" cy="3276600"/>
          </a:xfrm>
          <a:solidFill>
            <a:srgbClr val="E7E7E5"/>
          </a:solidFill>
        </p:spPr>
        <p:txBody>
          <a:bodyPr rtlCol="0">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pPr lvl="0"/>
            <a:r>
              <a:rPr lang="en-US" noProof="0"/>
              <a:t>Click icon to add picture</a:t>
            </a:r>
            <a:endParaRPr lang="en-US" noProof="0" dirty="0"/>
          </a:p>
        </p:txBody>
      </p:sp>
      <p:sp>
        <p:nvSpPr>
          <p:cNvPr id="16" name="Text Placeholder 4"/>
          <p:cNvSpPr>
            <a:spLocks noGrp="1"/>
          </p:cNvSpPr>
          <p:nvPr>
            <p:ph type="body" sz="quarter" idx="12"/>
          </p:nvPr>
        </p:nvSpPr>
        <p:spPr>
          <a:xfrm rot="16200000">
            <a:off x="7527667" y="4708266"/>
            <a:ext cx="274320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a:t>Click to edit Master text styles</a:t>
            </a:r>
          </a:p>
        </p:txBody>
      </p:sp>
      <p:sp>
        <p:nvSpPr>
          <p:cNvPr id="3" name="Content Placeholder 2"/>
          <p:cNvSpPr>
            <a:spLocks noGrp="1"/>
          </p:cNvSpPr>
          <p:nvPr>
            <p:ph idx="1"/>
          </p:nvPr>
        </p:nvSpPr>
        <p:spPr>
          <a:xfrm>
            <a:off x="685800" y="1600200"/>
            <a:ext cx="7772400" cy="1600200"/>
          </a:xfrm>
        </p:spPr>
        <p:txBody>
          <a:bodyPr/>
          <a:lstStyle>
            <a:lvl1pPr>
              <a:defRPr>
                <a:solidFill>
                  <a:srgbClr val="6C6463"/>
                </a:solidFill>
              </a:defRPr>
            </a:lvl1pPr>
            <a:lvl2pPr>
              <a:defRPr>
                <a:solidFill>
                  <a:srgbClr val="6C6463"/>
                </a:solidFill>
              </a:defRPr>
            </a:lvl2pPr>
            <a:lvl3pPr>
              <a:defRPr>
                <a:solidFill>
                  <a:srgbClr val="6C6463"/>
                </a:solidFill>
              </a:defRPr>
            </a:lvl3pPr>
            <a:lvl4pPr>
              <a:defRPr>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13" name="Title 1"/>
          <p:cNvSpPr>
            <a:spLocks noGrp="1"/>
          </p:cNvSpPr>
          <p:nvPr>
            <p:ph type="title"/>
          </p:nvPr>
        </p:nvSpPr>
        <p:spPr>
          <a:xfrm>
            <a:off x="686104" y="457200"/>
            <a:ext cx="7772400" cy="914400"/>
          </a:xfrm>
        </p:spPr>
        <p:txBody>
          <a:bodyPr>
            <a:spAutoFit/>
          </a:bodyPr>
          <a:lstStyle>
            <a:lvl1pPr>
              <a:defRPr>
                <a:solidFill>
                  <a:srgbClr val="0067B9"/>
                </a:solidFill>
              </a:defRPr>
            </a:lvl1pPr>
          </a:lstStyle>
          <a:p>
            <a:r>
              <a:rPr lang="en-US"/>
              <a:t>Click to edit Master title style</a:t>
            </a:r>
            <a:endParaRPr lang="en-US" dirty="0"/>
          </a:p>
        </p:txBody>
      </p:sp>
      <p:sp>
        <p:nvSpPr>
          <p:cNvPr id="6" name="Date Placeholder 3">
            <a:extLst>
              <a:ext uri="{FF2B5EF4-FFF2-40B4-BE49-F238E27FC236}">
                <a16:creationId xmlns:a16="http://schemas.microsoft.com/office/drawing/2014/main" id="{1F290B63-7B82-42CE-BD0C-957C679F1579}"/>
              </a:ext>
            </a:extLst>
          </p:cNvPr>
          <p:cNvSpPr>
            <a:spLocks noGrp="1"/>
          </p:cNvSpPr>
          <p:nvPr>
            <p:ph type="dt" sz="half" idx="13"/>
          </p:nvPr>
        </p:nvSpPr>
        <p:spPr>
          <a:xfrm>
            <a:off x="152400" y="6521450"/>
            <a:ext cx="2133600" cy="184150"/>
          </a:xfrm>
        </p:spPr>
        <p:txBody>
          <a:bodyPr/>
          <a:lstStyle>
            <a:lvl1pPr algn="l">
              <a:defRPr sz="600" b="0" i="0" smtClean="0">
                <a:solidFill>
                  <a:srgbClr val="FFFFFF"/>
                </a:solidFill>
                <a:latin typeface="Gill Sans MT"/>
                <a:cs typeface="Gill Sans MT"/>
              </a:defRPr>
            </a:lvl1pPr>
          </a:lstStyle>
          <a:p>
            <a:pPr>
              <a:defRPr/>
            </a:pPr>
            <a:fld id="{3A470BBC-36A6-4538-9558-E37004202A7A}" type="datetime1">
              <a:rPr lang="en-US"/>
              <a:pPr>
                <a:defRPr/>
              </a:pPr>
              <a:t>10/27/2019</a:t>
            </a:fld>
            <a:endParaRPr lang="en-US"/>
          </a:p>
        </p:txBody>
      </p:sp>
      <p:sp>
        <p:nvSpPr>
          <p:cNvPr id="7" name="Slide Number Placeholder 5">
            <a:extLst>
              <a:ext uri="{FF2B5EF4-FFF2-40B4-BE49-F238E27FC236}">
                <a16:creationId xmlns:a16="http://schemas.microsoft.com/office/drawing/2014/main" id="{3E1DAF2E-6DA7-45DA-876F-0F7A43F3A8D3}"/>
              </a:ext>
            </a:extLst>
          </p:cNvPr>
          <p:cNvSpPr>
            <a:spLocks noGrp="1"/>
          </p:cNvSpPr>
          <p:nvPr>
            <p:ph type="sldNum" sz="quarter" idx="14"/>
          </p:nvPr>
        </p:nvSpPr>
        <p:spPr>
          <a:xfrm>
            <a:off x="6858000" y="6521450"/>
            <a:ext cx="2133600" cy="184150"/>
          </a:xfrm>
        </p:spPr>
        <p:txBody>
          <a:bodyPr/>
          <a:lstStyle>
            <a:lvl1pPr algn="r">
              <a:defRPr sz="600" b="0" i="0" smtClean="0">
                <a:solidFill>
                  <a:srgbClr val="FFFFFF"/>
                </a:solidFill>
                <a:latin typeface="Gill Sans MT"/>
                <a:cs typeface="Gill Sans MT"/>
              </a:defRPr>
            </a:lvl1pPr>
          </a:lstStyle>
          <a:p>
            <a:pPr>
              <a:defRPr/>
            </a:pPr>
            <a:fld id="{18BA7C72-08F1-4393-9FB2-9B799B002184}" type="slidenum">
              <a:rPr lang="en-US"/>
              <a:pPr>
                <a:defRPr/>
              </a:pPr>
              <a:t>‹#›</a:t>
            </a:fld>
            <a:endParaRPr lang="en-US"/>
          </a:p>
        </p:txBody>
      </p:sp>
    </p:spTree>
    <p:extLst>
      <p:ext uri="{BB962C8B-B14F-4D97-AF65-F5344CB8AC3E}">
        <p14:creationId xmlns:p14="http://schemas.microsoft.com/office/powerpoint/2010/main" val="11420354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ue/White 1 Content + Right Photo">
    <p:bg>
      <p:bgPr>
        <a:solidFill>
          <a:schemeClr val="bg1"/>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p:nvPr>
        </p:nvSpPr>
        <p:spPr>
          <a:xfrm>
            <a:off x="4572000" y="152400"/>
            <a:ext cx="4419600" cy="6553200"/>
          </a:xfrm>
          <a:solidFill>
            <a:srgbClr val="E7E7E5"/>
          </a:solidFill>
        </p:spPr>
        <p:txBody>
          <a:bodyPr rtlCol="0">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pPr lvl="0"/>
            <a:r>
              <a:rPr lang="en-US" noProof="0"/>
              <a:t>Click icon to add picture</a:t>
            </a:r>
            <a:endParaRPr lang="en-US" noProof="0" dirty="0"/>
          </a:p>
        </p:txBody>
      </p:sp>
      <p:sp>
        <p:nvSpPr>
          <p:cNvPr id="14" name="Content Placeholder 2"/>
          <p:cNvSpPr>
            <a:spLocks noGrp="1"/>
          </p:cNvSpPr>
          <p:nvPr>
            <p:ph idx="1"/>
          </p:nvPr>
        </p:nvSpPr>
        <p:spPr>
          <a:xfrm>
            <a:off x="685800" y="2057400"/>
            <a:ext cx="3657600" cy="41148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Title 1"/>
          <p:cNvSpPr>
            <a:spLocks noGrp="1"/>
          </p:cNvSpPr>
          <p:nvPr>
            <p:ph type="title"/>
          </p:nvPr>
        </p:nvSpPr>
        <p:spPr>
          <a:xfrm>
            <a:off x="685800" y="408204"/>
            <a:ext cx="3657296" cy="1389888"/>
          </a:xfrm>
        </p:spPr>
        <p:txBody>
          <a:bodyPr>
            <a:spAutoFit/>
          </a:bodyPr>
          <a:lstStyle>
            <a:lvl1pPr>
              <a:defRPr>
                <a:solidFill>
                  <a:srgbClr val="0067B9"/>
                </a:solidFill>
              </a:defRPr>
            </a:lvl1pPr>
          </a:lstStyle>
          <a:p>
            <a:r>
              <a:rPr lang="en-US"/>
              <a:t>Click to edit Master title style</a:t>
            </a:r>
            <a:endParaRPr lang="en-US" dirty="0"/>
          </a:p>
        </p:txBody>
      </p:sp>
      <p:sp>
        <p:nvSpPr>
          <p:cNvPr id="13" name="Text Placeholder 4"/>
          <p:cNvSpPr>
            <a:spLocks noGrp="1"/>
          </p:cNvSpPr>
          <p:nvPr>
            <p:ph type="body" sz="quarter" idx="12"/>
          </p:nvPr>
        </p:nvSpPr>
        <p:spPr>
          <a:xfrm rot="16200000">
            <a:off x="7527667" y="1431666"/>
            <a:ext cx="274320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a:t>Click to edit Master text styles</a:t>
            </a:r>
          </a:p>
        </p:txBody>
      </p:sp>
      <p:sp>
        <p:nvSpPr>
          <p:cNvPr id="6" name="Date Placeholder 3">
            <a:extLst>
              <a:ext uri="{FF2B5EF4-FFF2-40B4-BE49-F238E27FC236}">
                <a16:creationId xmlns:a16="http://schemas.microsoft.com/office/drawing/2014/main" id="{34C69C71-76E1-451B-BDEC-75FBE6A27FD4}"/>
              </a:ext>
            </a:extLst>
          </p:cNvPr>
          <p:cNvSpPr>
            <a:spLocks noGrp="1"/>
          </p:cNvSpPr>
          <p:nvPr>
            <p:ph type="dt" sz="half" idx="13"/>
          </p:nvPr>
        </p:nvSpPr>
        <p:spPr>
          <a:xfrm>
            <a:off x="152400" y="6521450"/>
            <a:ext cx="2133600" cy="184150"/>
          </a:xfrm>
        </p:spPr>
        <p:txBody>
          <a:bodyPr/>
          <a:lstStyle>
            <a:lvl1pPr algn="l">
              <a:defRPr sz="600" b="0" i="0" smtClean="0">
                <a:solidFill>
                  <a:srgbClr val="6C6463"/>
                </a:solidFill>
                <a:latin typeface="Gill Sans MT"/>
                <a:cs typeface="Gill Sans MT"/>
              </a:defRPr>
            </a:lvl1pPr>
          </a:lstStyle>
          <a:p>
            <a:pPr>
              <a:defRPr/>
            </a:pPr>
            <a:fld id="{320B5E0A-AC54-4D62-9E32-791B7284E999}" type="datetime1">
              <a:rPr lang="en-US"/>
              <a:pPr>
                <a:defRPr/>
              </a:pPr>
              <a:t>10/27/2019</a:t>
            </a:fld>
            <a:endParaRPr lang="en-US"/>
          </a:p>
        </p:txBody>
      </p:sp>
      <p:sp>
        <p:nvSpPr>
          <p:cNvPr id="7" name="Slide Number Placeholder 5">
            <a:extLst>
              <a:ext uri="{FF2B5EF4-FFF2-40B4-BE49-F238E27FC236}">
                <a16:creationId xmlns:a16="http://schemas.microsoft.com/office/drawing/2014/main" id="{00D6D4A3-6511-4660-8FF0-6FF3924E3FDA}"/>
              </a:ext>
            </a:extLst>
          </p:cNvPr>
          <p:cNvSpPr>
            <a:spLocks noGrp="1"/>
          </p:cNvSpPr>
          <p:nvPr>
            <p:ph type="sldNum" sz="quarter" idx="14"/>
          </p:nvPr>
        </p:nvSpPr>
        <p:spPr>
          <a:xfrm>
            <a:off x="6858000" y="6521450"/>
            <a:ext cx="2133600" cy="184150"/>
          </a:xfrm>
        </p:spPr>
        <p:txBody>
          <a:bodyPr/>
          <a:lstStyle>
            <a:lvl1pPr algn="r">
              <a:defRPr sz="600" b="0" i="0" smtClean="0">
                <a:solidFill>
                  <a:srgbClr val="FFFFFF"/>
                </a:solidFill>
                <a:latin typeface="Gill Sans MT"/>
                <a:cs typeface="Gill Sans MT"/>
              </a:defRPr>
            </a:lvl1pPr>
          </a:lstStyle>
          <a:p>
            <a:pPr>
              <a:defRPr/>
            </a:pPr>
            <a:fld id="{FF037070-D197-4FC1-8EB9-5DB3D03D1B04}" type="slidenum">
              <a:rPr lang="en-US"/>
              <a:pPr>
                <a:defRPr/>
              </a:pPr>
              <a:t>‹#›</a:t>
            </a:fld>
            <a:endParaRPr lang="en-US"/>
          </a:p>
        </p:txBody>
      </p:sp>
    </p:spTree>
    <p:extLst>
      <p:ext uri="{BB962C8B-B14F-4D97-AF65-F5344CB8AC3E}">
        <p14:creationId xmlns:p14="http://schemas.microsoft.com/office/powerpoint/2010/main" val="33106062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Divider - Full Red">
    <p:bg>
      <p:bgPr>
        <a:solidFill>
          <a:srgbClr val="BA0C2F"/>
        </a:solidFill>
        <a:effectLst/>
      </p:bgPr>
    </p:bg>
    <p:spTree>
      <p:nvGrpSpPr>
        <p:cNvPr id="1" name=""/>
        <p:cNvGrpSpPr/>
        <p:nvPr/>
      </p:nvGrpSpPr>
      <p:grpSpPr>
        <a:xfrm>
          <a:off x="0" y="0"/>
          <a:ext cx="0" cy="0"/>
          <a:chOff x="0" y="0"/>
          <a:chExt cx="0" cy="0"/>
        </a:xfrm>
      </p:grpSpPr>
      <p:pic>
        <p:nvPicPr>
          <p:cNvPr id="3" name="Picture 7">
            <a:extLst>
              <a:ext uri="{FF2B5EF4-FFF2-40B4-BE49-F238E27FC236}">
                <a16:creationId xmlns:a16="http://schemas.microsoft.com/office/drawing/2014/main" id="{41F32931-DE85-4577-A862-1CBF279EF9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150" y="5943600"/>
            <a:ext cx="152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a:extLst>
              <a:ext uri="{FF2B5EF4-FFF2-40B4-BE49-F238E27FC236}">
                <a16:creationId xmlns:a16="http://schemas.microsoft.com/office/drawing/2014/main" id="{3A04F80C-0684-4BC0-9389-0FAA1C6A0F96}"/>
              </a:ext>
            </a:extLst>
          </p:cNvPr>
          <p:cNvCxnSpPr/>
          <p:nvPr/>
        </p:nvCxnSpPr>
        <p:spPr>
          <a:xfrm>
            <a:off x="746125" y="990600"/>
            <a:ext cx="320675" cy="0"/>
          </a:xfrm>
          <a:prstGeom prst="line">
            <a:avLst/>
          </a:prstGeom>
          <a:ln w="19050">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143000" y="827782"/>
            <a:ext cx="5486400" cy="1077218"/>
          </a:xfrm>
        </p:spPr>
        <p:txBody>
          <a:bodyPr anchor="t">
            <a:spAutoFit/>
          </a:bodyPr>
          <a:lstStyle>
            <a:lvl1pPr>
              <a:defRPr sz="3200">
                <a:solidFill>
                  <a:srgbClr val="FFFFFF"/>
                </a:solidFill>
              </a:defRPr>
            </a:lvl1pPr>
          </a:lstStyle>
          <a:p>
            <a:r>
              <a:rPr lang="en-US"/>
              <a:t>Click to edit Master title style</a:t>
            </a:r>
            <a:endParaRPr lang="en-US" dirty="0"/>
          </a:p>
        </p:txBody>
      </p:sp>
      <p:sp>
        <p:nvSpPr>
          <p:cNvPr id="5" name="Date Placeholder 2">
            <a:extLst>
              <a:ext uri="{FF2B5EF4-FFF2-40B4-BE49-F238E27FC236}">
                <a16:creationId xmlns:a16="http://schemas.microsoft.com/office/drawing/2014/main" id="{5B5B1579-E051-4A10-92F4-817B1CC74E90}"/>
              </a:ext>
            </a:extLst>
          </p:cNvPr>
          <p:cNvSpPr>
            <a:spLocks noGrp="1"/>
          </p:cNvSpPr>
          <p:nvPr>
            <p:ph type="dt" sz="half" idx="10"/>
          </p:nvPr>
        </p:nvSpPr>
        <p:spPr/>
        <p:txBody>
          <a:bodyPr/>
          <a:lstStyle>
            <a:lvl1pPr>
              <a:defRPr smtClean="0">
                <a:solidFill>
                  <a:srgbClr val="FFFFFF"/>
                </a:solidFill>
              </a:defRPr>
            </a:lvl1pPr>
          </a:lstStyle>
          <a:p>
            <a:pPr>
              <a:defRPr/>
            </a:pPr>
            <a:fld id="{9C20DF30-7668-4DD7-9B0D-4141E5C35293}" type="datetime1">
              <a:rPr lang="en-US"/>
              <a:pPr>
                <a:defRPr/>
              </a:pPr>
              <a:t>10/27/2019</a:t>
            </a:fld>
            <a:endParaRPr lang="en-US"/>
          </a:p>
        </p:txBody>
      </p:sp>
      <p:sp>
        <p:nvSpPr>
          <p:cNvPr id="6" name="Slide Number Placeholder 4">
            <a:extLst>
              <a:ext uri="{FF2B5EF4-FFF2-40B4-BE49-F238E27FC236}">
                <a16:creationId xmlns:a16="http://schemas.microsoft.com/office/drawing/2014/main" id="{9810899D-9F29-4CDB-813C-7ADEF8C78732}"/>
              </a:ext>
            </a:extLst>
          </p:cNvPr>
          <p:cNvSpPr>
            <a:spLocks noGrp="1"/>
          </p:cNvSpPr>
          <p:nvPr>
            <p:ph type="sldNum" sz="quarter" idx="11"/>
          </p:nvPr>
        </p:nvSpPr>
        <p:spPr/>
        <p:txBody>
          <a:bodyPr/>
          <a:lstStyle>
            <a:lvl1pPr>
              <a:defRPr smtClean="0">
                <a:solidFill>
                  <a:srgbClr val="FFFFFF"/>
                </a:solidFill>
              </a:defRPr>
            </a:lvl1pPr>
          </a:lstStyle>
          <a:p>
            <a:pPr>
              <a:defRPr/>
            </a:pPr>
            <a:fld id="{835359D2-D7B8-4B2D-BD1F-0605AABEFA01}" type="slidenum">
              <a:rPr lang="en-US"/>
              <a:pPr>
                <a:defRPr/>
              </a:pPr>
              <a:t>‹#›</a:t>
            </a:fld>
            <a:endParaRPr lang="en-US"/>
          </a:p>
        </p:txBody>
      </p:sp>
    </p:spTree>
    <p:extLst>
      <p:ext uri="{BB962C8B-B14F-4D97-AF65-F5344CB8AC3E}">
        <p14:creationId xmlns:p14="http://schemas.microsoft.com/office/powerpoint/2010/main" val="27272993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ue/White Title + Left Photo">
    <p:bg>
      <p:bgPr>
        <a:solidFill>
          <a:schemeClr val="bg1"/>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p:nvPr>
        </p:nvSpPr>
        <p:spPr>
          <a:xfrm>
            <a:off x="152400" y="152400"/>
            <a:ext cx="4419600" cy="6553200"/>
          </a:xfrm>
          <a:solidFill>
            <a:srgbClr val="E7E7E5"/>
          </a:solidFill>
        </p:spPr>
        <p:txBody>
          <a:bodyPr rtlCol="0">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pPr lvl="0"/>
            <a:r>
              <a:rPr lang="en-US" noProof="0"/>
              <a:t>Click icon to add picture</a:t>
            </a:r>
            <a:endParaRPr lang="en-US" noProof="0" dirty="0"/>
          </a:p>
        </p:txBody>
      </p:sp>
      <p:sp>
        <p:nvSpPr>
          <p:cNvPr id="13" name="Text Placeholder 4"/>
          <p:cNvSpPr>
            <a:spLocks noGrp="1"/>
          </p:cNvSpPr>
          <p:nvPr>
            <p:ph type="body" sz="quarter" idx="12"/>
          </p:nvPr>
        </p:nvSpPr>
        <p:spPr>
          <a:xfrm rot="16200000">
            <a:off x="3108067" y="1431666"/>
            <a:ext cx="274320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a:t>Click to edit Master text styles</a:t>
            </a:r>
          </a:p>
        </p:txBody>
      </p:sp>
      <p:sp>
        <p:nvSpPr>
          <p:cNvPr id="16" name="Title 1"/>
          <p:cNvSpPr>
            <a:spLocks noGrp="1"/>
          </p:cNvSpPr>
          <p:nvPr>
            <p:ph type="title"/>
          </p:nvPr>
        </p:nvSpPr>
        <p:spPr>
          <a:xfrm>
            <a:off x="4877104" y="2971800"/>
            <a:ext cx="3885896" cy="954107"/>
          </a:xfrm>
        </p:spPr>
        <p:txBody>
          <a:bodyPr anchor="ctr">
            <a:spAutoFit/>
          </a:bodyPr>
          <a:lstStyle>
            <a:lvl1pPr>
              <a:defRPr>
                <a:solidFill>
                  <a:srgbClr val="0067B9"/>
                </a:solidFill>
              </a:defRPr>
            </a:lvl1pPr>
          </a:lstStyle>
          <a:p>
            <a:r>
              <a:rPr lang="en-US"/>
              <a:t>Click to edit Master title style</a:t>
            </a:r>
            <a:endParaRPr lang="en-US" dirty="0"/>
          </a:p>
        </p:txBody>
      </p:sp>
      <p:sp>
        <p:nvSpPr>
          <p:cNvPr id="5" name="Date Placeholder 3">
            <a:extLst>
              <a:ext uri="{FF2B5EF4-FFF2-40B4-BE49-F238E27FC236}">
                <a16:creationId xmlns:a16="http://schemas.microsoft.com/office/drawing/2014/main" id="{644D97E1-CA98-44C9-8A19-A98EE20D29ED}"/>
              </a:ext>
            </a:extLst>
          </p:cNvPr>
          <p:cNvSpPr>
            <a:spLocks noGrp="1"/>
          </p:cNvSpPr>
          <p:nvPr>
            <p:ph type="dt" sz="half" idx="13"/>
          </p:nvPr>
        </p:nvSpPr>
        <p:spPr>
          <a:xfrm>
            <a:off x="152400" y="6521450"/>
            <a:ext cx="2133600" cy="184150"/>
          </a:xfrm>
        </p:spPr>
        <p:txBody>
          <a:bodyPr/>
          <a:lstStyle>
            <a:lvl1pPr algn="l">
              <a:defRPr sz="600" b="0" i="0" smtClean="0">
                <a:solidFill>
                  <a:schemeClr val="bg1"/>
                </a:solidFill>
                <a:latin typeface="Gill Sans MT"/>
                <a:cs typeface="Gill Sans MT"/>
              </a:defRPr>
            </a:lvl1pPr>
          </a:lstStyle>
          <a:p>
            <a:pPr>
              <a:defRPr/>
            </a:pPr>
            <a:fld id="{0B612141-4805-4943-89E1-A45F6FB6EBD3}" type="datetime1">
              <a:rPr lang="en-US"/>
              <a:pPr>
                <a:defRPr/>
              </a:pPr>
              <a:t>10/27/2019</a:t>
            </a:fld>
            <a:endParaRPr lang="en-US"/>
          </a:p>
        </p:txBody>
      </p:sp>
      <p:sp>
        <p:nvSpPr>
          <p:cNvPr id="6" name="Slide Number Placeholder 5">
            <a:extLst>
              <a:ext uri="{FF2B5EF4-FFF2-40B4-BE49-F238E27FC236}">
                <a16:creationId xmlns:a16="http://schemas.microsoft.com/office/drawing/2014/main" id="{9E36CCF6-9EF8-4A8A-B971-E6C71258BB44}"/>
              </a:ext>
            </a:extLst>
          </p:cNvPr>
          <p:cNvSpPr>
            <a:spLocks noGrp="1"/>
          </p:cNvSpPr>
          <p:nvPr>
            <p:ph type="sldNum" sz="quarter" idx="14"/>
          </p:nvPr>
        </p:nvSpPr>
        <p:spPr>
          <a:xfrm>
            <a:off x="6858000" y="6521450"/>
            <a:ext cx="2133600" cy="184150"/>
          </a:xfrm>
        </p:spPr>
        <p:txBody>
          <a:bodyPr/>
          <a:lstStyle>
            <a:lvl1pPr algn="r">
              <a:defRPr sz="600" b="0" i="0" smtClean="0">
                <a:solidFill>
                  <a:srgbClr val="6C6463"/>
                </a:solidFill>
                <a:latin typeface="Gill Sans MT"/>
                <a:cs typeface="Gill Sans MT"/>
              </a:defRPr>
            </a:lvl1pPr>
          </a:lstStyle>
          <a:p>
            <a:pPr>
              <a:defRPr/>
            </a:pPr>
            <a:fld id="{9C4F520D-1B90-4C5A-9967-6333BEFF703D}" type="slidenum">
              <a:rPr lang="en-US"/>
              <a:pPr>
                <a:defRPr/>
              </a:pPr>
              <a:t>‹#›</a:t>
            </a:fld>
            <a:endParaRPr lang="en-US"/>
          </a:p>
        </p:txBody>
      </p:sp>
    </p:spTree>
    <p:extLst>
      <p:ext uri="{BB962C8B-B14F-4D97-AF65-F5344CB8AC3E}">
        <p14:creationId xmlns:p14="http://schemas.microsoft.com/office/powerpoint/2010/main" val="23159840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ver - Full Red">
  <p:cSld name="1_Cover - Full Red">
    <p:bg>
      <p:bgPr>
        <a:solidFill>
          <a:srgbClr val="BA0C2F"/>
        </a:solidFill>
        <a:effectLst/>
      </p:bgPr>
    </p:bg>
    <p:spTree>
      <p:nvGrpSpPr>
        <p:cNvPr id="1" name="Shape 65"/>
        <p:cNvGrpSpPr/>
        <p:nvPr/>
      </p:nvGrpSpPr>
      <p:grpSpPr>
        <a:xfrm>
          <a:off x="0" y="0"/>
          <a:ext cx="0" cy="0"/>
          <a:chOff x="0" y="0"/>
          <a:chExt cx="0" cy="0"/>
        </a:xfrm>
      </p:grpSpPr>
      <p:sp>
        <p:nvSpPr>
          <p:cNvPr id="66" name="Google Shape;66;g6083e44078_0_48"/>
          <p:cNvSpPr txBox="1">
            <a:spLocks noGrp="1"/>
          </p:cNvSpPr>
          <p:nvPr>
            <p:ph type="dt" idx="10"/>
          </p:nvPr>
        </p:nvSpPr>
        <p:spPr>
          <a:xfrm>
            <a:off x="152400" y="6408096"/>
            <a:ext cx="2133600" cy="246026"/>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sz="600" b="0" i="0">
                <a:solidFill>
                  <a:srgbClr val="FFFFFF"/>
                </a:solidFill>
                <a:latin typeface="Cabin"/>
                <a:ea typeface="Cabin"/>
                <a:cs typeface="Cabin"/>
                <a:sym typeface="Cabin"/>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7" name="Google Shape;67;g6083e44078_0_48"/>
          <p:cNvSpPr txBox="1">
            <a:spLocks noGrp="1"/>
          </p:cNvSpPr>
          <p:nvPr>
            <p:ph type="ftr" idx="11"/>
          </p:nvPr>
        </p:nvSpPr>
        <p:spPr>
          <a:xfrm>
            <a:off x="3124200" y="6408096"/>
            <a:ext cx="2895600" cy="246026"/>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sz="600" b="0" i="0">
                <a:solidFill>
                  <a:srgbClr val="FFFFFF"/>
                </a:solidFill>
                <a:latin typeface="Cabin"/>
                <a:ea typeface="Cabin"/>
                <a:cs typeface="Cabin"/>
                <a:sym typeface="Cabin"/>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8" name="Google Shape;68;g6083e44078_0_48"/>
          <p:cNvSpPr txBox="1">
            <a:spLocks noGrp="1"/>
          </p:cNvSpPr>
          <p:nvPr>
            <p:ph type="sldNum" idx="12"/>
          </p:nvPr>
        </p:nvSpPr>
        <p:spPr>
          <a:xfrm>
            <a:off x="6858000" y="6408096"/>
            <a:ext cx="2133600" cy="246026"/>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9pPr>
          </a:lstStyle>
          <a:p>
            <a:fld id="{00000000-1234-1234-1234-123412341234}" type="slidenum">
              <a:rPr lang="en-US" smtClean="0"/>
              <a:pPr/>
              <a:t>‹#›</a:t>
            </a:fld>
            <a:endParaRPr lang="en-US"/>
          </a:p>
        </p:txBody>
      </p:sp>
      <p:sp>
        <p:nvSpPr>
          <p:cNvPr id="69" name="Google Shape;69;g6083e44078_0_48"/>
          <p:cNvSpPr txBox="1">
            <a:spLocks noGrp="1"/>
          </p:cNvSpPr>
          <p:nvPr>
            <p:ph type="ctrTitle"/>
          </p:nvPr>
        </p:nvSpPr>
        <p:spPr>
          <a:xfrm>
            <a:off x="685800" y="2118714"/>
            <a:ext cx="3886200" cy="1600358"/>
          </a:xfrm>
          <a:prstGeom prst="rect">
            <a:avLst/>
          </a:prstGeom>
          <a:noFill/>
          <a:ln>
            <a:noFill/>
          </a:ln>
        </p:spPr>
        <p:txBody>
          <a:bodyPr spcFirstLastPara="1" wrap="square" lIns="91425" tIns="45700" rIns="91425" bIns="45700" anchor="b" anchorCtr="0">
            <a:noAutofit/>
          </a:bodyPr>
          <a:lstStyle>
            <a:lvl1pPr lvl="0" algn="l" rtl="0">
              <a:lnSpc>
                <a:spcPct val="100000"/>
              </a:lnSpc>
              <a:spcBef>
                <a:spcPts val="0"/>
              </a:spcBef>
              <a:spcAft>
                <a:spcPts val="0"/>
              </a:spcAft>
              <a:buClr>
                <a:schemeClr val="lt1"/>
              </a:buClr>
              <a:buSzPts val="2400"/>
              <a:buFont typeface="Cabin"/>
              <a:buNone/>
              <a:defRPr sz="2400">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0" name="Google Shape;70;g6083e44078_0_48"/>
          <p:cNvSpPr txBox="1">
            <a:spLocks noGrp="1"/>
          </p:cNvSpPr>
          <p:nvPr>
            <p:ph type="subTitle" idx="1"/>
          </p:nvPr>
        </p:nvSpPr>
        <p:spPr>
          <a:xfrm>
            <a:off x="685800" y="4146996"/>
            <a:ext cx="3429000" cy="1600358"/>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Clr>
                <a:schemeClr val="lt1"/>
              </a:buClr>
              <a:buSzPts val="1600"/>
              <a:buNone/>
              <a:defRPr sz="1600">
                <a:solidFill>
                  <a:schemeClr val="lt1"/>
                </a:solidFill>
              </a:defRPr>
            </a:lvl1pPr>
            <a:lvl2pPr lvl="1" algn="ctr" rtl="0">
              <a:lnSpc>
                <a:spcPct val="100000"/>
              </a:lnSpc>
              <a:spcBef>
                <a:spcPts val="800"/>
              </a:spcBef>
              <a:spcAft>
                <a:spcPts val="0"/>
              </a:spcAft>
              <a:buClr>
                <a:srgbClr val="888888"/>
              </a:buClr>
              <a:buSzPts val="1600"/>
              <a:buNone/>
              <a:defRPr>
                <a:solidFill>
                  <a:srgbClr val="888888"/>
                </a:solidFill>
              </a:defRPr>
            </a:lvl2pPr>
            <a:lvl3pPr lvl="2" algn="ctr" rtl="0">
              <a:lnSpc>
                <a:spcPct val="100000"/>
              </a:lnSpc>
              <a:spcBef>
                <a:spcPts val="800"/>
              </a:spcBef>
              <a:spcAft>
                <a:spcPts val="0"/>
              </a:spcAft>
              <a:buClr>
                <a:srgbClr val="888888"/>
              </a:buClr>
              <a:buSzPts val="1800"/>
              <a:buNone/>
              <a:defRPr>
                <a:solidFill>
                  <a:srgbClr val="888888"/>
                </a:solidFill>
              </a:defRPr>
            </a:lvl3pPr>
            <a:lvl4pPr lvl="3" algn="ctr" rtl="0">
              <a:lnSpc>
                <a:spcPct val="100000"/>
              </a:lnSpc>
              <a:spcBef>
                <a:spcPts val="320"/>
              </a:spcBef>
              <a:spcAft>
                <a:spcPts val="0"/>
              </a:spcAft>
              <a:buClr>
                <a:srgbClr val="888888"/>
              </a:buClr>
              <a:buSzPts val="1600"/>
              <a:buNone/>
              <a:defRPr>
                <a:solidFill>
                  <a:srgbClr val="888888"/>
                </a:solidFill>
              </a:defRPr>
            </a:lvl4pPr>
            <a:lvl5pPr lvl="4" algn="ctr" rtl="0">
              <a:lnSpc>
                <a:spcPct val="100000"/>
              </a:lnSpc>
              <a:spcBef>
                <a:spcPts val="280"/>
              </a:spcBef>
              <a:spcAft>
                <a:spcPts val="0"/>
              </a:spcAft>
              <a:buClr>
                <a:srgbClr val="888888"/>
              </a:buClr>
              <a:buSzPts val="1400"/>
              <a:buNone/>
              <a:defRPr>
                <a:solidFill>
                  <a:srgbClr val="888888"/>
                </a:solidFill>
              </a:defRPr>
            </a:lvl5pPr>
            <a:lvl6pPr lvl="5" algn="ctr" rtl="0">
              <a:lnSpc>
                <a:spcPct val="100000"/>
              </a:lnSpc>
              <a:spcBef>
                <a:spcPts val="400"/>
              </a:spcBef>
              <a:spcAft>
                <a:spcPts val="0"/>
              </a:spcAft>
              <a:buClr>
                <a:srgbClr val="888888"/>
              </a:buClr>
              <a:buSzPts val="2000"/>
              <a:buNone/>
              <a:defRPr>
                <a:solidFill>
                  <a:srgbClr val="888888"/>
                </a:solidFill>
              </a:defRPr>
            </a:lvl6pPr>
            <a:lvl7pPr lvl="6" algn="ctr" rtl="0">
              <a:lnSpc>
                <a:spcPct val="100000"/>
              </a:lnSpc>
              <a:spcBef>
                <a:spcPts val="400"/>
              </a:spcBef>
              <a:spcAft>
                <a:spcPts val="0"/>
              </a:spcAft>
              <a:buClr>
                <a:srgbClr val="888888"/>
              </a:buClr>
              <a:buSzPts val="2000"/>
              <a:buNone/>
              <a:defRPr>
                <a:solidFill>
                  <a:srgbClr val="888888"/>
                </a:solidFill>
              </a:defRPr>
            </a:lvl7pPr>
            <a:lvl8pPr lvl="7" algn="ctr" rtl="0">
              <a:lnSpc>
                <a:spcPct val="100000"/>
              </a:lnSpc>
              <a:spcBef>
                <a:spcPts val="400"/>
              </a:spcBef>
              <a:spcAft>
                <a:spcPts val="0"/>
              </a:spcAft>
              <a:buClr>
                <a:srgbClr val="888888"/>
              </a:buClr>
              <a:buSzPts val="2000"/>
              <a:buNone/>
              <a:defRPr>
                <a:solidFill>
                  <a:srgbClr val="888888"/>
                </a:solidFill>
              </a:defRPr>
            </a:lvl8pPr>
            <a:lvl9pPr lvl="8" algn="ctr" rtl="0">
              <a:lnSpc>
                <a:spcPct val="100000"/>
              </a:lnSpc>
              <a:spcBef>
                <a:spcPts val="400"/>
              </a:spcBef>
              <a:spcAft>
                <a:spcPts val="0"/>
              </a:spcAft>
              <a:buClr>
                <a:srgbClr val="888888"/>
              </a:buClr>
              <a:buSzPts val="2000"/>
              <a:buNone/>
              <a:defRPr>
                <a:solidFill>
                  <a:srgbClr val="888888"/>
                </a:solidFill>
              </a:defRPr>
            </a:lvl9pPr>
          </a:lstStyle>
          <a:p>
            <a:endParaRPr/>
          </a:p>
        </p:txBody>
      </p:sp>
      <p:cxnSp>
        <p:nvCxnSpPr>
          <p:cNvPr id="71" name="Google Shape;71;g6083e44078_0_48"/>
          <p:cNvCxnSpPr/>
          <p:nvPr/>
        </p:nvCxnSpPr>
        <p:spPr>
          <a:xfrm>
            <a:off x="746760" y="3932955"/>
            <a:ext cx="320100" cy="0"/>
          </a:xfrm>
          <a:prstGeom prst="straightConnector1">
            <a:avLst/>
          </a:prstGeom>
          <a:noFill/>
          <a:ln w="19050" cap="flat" cmpd="sng">
            <a:solidFill>
              <a:srgbClr val="FFFFFF"/>
            </a:solidFill>
            <a:prstDash val="solid"/>
            <a:round/>
            <a:headEnd type="none" w="sm" len="sm"/>
            <a:tailEnd type="none" w="sm" len="sm"/>
          </a:ln>
        </p:spPr>
      </p:cxnSp>
      <p:pic>
        <p:nvPicPr>
          <p:cNvPr id="72" name="Google Shape;72;g6083e44078_0_48"/>
          <p:cNvPicPr preferRelativeResize="0"/>
          <p:nvPr/>
        </p:nvPicPr>
        <p:blipFill rotWithShape="1">
          <a:blip r:embed="rId2">
            <a:alphaModFix/>
          </a:blip>
          <a:srcRect/>
          <a:stretch/>
        </p:blipFill>
        <p:spPr>
          <a:xfrm>
            <a:off x="684769" y="753866"/>
            <a:ext cx="1369673" cy="543508"/>
          </a:xfrm>
          <a:prstGeom prst="rect">
            <a:avLst/>
          </a:prstGeom>
          <a:noFill/>
          <a:ln>
            <a:noFill/>
          </a:ln>
          <a:effectLst>
            <a:outerShdw blurRad="254000" algn="tl" rotWithShape="0">
              <a:srgbClr val="000000">
                <a:alpha val="20000"/>
              </a:srgbClr>
            </a:outerShdw>
          </a:effectLst>
        </p:spPr>
      </p:pic>
    </p:spTree>
    <p:extLst>
      <p:ext uri="{BB962C8B-B14F-4D97-AF65-F5344CB8AC3E}">
        <p14:creationId xmlns:p14="http://schemas.microsoft.com/office/powerpoint/2010/main" val="4241790676"/>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Red/Gray 1 Content">
  <p:cSld name="1_Red/Gray 1 Content">
    <p:bg>
      <p:bgPr>
        <a:solidFill>
          <a:srgbClr val="E7E7E5"/>
        </a:solidFill>
        <a:effectLst/>
      </p:bgPr>
    </p:bg>
    <p:spTree>
      <p:nvGrpSpPr>
        <p:cNvPr id="1" name="Shape 24"/>
        <p:cNvGrpSpPr/>
        <p:nvPr/>
      </p:nvGrpSpPr>
      <p:grpSpPr>
        <a:xfrm>
          <a:off x="0" y="0"/>
          <a:ext cx="0" cy="0"/>
          <a:chOff x="0" y="0"/>
          <a:chExt cx="0" cy="0"/>
        </a:xfrm>
      </p:grpSpPr>
      <p:sp>
        <p:nvSpPr>
          <p:cNvPr id="25" name="Google Shape;25;p52"/>
          <p:cNvSpPr txBox="1">
            <a:spLocks noGrp="1"/>
          </p:cNvSpPr>
          <p:nvPr>
            <p:ph type="body" idx="1"/>
          </p:nvPr>
        </p:nvSpPr>
        <p:spPr>
          <a:xfrm>
            <a:off x="685800" y="1600201"/>
            <a:ext cx="7772400" cy="4572000"/>
          </a:xfrm>
          <a:prstGeom prst="rect">
            <a:avLst/>
          </a:prstGeom>
          <a:noFill/>
          <a:ln>
            <a:noFill/>
          </a:ln>
        </p:spPr>
        <p:txBody>
          <a:bodyPr spcFirstLastPara="1" wrap="square" lIns="91425" tIns="45700" rIns="91425" bIns="45700" anchor="t" anchorCtr="0">
            <a:normAutofit/>
          </a:bodyPr>
          <a:lstStyle>
            <a:lvl1pPr marL="345643" lvl="0" indent="-259232" algn="l">
              <a:spcBef>
                <a:spcPts val="0"/>
              </a:spcBef>
              <a:spcAft>
                <a:spcPts val="0"/>
              </a:spcAft>
              <a:buClr>
                <a:srgbClr val="635C5B"/>
              </a:buClr>
              <a:buSzPts val="1800"/>
              <a:buChar char="•"/>
              <a:defRPr/>
            </a:lvl1pPr>
            <a:lvl2pPr marL="691286" lvl="1" indent="-259232" algn="l">
              <a:spcBef>
                <a:spcPts val="907"/>
              </a:spcBef>
              <a:spcAft>
                <a:spcPts val="0"/>
              </a:spcAft>
              <a:buClr>
                <a:srgbClr val="635C5B"/>
              </a:buClr>
              <a:buSzPts val="1800"/>
              <a:buChar char="–"/>
              <a:defRPr/>
            </a:lvl2pPr>
            <a:lvl3pPr marL="1036930" lvl="2" indent="-259232" algn="l">
              <a:spcBef>
                <a:spcPts val="907"/>
              </a:spcBef>
              <a:spcAft>
                <a:spcPts val="0"/>
              </a:spcAft>
              <a:buClr>
                <a:srgbClr val="6C6463"/>
              </a:buClr>
              <a:buSzPts val="1800"/>
              <a:buChar char="•"/>
              <a:defRPr/>
            </a:lvl3pPr>
            <a:lvl4pPr marL="1382573" lvl="3" indent="-259232" algn="l">
              <a:spcBef>
                <a:spcPts val="272"/>
              </a:spcBef>
              <a:spcAft>
                <a:spcPts val="0"/>
              </a:spcAft>
              <a:buClr>
                <a:srgbClr val="6C6463"/>
              </a:buClr>
              <a:buSzPts val="1800"/>
              <a:buChar char="–"/>
              <a:defRPr/>
            </a:lvl4pPr>
            <a:lvl5pPr marL="1728216" lvl="4" indent="-259232" algn="l">
              <a:spcBef>
                <a:spcPts val="272"/>
              </a:spcBef>
              <a:spcAft>
                <a:spcPts val="0"/>
              </a:spcAft>
              <a:buClr>
                <a:srgbClr val="6C6463"/>
              </a:buClr>
              <a:buSzPts val="1800"/>
              <a:buChar char="»"/>
              <a:defRPr/>
            </a:lvl5pPr>
            <a:lvl6pPr marL="2073859" lvl="5" indent="-259232" algn="l">
              <a:spcBef>
                <a:spcPts val="272"/>
              </a:spcBef>
              <a:spcAft>
                <a:spcPts val="0"/>
              </a:spcAft>
              <a:buClr>
                <a:schemeClr val="dk1"/>
              </a:buClr>
              <a:buSzPts val="1800"/>
              <a:buChar char="•"/>
              <a:defRPr/>
            </a:lvl6pPr>
            <a:lvl7pPr marL="2419502" lvl="6" indent="-259232" algn="l">
              <a:spcBef>
                <a:spcPts val="272"/>
              </a:spcBef>
              <a:spcAft>
                <a:spcPts val="0"/>
              </a:spcAft>
              <a:buClr>
                <a:schemeClr val="dk1"/>
              </a:buClr>
              <a:buSzPts val="1800"/>
              <a:buChar char="•"/>
              <a:defRPr/>
            </a:lvl7pPr>
            <a:lvl8pPr marL="2765146" lvl="7" indent="-259232" algn="l">
              <a:spcBef>
                <a:spcPts val="272"/>
              </a:spcBef>
              <a:spcAft>
                <a:spcPts val="0"/>
              </a:spcAft>
              <a:buClr>
                <a:schemeClr val="dk1"/>
              </a:buClr>
              <a:buSzPts val="1800"/>
              <a:buChar char="•"/>
              <a:defRPr/>
            </a:lvl8pPr>
            <a:lvl9pPr marL="3110789" lvl="8" indent="-259232" algn="l">
              <a:spcBef>
                <a:spcPts val="272"/>
              </a:spcBef>
              <a:spcAft>
                <a:spcPts val="0"/>
              </a:spcAft>
              <a:buClr>
                <a:schemeClr val="dk1"/>
              </a:buClr>
              <a:buSzPts val="1800"/>
              <a:buChar char="•"/>
              <a:defRPr/>
            </a:lvl9pPr>
          </a:lstStyle>
          <a:p>
            <a:endParaRPr/>
          </a:p>
        </p:txBody>
      </p:sp>
      <p:sp>
        <p:nvSpPr>
          <p:cNvPr id="26" name="Google Shape;26;p52"/>
          <p:cNvSpPr txBox="1">
            <a:spLocks noGrp="1"/>
          </p:cNvSpPr>
          <p:nvPr>
            <p:ph type="dt" idx="10"/>
          </p:nvPr>
        </p:nvSpPr>
        <p:spPr>
          <a:xfrm>
            <a:off x="152400" y="6532176"/>
            <a:ext cx="2133600" cy="162184"/>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SzPts val="1400"/>
              <a:buNone/>
              <a:defRPr sz="454" b="0" i="0">
                <a:solidFill>
                  <a:srgbClr val="6C6463"/>
                </a:solidFill>
                <a:latin typeface="Gill Sans"/>
                <a:ea typeface="Gill Sans"/>
                <a:cs typeface="Gill Sans"/>
                <a:sym typeface="Gill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52"/>
          <p:cNvSpPr txBox="1">
            <a:spLocks noGrp="1"/>
          </p:cNvSpPr>
          <p:nvPr>
            <p:ph type="ftr" idx="11"/>
          </p:nvPr>
        </p:nvSpPr>
        <p:spPr>
          <a:xfrm>
            <a:off x="3124200" y="6532176"/>
            <a:ext cx="2895600" cy="162184"/>
          </a:xfrm>
          <a:prstGeom prst="rect">
            <a:avLst/>
          </a:prstGeom>
          <a:noFill/>
          <a:ln>
            <a:noFill/>
          </a:ln>
        </p:spPr>
        <p:txBody>
          <a:bodyPr spcFirstLastPara="1" wrap="square" lIns="91425" tIns="45700" rIns="91425" bIns="45700" anchor="ctr" anchorCtr="0">
            <a:spAutoFit/>
          </a:bodyPr>
          <a:lstStyle>
            <a:lvl1pPr lvl="0" algn="ctr">
              <a:spcBef>
                <a:spcPts val="0"/>
              </a:spcBef>
              <a:spcAft>
                <a:spcPts val="0"/>
              </a:spcAft>
              <a:buSzPts val="1400"/>
              <a:buNone/>
              <a:defRPr sz="454" b="0" i="0">
                <a:solidFill>
                  <a:srgbClr val="6C6463"/>
                </a:solidFill>
                <a:latin typeface="Gill Sans"/>
                <a:ea typeface="Gill Sans"/>
                <a:cs typeface="Gill Sans"/>
                <a:sym typeface="Gill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52"/>
          <p:cNvSpPr txBox="1">
            <a:spLocks noGrp="1"/>
          </p:cNvSpPr>
          <p:nvPr>
            <p:ph type="sldNum" idx="12"/>
          </p:nvPr>
        </p:nvSpPr>
        <p:spPr>
          <a:xfrm>
            <a:off x="6858000" y="6532175"/>
            <a:ext cx="2133600" cy="162184"/>
          </a:xfrm>
          <a:prstGeom prst="rect">
            <a:avLst/>
          </a:prstGeom>
          <a:noFill/>
          <a:ln>
            <a:noFill/>
          </a:ln>
        </p:spPr>
        <p:txBody>
          <a:bodyPr spcFirstLastPara="1" wrap="square" lIns="91425" tIns="45700" rIns="91425" bIns="45700" anchor="ctr" anchorCtr="0">
            <a:spAutoFit/>
          </a:bodyPr>
          <a:lstStyle>
            <a:lvl1pPr marL="0" lvl="0" indent="0" algn="r">
              <a:spcBef>
                <a:spcPts val="0"/>
              </a:spcBef>
              <a:buNone/>
              <a:defRPr sz="454" b="0" i="0">
                <a:solidFill>
                  <a:srgbClr val="6C6463"/>
                </a:solidFill>
                <a:latin typeface="Gill Sans"/>
                <a:ea typeface="Gill Sans"/>
                <a:cs typeface="Gill Sans"/>
                <a:sym typeface="Gill Sans"/>
              </a:defRPr>
            </a:lvl1pPr>
            <a:lvl2pPr marL="0" lvl="1" indent="0" algn="r">
              <a:spcBef>
                <a:spcPts val="0"/>
              </a:spcBef>
              <a:buNone/>
              <a:defRPr sz="454" b="0" i="0">
                <a:solidFill>
                  <a:srgbClr val="6C6463"/>
                </a:solidFill>
                <a:latin typeface="Gill Sans"/>
                <a:ea typeface="Gill Sans"/>
                <a:cs typeface="Gill Sans"/>
                <a:sym typeface="Gill Sans"/>
              </a:defRPr>
            </a:lvl2pPr>
            <a:lvl3pPr marL="0" lvl="2" indent="0" algn="r">
              <a:spcBef>
                <a:spcPts val="0"/>
              </a:spcBef>
              <a:buNone/>
              <a:defRPr sz="454" b="0" i="0">
                <a:solidFill>
                  <a:srgbClr val="6C6463"/>
                </a:solidFill>
                <a:latin typeface="Gill Sans"/>
                <a:ea typeface="Gill Sans"/>
                <a:cs typeface="Gill Sans"/>
                <a:sym typeface="Gill Sans"/>
              </a:defRPr>
            </a:lvl3pPr>
            <a:lvl4pPr marL="0" lvl="3" indent="0" algn="r">
              <a:spcBef>
                <a:spcPts val="0"/>
              </a:spcBef>
              <a:buNone/>
              <a:defRPr sz="454" b="0" i="0">
                <a:solidFill>
                  <a:srgbClr val="6C6463"/>
                </a:solidFill>
                <a:latin typeface="Gill Sans"/>
                <a:ea typeface="Gill Sans"/>
                <a:cs typeface="Gill Sans"/>
                <a:sym typeface="Gill Sans"/>
              </a:defRPr>
            </a:lvl4pPr>
            <a:lvl5pPr marL="0" lvl="4" indent="0" algn="r">
              <a:spcBef>
                <a:spcPts val="0"/>
              </a:spcBef>
              <a:buNone/>
              <a:defRPr sz="454" b="0" i="0">
                <a:solidFill>
                  <a:srgbClr val="6C6463"/>
                </a:solidFill>
                <a:latin typeface="Gill Sans"/>
                <a:ea typeface="Gill Sans"/>
                <a:cs typeface="Gill Sans"/>
                <a:sym typeface="Gill Sans"/>
              </a:defRPr>
            </a:lvl5pPr>
            <a:lvl6pPr marL="0" lvl="5" indent="0" algn="r">
              <a:spcBef>
                <a:spcPts val="0"/>
              </a:spcBef>
              <a:buNone/>
              <a:defRPr sz="454" b="0" i="0">
                <a:solidFill>
                  <a:srgbClr val="6C6463"/>
                </a:solidFill>
                <a:latin typeface="Gill Sans"/>
                <a:ea typeface="Gill Sans"/>
                <a:cs typeface="Gill Sans"/>
                <a:sym typeface="Gill Sans"/>
              </a:defRPr>
            </a:lvl6pPr>
            <a:lvl7pPr marL="0" lvl="6" indent="0" algn="r">
              <a:spcBef>
                <a:spcPts val="0"/>
              </a:spcBef>
              <a:buNone/>
              <a:defRPr sz="454" b="0" i="0">
                <a:solidFill>
                  <a:srgbClr val="6C6463"/>
                </a:solidFill>
                <a:latin typeface="Gill Sans"/>
                <a:ea typeface="Gill Sans"/>
                <a:cs typeface="Gill Sans"/>
                <a:sym typeface="Gill Sans"/>
              </a:defRPr>
            </a:lvl7pPr>
            <a:lvl8pPr marL="0" lvl="7" indent="0" algn="r">
              <a:spcBef>
                <a:spcPts val="0"/>
              </a:spcBef>
              <a:buNone/>
              <a:defRPr sz="454" b="0" i="0">
                <a:solidFill>
                  <a:srgbClr val="6C6463"/>
                </a:solidFill>
                <a:latin typeface="Gill Sans"/>
                <a:ea typeface="Gill Sans"/>
                <a:cs typeface="Gill Sans"/>
                <a:sym typeface="Gill Sans"/>
              </a:defRPr>
            </a:lvl8pPr>
            <a:lvl9pPr marL="0" lvl="8" indent="0" algn="r">
              <a:spcBef>
                <a:spcPts val="0"/>
              </a:spcBef>
              <a:buNone/>
              <a:defRPr sz="454" b="0" i="0">
                <a:solidFill>
                  <a:srgbClr val="6C6463"/>
                </a:solidFill>
                <a:latin typeface="Gill Sans"/>
                <a:ea typeface="Gill Sans"/>
                <a:cs typeface="Gill Sans"/>
                <a:sym typeface="Gill Sans"/>
              </a:defRPr>
            </a:lvl9pPr>
          </a:lstStyle>
          <a:p>
            <a:fld id="{00000000-1234-1234-1234-123412341234}" type="slidenum">
              <a:rPr lang="en-US" smtClean="0"/>
              <a:pPr/>
              <a:t>‹#›</a:t>
            </a:fld>
            <a:endParaRPr lang="en-US"/>
          </a:p>
        </p:txBody>
      </p:sp>
      <p:sp>
        <p:nvSpPr>
          <p:cNvPr id="29" name="Google Shape;29;p52"/>
          <p:cNvSpPr txBox="1">
            <a:spLocks noGrp="1"/>
          </p:cNvSpPr>
          <p:nvPr>
            <p:ph type="title"/>
          </p:nvPr>
        </p:nvSpPr>
        <p:spPr>
          <a:xfrm>
            <a:off x="686104" y="848420"/>
            <a:ext cx="7772400" cy="523180"/>
          </a:xfrm>
          <a:prstGeom prst="rect">
            <a:avLst/>
          </a:prstGeom>
          <a:noFill/>
          <a:ln>
            <a:noFill/>
          </a:ln>
        </p:spPr>
        <p:txBody>
          <a:bodyPr spcFirstLastPara="1" wrap="square" lIns="91425" tIns="45700" rIns="91425" bIns="45700" anchor="b" anchorCtr="0">
            <a:spAutoFit/>
          </a:bodyPr>
          <a:lstStyle>
            <a:lvl1pPr lvl="0" algn="l">
              <a:spcBef>
                <a:spcPts val="0"/>
              </a:spcBef>
              <a:spcAft>
                <a:spcPts val="0"/>
              </a:spcAft>
              <a:buClr>
                <a:srgbClr val="BA0C2F"/>
              </a:buClr>
              <a:buSzPts val="2800"/>
              <a:buFont typeface="Gill Sans"/>
              <a:buNone/>
              <a:defRPr>
                <a:solidFill>
                  <a:srgbClr val="BA0C2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41711663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ue/Gray 1 Content + Right Photo">
  <p:cSld name="1_Blue/Gray 1 Content + Right Photo">
    <p:bg>
      <p:bgPr>
        <a:solidFill>
          <a:srgbClr val="E7E7E5"/>
        </a:solidFill>
        <a:effectLst/>
      </p:bgPr>
    </p:bg>
    <p:spTree>
      <p:nvGrpSpPr>
        <p:cNvPr id="1" name="Shape 190"/>
        <p:cNvGrpSpPr/>
        <p:nvPr/>
      </p:nvGrpSpPr>
      <p:grpSpPr>
        <a:xfrm>
          <a:off x="0" y="0"/>
          <a:ext cx="0" cy="0"/>
          <a:chOff x="0" y="0"/>
          <a:chExt cx="0" cy="0"/>
        </a:xfrm>
      </p:grpSpPr>
      <p:sp>
        <p:nvSpPr>
          <p:cNvPr id="191" name="Google Shape;191;p76"/>
          <p:cNvSpPr>
            <a:spLocks noGrp="1"/>
          </p:cNvSpPr>
          <p:nvPr>
            <p:ph type="pic" idx="2"/>
          </p:nvPr>
        </p:nvSpPr>
        <p:spPr>
          <a:xfrm>
            <a:off x="4572000" y="152400"/>
            <a:ext cx="4419600" cy="6553201"/>
          </a:xfrm>
          <a:prstGeom prst="rect">
            <a:avLst/>
          </a:prstGeom>
          <a:solidFill>
            <a:srgbClr val="FFFFFF"/>
          </a:solidFill>
          <a:ln>
            <a:noFill/>
          </a:ln>
        </p:spPr>
        <p:txBody>
          <a:bodyPr spcFirstLastPara="1" wrap="square" lIns="91425" tIns="45700" rIns="91425" bIns="45700" anchor="t" anchorCtr="0">
            <a:normAutofit/>
          </a:bodyPr>
          <a:lstStyle>
            <a:lvl1pPr marR="0" lvl="0" algn="l" rtl="0">
              <a:lnSpc>
                <a:spcPct val="100000"/>
              </a:lnSpc>
              <a:spcBef>
                <a:spcPts val="181"/>
              </a:spcBef>
              <a:spcAft>
                <a:spcPts val="0"/>
              </a:spcAft>
              <a:buClr>
                <a:srgbClr val="6C6463"/>
              </a:buClr>
              <a:buSzPts val="1200"/>
              <a:buFont typeface="Arial"/>
              <a:buNone/>
              <a:defRPr sz="907" b="0" i="0" u="none" strike="noStrike" cap="none">
                <a:solidFill>
                  <a:srgbClr val="6C6463"/>
                </a:solidFill>
                <a:latin typeface="Gill Sans"/>
                <a:ea typeface="Gill Sans"/>
                <a:cs typeface="Gill Sans"/>
                <a:sym typeface="Gill Sans"/>
              </a:defRPr>
            </a:lvl1pPr>
            <a:lvl2pPr marR="0" lvl="1" algn="l" rtl="0">
              <a:spcBef>
                <a:spcPts val="0"/>
              </a:spcBef>
              <a:spcAft>
                <a:spcPts val="0"/>
              </a:spcAft>
              <a:buClr>
                <a:srgbClr val="635C5B"/>
              </a:buClr>
              <a:buSzPts val="2000"/>
              <a:buFont typeface="Arial"/>
              <a:buChar char="–"/>
              <a:defRPr sz="1512" b="0" i="0" u="none" strike="noStrike" cap="none">
                <a:solidFill>
                  <a:srgbClr val="635C5B"/>
                </a:solidFill>
                <a:latin typeface="Gill Sans"/>
                <a:ea typeface="Gill Sans"/>
                <a:cs typeface="Gill Sans"/>
                <a:sym typeface="Gill Sans"/>
              </a:defRPr>
            </a:lvl2pPr>
            <a:lvl3pPr marR="0" lvl="2" algn="l" rtl="0">
              <a:spcBef>
                <a:spcPts val="907"/>
              </a:spcBef>
              <a:spcAft>
                <a:spcPts val="0"/>
              </a:spcAft>
              <a:buClr>
                <a:srgbClr val="6C6463"/>
              </a:buClr>
              <a:buSzPts val="1800"/>
              <a:buFont typeface="Arial"/>
              <a:buChar char="•"/>
              <a:defRPr sz="1361" b="0" i="0" u="none" strike="noStrike" cap="none">
                <a:solidFill>
                  <a:srgbClr val="6C6463"/>
                </a:solidFill>
                <a:latin typeface="Gill Sans"/>
                <a:ea typeface="Gill Sans"/>
                <a:cs typeface="Gill Sans"/>
                <a:sym typeface="Gill Sans"/>
              </a:defRPr>
            </a:lvl3pPr>
            <a:lvl4pPr marR="0" lvl="3" algn="l" rtl="0">
              <a:spcBef>
                <a:spcPts val="242"/>
              </a:spcBef>
              <a:spcAft>
                <a:spcPts val="0"/>
              </a:spcAft>
              <a:buClr>
                <a:srgbClr val="6C6463"/>
              </a:buClr>
              <a:buSzPts val="1600"/>
              <a:buFont typeface="Arial"/>
              <a:buChar char="–"/>
              <a:defRPr sz="1210" b="0" i="0" u="none" strike="noStrike" cap="none">
                <a:solidFill>
                  <a:srgbClr val="6C6463"/>
                </a:solidFill>
                <a:latin typeface="Gill Sans"/>
                <a:ea typeface="Gill Sans"/>
                <a:cs typeface="Gill Sans"/>
                <a:sym typeface="Gill Sans"/>
              </a:defRPr>
            </a:lvl4pPr>
            <a:lvl5pPr marR="0" lvl="4" algn="l" rtl="0">
              <a:spcBef>
                <a:spcPts val="212"/>
              </a:spcBef>
              <a:spcAft>
                <a:spcPts val="0"/>
              </a:spcAft>
              <a:buClr>
                <a:srgbClr val="6C6463"/>
              </a:buClr>
              <a:buSzPts val="1400"/>
              <a:buFont typeface="Arial"/>
              <a:buChar char="»"/>
              <a:defRPr sz="1058" b="0" i="0" u="none" strike="noStrike" cap="none">
                <a:solidFill>
                  <a:srgbClr val="6C6463"/>
                </a:solidFill>
                <a:latin typeface="Gill Sans"/>
                <a:ea typeface="Gill Sans"/>
                <a:cs typeface="Gill Sans"/>
                <a:sym typeface="Gill Sans"/>
              </a:defRPr>
            </a:lvl5pPr>
            <a:lvl6pPr marR="0" lvl="5" algn="l" rtl="0">
              <a:spcBef>
                <a:spcPts val="302"/>
              </a:spcBef>
              <a:spcAft>
                <a:spcPts val="0"/>
              </a:spcAft>
              <a:buClr>
                <a:schemeClr val="dk1"/>
              </a:buClr>
              <a:buSzPts val="2000"/>
              <a:buFont typeface="Arial"/>
              <a:buChar char="•"/>
              <a:defRPr sz="1512" b="0" i="0" u="none" strike="noStrike" cap="none">
                <a:solidFill>
                  <a:schemeClr val="dk1"/>
                </a:solidFill>
                <a:latin typeface="Gill Sans"/>
                <a:ea typeface="Gill Sans"/>
                <a:cs typeface="Gill Sans"/>
                <a:sym typeface="Gill Sans"/>
              </a:defRPr>
            </a:lvl6pPr>
            <a:lvl7pPr marR="0" lvl="6" algn="l" rtl="0">
              <a:spcBef>
                <a:spcPts val="302"/>
              </a:spcBef>
              <a:spcAft>
                <a:spcPts val="0"/>
              </a:spcAft>
              <a:buClr>
                <a:schemeClr val="dk1"/>
              </a:buClr>
              <a:buSzPts val="2000"/>
              <a:buFont typeface="Arial"/>
              <a:buChar char="•"/>
              <a:defRPr sz="1512" b="0" i="0" u="none" strike="noStrike" cap="none">
                <a:solidFill>
                  <a:schemeClr val="dk1"/>
                </a:solidFill>
                <a:latin typeface="Gill Sans"/>
                <a:ea typeface="Gill Sans"/>
                <a:cs typeface="Gill Sans"/>
                <a:sym typeface="Gill Sans"/>
              </a:defRPr>
            </a:lvl7pPr>
            <a:lvl8pPr marR="0" lvl="7" algn="l" rtl="0">
              <a:spcBef>
                <a:spcPts val="302"/>
              </a:spcBef>
              <a:spcAft>
                <a:spcPts val="0"/>
              </a:spcAft>
              <a:buClr>
                <a:schemeClr val="dk1"/>
              </a:buClr>
              <a:buSzPts val="2000"/>
              <a:buFont typeface="Arial"/>
              <a:buChar char="•"/>
              <a:defRPr sz="1512" b="0" i="0" u="none" strike="noStrike" cap="none">
                <a:solidFill>
                  <a:schemeClr val="dk1"/>
                </a:solidFill>
                <a:latin typeface="Gill Sans"/>
                <a:ea typeface="Gill Sans"/>
                <a:cs typeface="Gill Sans"/>
                <a:sym typeface="Gill Sans"/>
              </a:defRPr>
            </a:lvl8pPr>
            <a:lvl9pPr marR="0" lvl="8" algn="l" rtl="0">
              <a:spcBef>
                <a:spcPts val="302"/>
              </a:spcBef>
              <a:spcAft>
                <a:spcPts val="0"/>
              </a:spcAft>
              <a:buClr>
                <a:schemeClr val="dk1"/>
              </a:buClr>
              <a:buSzPts val="2000"/>
              <a:buFont typeface="Arial"/>
              <a:buChar char="•"/>
              <a:defRPr sz="1512" b="0" i="0" u="none" strike="noStrike" cap="none">
                <a:solidFill>
                  <a:schemeClr val="dk1"/>
                </a:solidFill>
                <a:latin typeface="Gill Sans"/>
                <a:ea typeface="Gill Sans"/>
                <a:cs typeface="Gill Sans"/>
                <a:sym typeface="Gill Sans"/>
              </a:defRPr>
            </a:lvl9pPr>
          </a:lstStyle>
          <a:p>
            <a:endParaRPr/>
          </a:p>
        </p:txBody>
      </p:sp>
      <p:sp>
        <p:nvSpPr>
          <p:cNvPr id="192" name="Google Shape;192;p76"/>
          <p:cNvSpPr txBox="1">
            <a:spLocks noGrp="1"/>
          </p:cNvSpPr>
          <p:nvPr>
            <p:ph type="dt" idx="10"/>
          </p:nvPr>
        </p:nvSpPr>
        <p:spPr>
          <a:xfrm>
            <a:off x="152400" y="6532176"/>
            <a:ext cx="2133600" cy="162184"/>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SzPts val="1400"/>
              <a:buNone/>
              <a:defRPr sz="454" b="0" i="0">
                <a:solidFill>
                  <a:srgbClr val="6C6463"/>
                </a:solidFill>
                <a:latin typeface="Gill Sans"/>
                <a:ea typeface="Gill Sans"/>
                <a:cs typeface="Gill Sans"/>
                <a:sym typeface="Gill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3" name="Google Shape;193;p76"/>
          <p:cNvSpPr txBox="1">
            <a:spLocks noGrp="1"/>
          </p:cNvSpPr>
          <p:nvPr>
            <p:ph type="sldNum" idx="12"/>
          </p:nvPr>
        </p:nvSpPr>
        <p:spPr>
          <a:xfrm>
            <a:off x="6858000" y="6532175"/>
            <a:ext cx="2133600" cy="162184"/>
          </a:xfrm>
          <a:prstGeom prst="rect">
            <a:avLst/>
          </a:prstGeom>
          <a:noFill/>
          <a:ln>
            <a:noFill/>
          </a:ln>
        </p:spPr>
        <p:txBody>
          <a:bodyPr spcFirstLastPara="1" wrap="square" lIns="91425" tIns="45700" rIns="91425" bIns="45700" anchor="ctr" anchorCtr="0">
            <a:spAutoFit/>
          </a:bodyPr>
          <a:lstStyle>
            <a:lvl1pPr marL="0" lvl="0" indent="0" algn="r">
              <a:spcBef>
                <a:spcPts val="0"/>
              </a:spcBef>
              <a:buNone/>
              <a:defRPr sz="454" b="0" i="0">
                <a:solidFill>
                  <a:srgbClr val="FFFFFF"/>
                </a:solidFill>
                <a:latin typeface="Gill Sans"/>
                <a:ea typeface="Gill Sans"/>
                <a:cs typeface="Gill Sans"/>
                <a:sym typeface="Gill Sans"/>
              </a:defRPr>
            </a:lvl1pPr>
            <a:lvl2pPr marL="0" lvl="1" indent="0" algn="r">
              <a:spcBef>
                <a:spcPts val="0"/>
              </a:spcBef>
              <a:buNone/>
              <a:defRPr sz="454" b="0" i="0">
                <a:solidFill>
                  <a:srgbClr val="FFFFFF"/>
                </a:solidFill>
                <a:latin typeface="Gill Sans"/>
                <a:ea typeface="Gill Sans"/>
                <a:cs typeface="Gill Sans"/>
                <a:sym typeface="Gill Sans"/>
              </a:defRPr>
            </a:lvl2pPr>
            <a:lvl3pPr marL="0" lvl="2" indent="0" algn="r">
              <a:spcBef>
                <a:spcPts val="0"/>
              </a:spcBef>
              <a:buNone/>
              <a:defRPr sz="454" b="0" i="0">
                <a:solidFill>
                  <a:srgbClr val="FFFFFF"/>
                </a:solidFill>
                <a:latin typeface="Gill Sans"/>
                <a:ea typeface="Gill Sans"/>
                <a:cs typeface="Gill Sans"/>
                <a:sym typeface="Gill Sans"/>
              </a:defRPr>
            </a:lvl3pPr>
            <a:lvl4pPr marL="0" lvl="3" indent="0" algn="r">
              <a:spcBef>
                <a:spcPts val="0"/>
              </a:spcBef>
              <a:buNone/>
              <a:defRPr sz="454" b="0" i="0">
                <a:solidFill>
                  <a:srgbClr val="FFFFFF"/>
                </a:solidFill>
                <a:latin typeface="Gill Sans"/>
                <a:ea typeface="Gill Sans"/>
                <a:cs typeface="Gill Sans"/>
                <a:sym typeface="Gill Sans"/>
              </a:defRPr>
            </a:lvl4pPr>
            <a:lvl5pPr marL="0" lvl="4" indent="0" algn="r">
              <a:spcBef>
                <a:spcPts val="0"/>
              </a:spcBef>
              <a:buNone/>
              <a:defRPr sz="454" b="0" i="0">
                <a:solidFill>
                  <a:srgbClr val="FFFFFF"/>
                </a:solidFill>
                <a:latin typeface="Gill Sans"/>
                <a:ea typeface="Gill Sans"/>
                <a:cs typeface="Gill Sans"/>
                <a:sym typeface="Gill Sans"/>
              </a:defRPr>
            </a:lvl5pPr>
            <a:lvl6pPr marL="0" lvl="5" indent="0" algn="r">
              <a:spcBef>
                <a:spcPts val="0"/>
              </a:spcBef>
              <a:buNone/>
              <a:defRPr sz="454" b="0" i="0">
                <a:solidFill>
                  <a:srgbClr val="FFFFFF"/>
                </a:solidFill>
                <a:latin typeface="Gill Sans"/>
                <a:ea typeface="Gill Sans"/>
                <a:cs typeface="Gill Sans"/>
                <a:sym typeface="Gill Sans"/>
              </a:defRPr>
            </a:lvl6pPr>
            <a:lvl7pPr marL="0" lvl="6" indent="0" algn="r">
              <a:spcBef>
                <a:spcPts val="0"/>
              </a:spcBef>
              <a:buNone/>
              <a:defRPr sz="454" b="0" i="0">
                <a:solidFill>
                  <a:srgbClr val="FFFFFF"/>
                </a:solidFill>
                <a:latin typeface="Gill Sans"/>
                <a:ea typeface="Gill Sans"/>
                <a:cs typeface="Gill Sans"/>
                <a:sym typeface="Gill Sans"/>
              </a:defRPr>
            </a:lvl7pPr>
            <a:lvl8pPr marL="0" lvl="7" indent="0" algn="r">
              <a:spcBef>
                <a:spcPts val="0"/>
              </a:spcBef>
              <a:buNone/>
              <a:defRPr sz="454" b="0" i="0">
                <a:solidFill>
                  <a:srgbClr val="FFFFFF"/>
                </a:solidFill>
                <a:latin typeface="Gill Sans"/>
                <a:ea typeface="Gill Sans"/>
                <a:cs typeface="Gill Sans"/>
                <a:sym typeface="Gill Sans"/>
              </a:defRPr>
            </a:lvl8pPr>
            <a:lvl9pPr marL="0" lvl="8" indent="0" algn="r">
              <a:spcBef>
                <a:spcPts val="0"/>
              </a:spcBef>
              <a:buNone/>
              <a:defRPr sz="454" b="0" i="0">
                <a:solidFill>
                  <a:srgbClr val="FFFFFF"/>
                </a:solidFill>
                <a:latin typeface="Gill Sans"/>
                <a:ea typeface="Gill Sans"/>
                <a:cs typeface="Gill Sans"/>
                <a:sym typeface="Gill Sans"/>
              </a:defRPr>
            </a:lvl9pPr>
          </a:lstStyle>
          <a:p>
            <a:fld id="{00000000-1234-1234-1234-123412341234}" type="slidenum">
              <a:rPr lang="en-US" smtClean="0"/>
              <a:pPr/>
              <a:t>‹#›</a:t>
            </a:fld>
            <a:endParaRPr lang="en-US"/>
          </a:p>
        </p:txBody>
      </p:sp>
      <p:sp>
        <p:nvSpPr>
          <p:cNvPr id="194" name="Google Shape;194;p76"/>
          <p:cNvSpPr txBox="1">
            <a:spLocks noGrp="1"/>
          </p:cNvSpPr>
          <p:nvPr>
            <p:ph type="body" idx="1"/>
          </p:nvPr>
        </p:nvSpPr>
        <p:spPr>
          <a:xfrm>
            <a:off x="685800" y="2057401"/>
            <a:ext cx="3657600" cy="4114800"/>
          </a:xfrm>
          <a:prstGeom prst="rect">
            <a:avLst/>
          </a:prstGeom>
          <a:noFill/>
          <a:ln>
            <a:noFill/>
          </a:ln>
        </p:spPr>
        <p:txBody>
          <a:bodyPr spcFirstLastPara="1" wrap="square" lIns="91425" tIns="45700" rIns="91425" bIns="45700" anchor="t" anchorCtr="0">
            <a:normAutofit/>
          </a:bodyPr>
          <a:lstStyle>
            <a:lvl1pPr marL="345643" lvl="0" indent="-268834" algn="l">
              <a:spcBef>
                <a:spcPts val="0"/>
              </a:spcBef>
              <a:spcAft>
                <a:spcPts val="0"/>
              </a:spcAft>
              <a:buClr>
                <a:srgbClr val="6C6463"/>
              </a:buClr>
              <a:buSzPts val="2000"/>
              <a:buChar char="•"/>
              <a:defRPr sz="1512">
                <a:solidFill>
                  <a:srgbClr val="6C6463"/>
                </a:solidFill>
              </a:defRPr>
            </a:lvl1pPr>
            <a:lvl2pPr marL="691286" lvl="1" indent="-259232" algn="l">
              <a:spcBef>
                <a:spcPts val="907"/>
              </a:spcBef>
              <a:spcAft>
                <a:spcPts val="0"/>
              </a:spcAft>
              <a:buClr>
                <a:srgbClr val="6C6463"/>
              </a:buClr>
              <a:buSzPts val="1800"/>
              <a:buChar char="–"/>
              <a:defRPr sz="1361">
                <a:solidFill>
                  <a:srgbClr val="6C6463"/>
                </a:solidFill>
              </a:defRPr>
            </a:lvl2pPr>
            <a:lvl3pPr marL="1036930" lvl="2" indent="-249631" algn="l">
              <a:spcBef>
                <a:spcPts val="907"/>
              </a:spcBef>
              <a:spcAft>
                <a:spcPts val="0"/>
              </a:spcAft>
              <a:buClr>
                <a:srgbClr val="6C6463"/>
              </a:buClr>
              <a:buSzPts val="1600"/>
              <a:buChar char="•"/>
              <a:defRPr sz="1210">
                <a:solidFill>
                  <a:srgbClr val="6C6463"/>
                </a:solidFill>
              </a:defRPr>
            </a:lvl3pPr>
            <a:lvl4pPr marL="1382573" lvl="3" indent="-240030" algn="l">
              <a:spcBef>
                <a:spcPts val="212"/>
              </a:spcBef>
              <a:spcAft>
                <a:spcPts val="0"/>
              </a:spcAft>
              <a:buClr>
                <a:srgbClr val="6C6463"/>
              </a:buClr>
              <a:buSzPts val="1400"/>
              <a:buChar char="–"/>
              <a:defRPr sz="1058">
                <a:solidFill>
                  <a:srgbClr val="6C6463"/>
                </a:solidFill>
              </a:defRPr>
            </a:lvl4pPr>
            <a:lvl5pPr marL="1728216" lvl="4" indent="-240030" algn="l">
              <a:spcBef>
                <a:spcPts val="212"/>
              </a:spcBef>
              <a:spcAft>
                <a:spcPts val="0"/>
              </a:spcAft>
              <a:buClr>
                <a:srgbClr val="FFFFFF"/>
              </a:buClr>
              <a:buSzPts val="1400"/>
              <a:buChar char="»"/>
              <a:defRPr>
                <a:solidFill>
                  <a:srgbClr val="FFFFFF"/>
                </a:solidFill>
              </a:defRPr>
            </a:lvl5pPr>
            <a:lvl6pPr marL="2073859" lvl="5" indent="-259232" algn="l">
              <a:spcBef>
                <a:spcPts val="272"/>
              </a:spcBef>
              <a:spcAft>
                <a:spcPts val="0"/>
              </a:spcAft>
              <a:buClr>
                <a:schemeClr val="dk1"/>
              </a:buClr>
              <a:buSzPts val="1800"/>
              <a:buChar char="•"/>
              <a:defRPr/>
            </a:lvl6pPr>
            <a:lvl7pPr marL="2419502" lvl="6" indent="-259232" algn="l">
              <a:spcBef>
                <a:spcPts val="272"/>
              </a:spcBef>
              <a:spcAft>
                <a:spcPts val="0"/>
              </a:spcAft>
              <a:buClr>
                <a:schemeClr val="dk1"/>
              </a:buClr>
              <a:buSzPts val="1800"/>
              <a:buChar char="•"/>
              <a:defRPr/>
            </a:lvl7pPr>
            <a:lvl8pPr marL="2765146" lvl="7" indent="-259232" algn="l">
              <a:spcBef>
                <a:spcPts val="272"/>
              </a:spcBef>
              <a:spcAft>
                <a:spcPts val="0"/>
              </a:spcAft>
              <a:buClr>
                <a:schemeClr val="dk1"/>
              </a:buClr>
              <a:buSzPts val="1800"/>
              <a:buChar char="•"/>
              <a:defRPr/>
            </a:lvl8pPr>
            <a:lvl9pPr marL="3110789" lvl="8" indent="-259232" algn="l">
              <a:spcBef>
                <a:spcPts val="272"/>
              </a:spcBef>
              <a:spcAft>
                <a:spcPts val="0"/>
              </a:spcAft>
              <a:buClr>
                <a:schemeClr val="dk1"/>
              </a:buClr>
              <a:buSzPts val="1800"/>
              <a:buChar char="•"/>
              <a:defRPr/>
            </a:lvl9pPr>
          </a:lstStyle>
          <a:p>
            <a:endParaRPr/>
          </a:p>
        </p:txBody>
      </p:sp>
      <p:sp>
        <p:nvSpPr>
          <p:cNvPr id="195" name="Google Shape;195;p76"/>
          <p:cNvSpPr txBox="1">
            <a:spLocks noGrp="1"/>
          </p:cNvSpPr>
          <p:nvPr>
            <p:ph type="title"/>
          </p:nvPr>
        </p:nvSpPr>
        <p:spPr>
          <a:xfrm>
            <a:off x="685800" y="1274912"/>
            <a:ext cx="3657296" cy="523180"/>
          </a:xfrm>
          <a:prstGeom prst="rect">
            <a:avLst/>
          </a:prstGeom>
          <a:noFill/>
          <a:ln>
            <a:noFill/>
          </a:ln>
        </p:spPr>
        <p:txBody>
          <a:bodyPr spcFirstLastPara="1" wrap="square" lIns="91425" tIns="45700" rIns="91425" bIns="45700" anchor="b" anchorCtr="0">
            <a:spAutoFit/>
          </a:bodyPr>
          <a:lstStyle>
            <a:lvl1pPr lvl="0" algn="l">
              <a:spcBef>
                <a:spcPts val="0"/>
              </a:spcBef>
              <a:spcAft>
                <a:spcPts val="0"/>
              </a:spcAft>
              <a:buClr>
                <a:srgbClr val="0067B9"/>
              </a:buClr>
              <a:buSzPts val="2800"/>
              <a:buFont typeface="Gill Sans"/>
              <a:buNone/>
              <a:defRPr>
                <a:solidFill>
                  <a:srgbClr val="0067B9"/>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6" name="Google Shape;196;p76"/>
          <p:cNvSpPr txBox="1">
            <a:spLocks noGrp="1"/>
          </p:cNvSpPr>
          <p:nvPr>
            <p:ph type="body" idx="3"/>
          </p:nvPr>
        </p:nvSpPr>
        <p:spPr>
          <a:xfrm rot="-5400000">
            <a:off x="7527667" y="1442906"/>
            <a:ext cx="2743200" cy="162184"/>
          </a:xfrm>
          <a:prstGeom prst="rect">
            <a:avLst/>
          </a:prstGeom>
          <a:noFill/>
          <a:ln>
            <a:noFill/>
          </a:ln>
        </p:spPr>
        <p:txBody>
          <a:bodyPr spcFirstLastPara="1" wrap="square" lIns="91425" tIns="45700" rIns="91425" bIns="45700" anchor="t" anchorCtr="0">
            <a:spAutoFit/>
          </a:bodyPr>
          <a:lstStyle>
            <a:lvl1pPr marL="345643" lvl="0" indent="-172822" algn="r">
              <a:spcBef>
                <a:spcPts val="0"/>
              </a:spcBef>
              <a:spcAft>
                <a:spcPts val="0"/>
              </a:spcAft>
              <a:buClr>
                <a:srgbClr val="FFFFFF"/>
              </a:buClr>
              <a:buSzPts val="600"/>
              <a:buNone/>
              <a:defRPr sz="454">
                <a:solidFill>
                  <a:srgbClr val="FFFFFF"/>
                </a:solidFill>
              </a:defRPr>
            </a:lvl1pPr>
            <a:lvl2pPr marL="691286" lvl="1" indent="-172822" algn="l">
              <a:spcBef>
                <a:spcPts val="907"/>
              </a:spcBef>
              <a:spcAft>
                <a:spcPts val="0"/>
              </a:spcAft>
              <a:buClr>
                <a:schemeClr val="lt1"/>
              </a:buClr>
              <a:buSzPts val="1800"/>
              <a:buNone/>
              <a:defRPr sz="1361">
                <a:solidFill>
                  <a:schemeClr val="lt1"/>
                </a:solidFill>
              </a:defRPr>
            </a:lvl2pPr>
            <a:lvl3pPr marL="1036930" lvl="2" indent="-172822" algn="l">
              <a:spcBef>
                <a:spcPts val="907"/>
              </a:spcBef>
              <a:spcAft>
                <a:spcPts val="0"/>
              </a:spcAft>
              <a:buClr>
                <a:schemeClr val="lt1"/>
              </a:buClr>
              <a:buSzPts val="1600"/>
              <a:buNone/>
              <a:defRPr sz="1210">
                <a:solidFill>
                  <a:schemeClr val="lt1"/>
                </a:solidFill>
              </a:defRPr>
            </a:lvl3pPr>
            <a:lvl4pPr marL="1382573" lvl="3" indent="-172822" algn="l">
              <a:spcBef>
                <a:spcPts val="212"/>
              </a:spcBef>
              <a:spcAft>
                <a:spcPts val="0"/>
              </a:spcAft>
              <a:buClr>
                <a:schemeClr val="lt1"/>
              </a:buClr>
              <a:buSzPts val="1400"/>
              <a:buNone/>
              <a:defRPr sz="1058">
                <a:solidFill>
                  <a:schemeClr val="lt1"/>
                </a:solidFill>
              </a:defRPr>
            </a:lvl4pPr>
            <a:lvl5pPr marL="1728216" lvl="4" indent="-172822" algn="l">
              <a:spcBef>
                <a:spcPts val="181"/>
              </a:spcBef>
              <a:spcAft>
                <a:spcPts val="0"/>
              </a:spcAft>
              <a:buClr>
                <a:schemeClr val="lt1"/>
              </a:buClr>
              <a:buSzPts val="1200"/>
              <a:buNone/>
              <a:defRPr sz="907">
                <a:solidFill>
                  <a:schemeClr val="lt1"/>
                </a:solidFill>
              </a:defRPr>
            </a:lvl5pPr>
            <a:lvl6pPr marL="2073859" lvl="5" indent="-259232" algn="l">
              <a:spcBef>
                <a:spcPts val="272"/>
              </a:spcBef>
              <a:spcAft>
                <a:spcPts val="0"/>
              </a:spcAft>
              <a:buClr>
                <a:schemeClr val="dk1"/>
              </a:buClr>
              <a:buSzPts val="1800"/>
              <a:buChar char="•"/>
              <a:defRPr/>
            </a:lvl6pPr>
            <a:lvl7pPr marL="2419502" lvl="6" indent="-259232" algn="l">
              <a:spcBef>
                <a:spcPts val="272"/>
              </a:spcBef>
              <a:spcAft>
                <a:spcPts val="0"/>
              </a:spcAft>
              <a:buClr>
                <a:schemeClr val="dk1"/>
              </a:buClr>
              <a:buSzPts val="1800"/>
              <a:buChar char="•"/>
              <a:defRPr/>
            </a:lvl7pPr>
            <a:lvl8pPr marL="2765146" lvl="7" indent="-259232" algn="l">
              <a:spcBef>
                <a:spcPts val="272"/>
              </a:spcBef>
              <a:spcAft>
                <a:spcPts val="0"/>
              </a:spcAft>
              <a:buClr>
                <a:schemeClr val="dk1"/>
              </a:buClr>
              <a:buSzPts val="1800"/>
              <a:buChar char="•"/>
              <a:defRPr/>
            </a:lvl8pPr>
            <a:lvl9pPr marL="3110789" lvl="8" indent="-259232" algn="l">
              <a:spcBef>
                <a:spcPts val="272"/>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898741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Red/Gray 2 Content">
  <p:cSld name="1_Red/Gray 2 Content">
    <p:bg>
      <p:bgPr>
        <a:solidFill>
          <a:srgbClr val="E7E7E5"/>
        </a:solidFill>
        <a:effectLst/>
      </p:bgPr>
    </p:bg>
    <p:spTree>
      <p:nvGrpSpPr>
        <p:cNvPr id="1" name="Shape 48"/>
        <p:cNvGrpSpPr/>
        <p:nvPr/>
      </p:nvGrpSpPr>
      <p:grpSpPr>
        <a:xfrm>
          <a:off x="0" y="0"/>
          <a:ext cx="0" cy="0"/>
          <a:chOff x="0" y="0"/>
          <a:chExt cx="0" cy="0"/>
        </a:xfrm>
      </p:grpSpPr>
      <p:sp>
        <p:nvSpPr>
          <p:cNvPr id="49" name="Google Shape;49;g6083e44078_0_31"/>
          <p:cNvSpPr txBox="1">
            <a:spLocks noGrp="1"/>
          </p:cNvSpPr>
          <p:nvPr>
            <p:ph type="body" idx="1"/>
          </p:nvPr>
        </p:nvSpPr>
        <p:spPr>
          <a:xfrm>
            <a:off x="686104" y="1715549"/>
            <a:ext cx="7772400" cy="4233230"/>
          </a:xfrm>
          <a:prstGeom prst="rect">
            <a:avLst/>
          </a:prstGeom>
          <a:noFill/>
          <a:ln>
            <a:noFill/>
          </a:ln>
        </p:spPr>
        <p:txBody>
          <a:bodyPr spcFirstLastPara="1" wrap="square" lIns="91425" tIns="45700" rIns="91425" bIns="45700" anchor="t" anchorCtr="0">
            <a:noAutofit/>
          </a:bodyPr>
          <a:lstStyle>
            <a:lvl1pPr marL="457200" lvl="0" indent="-330200" algn="l" rtl="0">
              <a:lnSpc>
                <a:spcPct val="100000"/>
              </a:lnSpc>
              <a:spcBef>
                <a:spcPts val="0"/>
              </a:spcBef>
              <a:spcAft>
                <a:spcPts val="0"/>
              </a:spcAft>
              <a:buClr>
                <a:srgbClr val="6C6463"/>
              </a:buClr>
              <a:buSzPts val="1600"/>
              <a:buChar char="•"/>
              <a:defRPr sz="1600">
                <a:solidFill>
                  <a:srgbClr val="6C6463"/>
                </a:solidFill>
              </a:defRPr>
            </a:lvl1pPr>
            <a:lvl2pPr marL="914400" lvl="1" indent="-330200" algn="l" rtl="0">
              <a:lnSpc>
                <a:spcPct val="100000"/>
              </a:lnSpc>
              <a:spcBef>
                <a:spcPts val="800"/>
              </a:spcBef>
              <a:spcAft>
                <a:spcPts val="0"/>
              </a:spcAft>
              <a:buClr>
                <a:srgbClr val="6C6463"/>
              </a:buClr>
              <a:buSzPts val="1600"/>
              <a:buChar char="–"/>
              <a:defRPr sz="1600">
                <a:solidFill>
                  <a:srgbClr val="6C6463"/>
                </a:solidFill>
              </a:defRPr>
            </a:lvl2pPr>
            <a:lvl3pPr marL="1371600" lvl="2" indent="-330200" algn="l" rtl="0">
              <a:lnSpc>
                <a:spcPct val="100000"/>
              </a:lnSpc>
              <a:spcBef>
                <a:spcPts val="800"/>
              </a:spcBef>
              <a:spcAft>
                <a:spcPts val="0"/>
              </a:spcAft>
              <a:buClr>
                <a:srgbClr val="6C6463"/>
              </a:buClr>
              <a:buSzPts val="1600"/>
              <a:buChar char="•"/>
              <a:defRPr sz="1600">
                <a:solidFill>
                  <a:srgbClr val="6C6463"/>
                </a:solidFill>
              </a:defRPr>
            </a:lvl3pPr>
            <a:lvl4pPr marL="1828800" lvl="3" indent="-317500" algn="l" rtl="0">
              <a:lnSpc>
                <a:spcPct val="100000"/>
              </a:lnSpc>
              <a:spcBef>
                <a:spcPts val="280"/>
              </a:spcBef>
              <a:spcAft>
                <a:spcPts val="0"/>
              </a:spcAft>
              <a:buClr>
                <a:srgbClr val="6C6463"/>
              </a:buClr>
              <a:buSzPts val="1400"/>
              <a:buChar char="–"/>
              <a:defRPr sz="1400">
                <a:solidFill>
                  <a:srgbClr val="6C6463"/>
                </a:solidFill>
              </a:defRPr>
            </a:lvl4pPr>
            <a:lvl5pPr marL="2286000" lvl="4" indent="-330200" algn="l" rtl="0">
              <a:lnSpc>
                <a:spcPct val="100000"/>
              </a:lnSpc>
              <a:spcBef>
                <a:spcPts val="320"/>
              </a:spcBef>
              <a:spcAft>
                <a:spcPts val="0"/>
              </a:spcAft>
              <a:buClr>
                <a:srgbClr val="6C6463"/>
              </a:buClr>
              <a:buSzPts val="1600"/>
              <a:buChar char="»"/>
              <a:defRPr sz="1600">
                <a:solidFill>
                  <a:srgbClr val="6C6463"/>
                </a:solidFill>
              </a:defRPr>
            </a:lvl5pPr>
            <a:lvl6pPr marL="2743200" lvl="5" indent="-342900" algn="l" rtl="0">
              <a:lnSpc>
                <a:spcPct val="100000"/>
              </a:lnSpc>
              <a:spcBef>
                <a:spcPts val="360"/>
              </a:spcBef>
              <a:spcAft>
                <a:spcPts val="0"/>
              </a:spcAft>
              <a:buClr>
                <a:schemeClr val="dk1"/>
              </a:buClr>
              <a:buSzPts val="1800"/>
              <a:buChar char="•"/>
              <a:defRPr sz="1800"/>
            </a:lvl6pPr>
            <a:lvl7pPr marL="3200400" lvl="6" indent="-342900" algn="l" rtl="0">
              <a:lnSpc>
                <a:spcPct val="100000"/>
              </a:lnSpc>
              <a:spcBef>
                <a:spcPts val="360"/>
              </a:spcBef>
              <a:spcAft>
                <a:spcPts val="0"/>
              </a:spcAft>
              <a:buClr>
                <a:schemeClr val="dk1"/>
              </a:buClr>
              <a:buSzPts val="1800"/>
              <a:buChar char="•"/>
              <a:defRPr sz="1800"/>
            </a:lvl7pPr>
            <a:lvl8pPr marL="3657600" lvl="7" indent="-342900" algn="l" rtl="0">
              <a:lnSpc>
                <a:spcPct val="100000"/>
              </a:lnSpc>
              <a:spcBef>
                <a:spcPts val="360"/>
              </a:spcBef>
              <a:spcAft>
                <a:spcPts val="0"/>
              </a:spcAft>
              <a:buClr>
                <a:schemeClr val="dk1"/>
              </a:buClr>
              <a:buSzPts val="1800"/>
              <a:buChar char="•"/>
              <a:defRPr sz="1800"/>
            </a:lvl8pPr>
            <a:lvl9pPr marL="4114800" lvl="8" indent="-342900" algn="l" rtl="0">
              <a:lnSpc>
                <a:spcPct val="100000"/>
              </a:lnSpc>
              <a:spcBef>
                <a:spcPts val="360"/>
              </a:spcBef>
              <a:spcAft>
                <a:spcPts val="0"/>
              </a:spcAft>
              <a:buClr>
                <a:schemeClr val="dk1"/>
              </a:buClr>
              <a:buSzPts val="1800"/>
              <a:buChar char="•"/>
              <a:defRPr sz="1800"/>
            </a:lvl9pPr>
          </a:lstStyle>
          <a:p>
            <a:endParaRPr/>
          </a:p>
        </p:txBody>
      </p:sp>
      <p:sp>
        <p:nvSpPr>
          <p:cNvPr id="50" name="Google Shape;50;g6083e44078_0_31"/>
          <p:cNvSpPr txBox="1">
            <a:spLocks noGrp="1"/>
          </p:cNvSpPr>
          <p:nvPr>
            <p:ph type="dt" idx="10"/>
          </p:nvPr>
        </p:nvSpPr>
        <p:spPr>
          <a:xfrm>
            <a:off x="152400" y="6408096"/>
            <a:ext cx="2133600" cy="246026"/>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solidFill>
                  <a:srgbClr val="6C6463"/>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1" name="Google Shape;51;g6083e44078_0_31"/>
          <p:cNvSpPr txBox="1">
            <a:spLocks noGrp="1"/>
          </p:cNvSpPr>
          <p:nvPr>
            <p:ph type="ftr" idx="11"/>
          </p:nvPr>
        </p:nvSpPr>
        <p:spPr>
          <a:xfrm>
            <a:off x="3124200" y="6408096"/>
            <a:ext cx="2895600" cy="246026"/>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solidFill>
                  <a:srgbClr val="6C6463"/>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2" name="Google Shape;52;g6083e44078_0_31"/>
          <p:cNvSpPr txBox="1">
            <a:spLocks noGrp="1"/>
          </p:cNvSpPr>
          <p:nvPr>
            <p:ph type="sldNum" idx="12"/>
          </p:nvPr>
        </p:nvSpPr>
        <p:spPr>
          <a:xfrm>
            <a:off x="6858000" y="6408096"/>
            <a:ext cx="2133600" cy="246026"/>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9pPr>
          </a:lstStyle>
          <a:p>
            <a:fld id="{00000000-1234-1234-1234-123412341234}" type="slidenum">
              <a:rPr lang="en-US" smtClean="0"/>
              <a:pPr/>
              <a:t>‹#›</a:t>
            </a:fld>
            <a:endParaRPr lang="en-US"/>
          </a:p>
        </p:txBody>
      </p:sp>
      <p:sp>
        <p:nvSpPr>
          <p:cNvPr id="53" name="Google Shape;53;g6083e44078_0_31"/>
          <p:cNvSpPr txBox="1">
            <a:spLocks noGrp="1"/>
          </p:cNvSpPr>
          <p:nvPr>
            <p:ph type="title"/>
          </p:nvPr>
        </p:nvSpPr>
        <p:spPr>
          <a:xfrm>
            <a:off x="686104" y="898413"/>
            <a:ext cx="7772400" cy="615461"/>
          </a:xfrm>
          <a:prstGeom prst="rect">
            <a:avLst/>
          </a:prstGeom>
          <a:noFill/>
          <a:ln>
            <a:noFill/>
          </a:ln>
        </p:spPr>
        <p:txBody>
          <a:bodyPr spcFirstLastPara="1" wrap="square" lIns="91425" tIns="45700" rIns="91425" bIns="45700" anchor="b" anchorCtr="0">
            <a:noAutofit/>
          </a:bodyPr>
          <a:lstStyle>
            <a:lvl1pPr lvl="0" algn="l" rtl="0">
              <a:lnSpc>
                <a:spcPct val="100000"/>
              </a:lnSpc>
              <a:spcBef>
                <a:spcPts val="0"/>
              </a:spcBef>
              <a:spcAft>
                <a:spcPts val="0"/>
              </a:spcAft>
              <a:buClr>
                <a:srgbClr val="BA0C2F"/>
              </a:buClr>
              <a:buSzPts val="2400"/>
              <a:buFont typeface="Cabin"/>
              <a:buNone/>
              <a:defRPr>
                <a:solidFill>
                  <a:srgbClr val="BA0C2F"/>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893907318"/>
      </p:ext>
    </p:extLst>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F446D-D138-438A-B2D5-9015D2393E23}"/>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8CD045A-6AEB-4019-BB2B-7EF85B88ED05}"/>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F4622512-7891-4239-84AD-77DE0C1CD352}"/>
              </a:ext>
            </a:extLst>
          </p:cNvPr>
          <p:cNvSpPr>
            <a:spLocks noGrp="1"/>
          </p:cNvSpPr>
          <p:nvPr>
            <p:ph type="dt" sz="half" idx="10"/>
          </p:nvPr>
        </p:nvSpPr>
        <p:spPr/>
        <p:txBody>
          <a:bodyPr/>
          <a:lstStyle/>
          <a:p>
            <a:fld id="{FDF6A5F2-38AD-4DD6-9B04-E28C93FCB654}" type="datetimeFigureOut">
              <a:rPr lang="en-US" smtClean="0"/>
              <a:t>10/27/2019</a:t>
            </a:fld>
            <a:endParaRPr lang="en-US"/>
          </a:p>
        </p:txBody>
      </p:sp>
      <p:sp>
        <p:nvSpPr>
          <p:cNvPr id="5" name="Footer Placeholder 4">
            <a:extLst>
              <a:ext uri="{FF2B5EF4-FFF2-40B4-BE49-F238E27FC236}">
                <a16:creationId xmlns:a16="http://schemas.microsoft.com/office/drawing/2014/main" id="{8616A6AA-04A2-4865-ACE0-44BC7EAB9F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F72C8A-3C0A-465E-8334-4773EC0FE8AA}"/>
              </a:ext>
            </a:extLst>
          </p:cNvPr>
          <p:cNvSpPr>
            <a:spLocks noGrp="1"/>
          </p:cNvSpPr>
          <p:nvPr>
            <p:ph type="sldNum" sz="quarter" idx="12"/>
          </p:nvPr>
        </p:nvSpPr>
        <p:spPr/>
        <p:txBody>
          <a:bodyPr/>
          <a:lstStyle/>
          <a:p>
            <a:fld id="{57E7DE71-5CCE-4F8C-A523-0E70993F0EC7}" type="slidenum">
              <a:rPr lang="en-US" smtClean="0"/>
              <a:t>‹#›</a:t>
            </a:fld>
            <a:endParaRPr lang="en-US"/>
          </a:p>
        </p:txBody>
      </p:sp>
    </p:spTree>
    <p:extLst>
      <p:ext uri="{BB962C8B-B14F-4D97-AF65-F5344CB8AC3E}">
        <p14:creationId xmlns:p14="http://schemas.microsoft.com/office/powerpoint/2010/main" val="29946189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76DFC-BB2E-4E76-9DBC-F00011CCA9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BA51EA-EF65-4A4D-B102-D996A8745D5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C9E162-439C-4433-995E-3C31E226D49F}"/>
              </a:ext>
            </a:extLst>
          </p:cNvPr>
          <p:cNvSpPr>
            <a:spLocks noGrp="1"/>
          </p:cNvSpPr>
          <p:nvPr>
            <p:ph type="dt" sz="half" idx="10"/>
          </p:nvPr>
        </p:nvSpPr>
        <p:spPr/>
        <p:txBody>
          <a:bodyPr/>
          <a:lstStyle/>
          <a:p>
            <a:fld id="{FDF6A5F2-38AD-4DD6-9B04-E28C93FCB654}" type="datetimeFigureOut">
              <a:rPr lang="en-US" smtClean="0"/>
              <a:t>10/27/2019</a:t>
            </a:fld>
            <a:endParaRPr lang="en-US"/>
          </a:p>
        </p:txBody>
      </p:sp>
      <p:sp>
        <p:nvSpPr>
          <p:cNvPr id="5" name="Footer Placeholder 4">
            <a:extLst>
              <a:ext uri="{FF2B5EF4-FFF2-40B4-BE49-F238E27FC236}">
                <a16:creationId xmlns:a16="http://schemas.microsoft.com/office/drawing/2014/main" id="{D91F92F7-8E17-4441-8407-D7A4A5D940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6A71ED-61E0-4AA9-95E1-A1D6197A3992}"/>
              </a:ext>
            </a:extLst>
          </p:cNvPr>
          <p:cNvSpPr>
            <a:spLocks noGrp="1"/>
          </p:cNvSpPr>
          <p:nvPr>
            <p:ph type="sldNum" sz="quarter" idx="12"/>
          </p:nvPr>
        </p:nvSpPr>
        <p:spPr/>
        <p:txBody>
          <a:bodyPr/>
          <a:lstStyle/>
          <a:p>
            <a:fld id="{57E7DE71-5CCE-4F8C-A523-0E70993F0EC7}" type="slidenum">
              <a:rPr lang="en-US" smtClean="0"/>
              <a:t>‹#›</a:t>
            </a:fld>
            <a:endParaRPr lang="en-US"/>
          </a:p>
        </p:txBody>
      </p:sp>
    </p:spTree>
    <p:extLst>
      <p:ext uri="{BB962C8B-B14F-4D97-AF65-F5344CB8AC3E}">
        <p14:creationId xmlns:p14="http://schemas.microsoft.com/office/powerpoint/2010/main" val="24898449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A1432-AD1C-45DE-B95E-D465A95FE322}"/>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615F2EF7-CE6E-4AFD-9DB9-47EEF567DDE5}"/>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D539810-03E3-4108-B59D-D93D255E4A0A}"/>
              </a:ext>
            </a:extLst>
          </p:cNvPr>
          <p:cNvSpPr>
            <a:spLocks noGrp="1"/>
          </p:cNvSpPr>
          <p:nvPr>
            <p:ph type="dt" sz="half" idx="10"/>
          </p:nvPr>
        </p:nvSpPr>
        <p:spPr/>
        <p:txBody>
          <a:bodyPr/>
          <a:lstStyle/>
          <a:p>
            <a:fld id="{FDF6A5F2-38AD-4DD6-9B04-E28C93FCB654}" type="datetimeFigureOut">
              <a:rPr lang="en-US" smtClean="0"/>
              <a:t>10/27/2019</a:t>
            </a:fld>
            <a:endParaRPr lang="en-US"/>
          </a:p>
        </p:txBody>
      </p:sp>
      <p:sp>
        <p:nvSpPr>
          <p:cNvPr id="5" name="Footer Placeholder 4">
            <a:extLst>
              <a:ext uri="{FF2B5EF4-FFF2-40B4-BE49-F238E27FC236}">
                <a16:creationId xmlns:a16="http://schemas.microsoft.com/office/drawing/2014/main" id="{1FA44166-232C-4D1C-8174-94D67E58A5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D3374E-4DA7-4450-ADAA-1621ADCEFDA5}"/>
              </a:ext>
            </a:extLst>
          </p:cNvPr>
          <p:cNvSpPr>
            <a:spLocks noGrp="1"/>
          </p:cNvSpPr>
          <p:nvPr>
            <p:ph type="sldNum" sz="quarter" idx="12"/>
          </p:nvPr>
        </p:nvSpPr>
        <p:spPr/>
        <p:txBody>
          <a:bodyPr/>
          <a:lstStyle/>
          <a:p>
            <a:fld id="{57E7DE71-5CCE-4F8C-A523-0E70993F0EC7}" type="slidenum">
              <a:rPr lang="en-US" smtClean="0"/>
              <a:t>‹#›</a:t>
            </a:fld>
            <a:endParaRPr lang="en-US"/>
          </a:p>
        </p:txBody>
      </p:sp>
    </p:spTree>
    <p:extLst>
      <p:ext uri="{BB962C8B-B14F-4D97-AF65-F5344CB8AC3E}">
        <p14:creationId xmlns:p14="http://schemas.microsoft.com/office/powerpoint/2010/main" val="21402634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F598F-A1FE-4CBF-9848-CB8A76CD74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6A4A93-D25E-4A74-ABE1-B5B5CDE208E0}"/>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64DEF3-810E-428B-A4DB-FB2648372D04}"/>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AE31286-1EFA-4511-B315-DC1B7523681D}"/>
              </a:ext>
            </a:extLst>
          </p:cNvPr>
          <p:cNvSpPr>
            <a:spLocks noGrp="1"/>
          </p:cNvSpPr>
          <p:nvPr>
            <p:ph type="dt" sz="half" idx="10"/>
          </p:nvPr>
        </p:nvSpPr>
        <p:spPr/>
        <p:txBody>
          <a:bodyPr/>
          <a:lstStyle/>
          <a:p>
            <a:fld id="{FDF6A5F2-38AD-4DD6-9B04-E28C93FCB654}" type="datetimeFigureOut">
              <a:rPr lang="en-US" smtClean="0"/>
              <a:t>10/27/2019</a:t>
            </a:fld>
            <a:endParaRPr lang="en-US"/>
          </a:p>
        </p:txBody>
      </p:sp>
      <p:sp>
        <p:nvSpPr>
          <p:cNvPr id="6" name="Footer Placeholder 5">
            <a:extLst>
              <a:ext uri="{FF2B5EF4-FFF2-40B4-BE49-F238E27FC236}">
                <a16:creationId xmlns:a16="http://schemas.microsoft.com/office/drawing/2014/main" id="{925E3A75-3FB1-4105-A3A7-1A35CD0D20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F57264-3132-45C3-A7BE-B5098056AFA0}"/>
              </a:ext>
            </a:extLst>
          </p:cNvPr>
          <p:cNvSpPr>
            <a:spLocks noGrp="1"/>
          </p:cNvSpPr>
          <p:nvPr>
            <p:ph type="sldNum" sz="quarter" idx="12"/>
          </p:nvPr>
        </p:nvSpPr>
        <p:spPr/>
        <p:txBody>
          <a:bodyPr/>
          <a:lstStyle/>
          <a:p>
            <a:fld id="{57E7DE71-5CCE-4F8C-A523-0E70993F0EC7}" type="slidenum">
              <a:rPr lang="en-US" smtClean="0"/>
              <a:t>‹#›</a:t>
            </a:fld>
            <a:endParaRPr lang="en-US"/>
          </a:p>
        </p:txBody>
      </p:sp>
    </p:spTree>
    <p:extLst>
      <p:ext uri="{BB962C8B-B14F-4D97-AF65-F5344CB8AC3E}">
        <p14:creationId xmlns:p14="http://schemas.microsoft.com/office/powerpoint/2010/main" val="37951036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301FC-8E50-4445-AE8D-FA9ABFA4E9E8}"/>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751819E-B7BE-43AD-9BBE-5D5D81F718CE}"/>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20AC3EDF-CD33-4434-9685-0C6CF7E2642D}"/>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44482B-E339-4C77-817C-47594B0F5535}"/>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B5B332DF-C912-4066-8981-00A6AE80BF84}"/>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539BCB9-5F8B-4FFB-A206-4ABE61E10F42}"/>
              </a:ext>
            </a:extLst>
          </p:cNvPr>
          <p:cNvSpPr>
            <a:spLocks noGrp="1"/>
          </p:cNvSpPr>
          <p:nvPr>
            <p:ph type="dt" sz="half" idx="10"/>
          </p:nvPr>
        </p:nvSpPr>
        <p:spPr/>
        <p:txBody>
          <a:bodyPr/>
          <a:lstStyle/>
          <a:p>
            <a:fld id="{FDF6A5F2-38AD-4DD6-9B04-E28C93FCB654}" type="datetimeFigureOut">
              <a:rPr lang="en-US" smtClean="0"/>
              <a:t>10/27/2019</a:t>
            </a:fld>
            <a:endParaRPr lang="en-US"/>
          </a:p>
        </p:txBody>
      </p:sp>
      <p:sp>
        <p:nvSpPr>
          <p:cNvPr id="8" name="Footer Placeholder 7">
            <a:extLst>
              <a:ext uri="{FF2B5EF4-FFF2-40B4-BE49-F238E27FC236}">
                <a16:creationId xmlns:a16="http://schemas.microsoft.com/office/drawing/2014/main" id="{7FAB7C47-5C84-4FCB-995A-CCEA71BE5B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B3807A8-E874-46D4-BF01-0DC62BA6D3AC}"/>
              </a:ext>
            </a:extLst>
          </p:cNvPr>
          <p:cNvSpPr>
            <a:spLocks noGrp="1"/>
          </p:cNvSpPr>
          <p:nvPr>
            <p:ph type="sldNum" sz="quarter" idx="12"/>
          </p:nvPr>
        </p:nvSpPr>
        <p:spPr/>
        <p:txBody>
          <a:bodyPr/>
          <a:lstStyle/>
          <a:p>
            <a:fld id="{57E7DE71-5CCE-4F8C-A523-0E70993F0EC7}" type="slidenum">
              <a:rPr lang="en-US" smtClean="0"/>
              <a:t>‹#›</a:t>
            </a:fld>
            <a:endParaRPr lang="en-US"/>
          </a:p>
        </p:txBody>
      </p:sp>
    </p:spTree>
    <p:extLst>
      <p:ext uri="{BB962C8B-B14F-4D97-AF65-F5344CB8AC3E}">
        <p14:creationId xmlns:p14="http://schemas.microsoft.com/office/powerpoint/2010/main" val="29235046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ed/Gray 1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600200"/>
            <a:ext cx="7772400" cy="4572000"/>
          </a:xfrm>
        </p:spPr>
        <p:txBody>
          <a:bodyPr/>
          <a:lstStyle/>
          <a:p>
            <a:pPr lvl="0"/>
            <a:r>
              <a:rPr lang="en-US"/>
              <a:t>Click to edit Master text styles</a:t>
            </a:r>
          </a:p>
          <a:p>
            <a:pPr lvl="1"/>
            <a:r>
              <a:rPr lang="en-US"/>
              <a:t>Second level</a:t>
            </a:r>
          </a:p>
        </p:txBody>
      </p:sp>
      <p:sp>
        <p:nvSpPr>
          <p:cNvPr id="11" name="Title 1"/>
          <p:cNvSpPr>
            <a:spLocks noGrp="1"/>
          </p:cNvSpPr>
          <p:nvPr>
            <p:ph type="title"/>
          </p:nvPr>
        </p:nvSpPr>
        <p:spPr>
          <a:xfrm>
            <a:off x="686104" y="457200"/>
            <a:ext cx="7772400" cy="914400"/>
          </a:xfrm>
        </p:spPr>
        <p:txBody>
          <a:bodyPr>
            <a:spAutoFit/>
          </a:bodyPr>
          <a:lstStyle>
            <a:lvl1pPr>
              <a:defRPr>
                <a:solidFill>
                  <a:srgbClr val="BA0C2F"/>
                </a:solidFill>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E006BA53-5367-4A39-819A-ADA72C9F5107}"/>
              </a:ext>
            </a:extLst>
          </p:cNvPr>
          <p:cNvSpPr>
            <a:spLocks noGrp="1"/>
          </p:cNvSpPr>
          <p:nvPr>
            <p:ph type="dt" sz="half" idx="10"/>
          </p:nvPr>
        </p:nvSpPr>
        <p:spPr>
          <a:xfrm>
            <a:off x="152400" y="6521450"/>
            <a:ext cx="2133600" cy="184150"/>
          </a:xfrm>
        </p:spPr>
        <p:txBody>
          <a:bodyPr/>
          <a:lstStyle>
            <a:lvl1pPr algn="l">
              <a:defRPr sz="600" b="0" i="0" smtClean="0">
                <a:solidFill>
                  <a:srgbClr val="6C6463"/>
                </a:solidFill>
                <a:latin typeface="Gill Sans MT"/>
                <a:cs typeface="Gill Sans MT"/>
              </a:defRPr>
            </a:lvl1pPr>
          </a:lstStyle>
          <a:p>
            <a:pPr>
              <a:defRPr/>
            </a:pPr>
            <a:fld id="{870C929A-DF17-405B-A9CC-749E72B05C9F}" type="datetime1">
              <a:rPr lang="en-US"/>
              <a:pPr>
                <a:defRPr/>
              </a:pPr>
              <a:t>10/27/2019</a:t>
            </a:fld>
            <a:endParaRPr lang="en-US"/>
          </a:p>
        </p:txBody>
      </p:sp>
      <p:sp>
        <p:nvSpPr>
          <p:cNvPr id="5" name="Slide Number Placeholder 5">
            <a:extLst>
              <a:ext uri="{FF2B5EF4-FFF2-40B4-BE49-F238E27FC236}">
                <a16:creationId xmlns:a16="http://schemas.microsoft.com/office/drawing/2014/main" id="{96E5A928-DA1D-4A90-BF6F-7226C58DECA5}"/>
              </a:ext>
            </a:extLst>
          </p:cNvPr>
          <p:cNvSpPr>
            <a:spLocks noGrp="1"/>
          </p:cNvSpPr>
          <p:nvPr>
            <p:ph type="sldNum" sz="quarter" idx="11"/>
          </p:nvPr>
        </p:nvSpPr>
        <p:spPr>
          <a:xfrm>
            <a:off x="6858000" y="6521450"/>
            <a:ext cx="2133600" cy="184150"/>
          </a:xfrm>
        </p:spPr>
        <p:txBody>
          <a:bodyPr/>
          <a:lstStyle>
            <a:lvl1pPr algn="r">
              <a:defRPr sz="600" b="0" i="0" smtClean="0">
                <a:solidFill>
                  <a:srgbClr val="6C6463"/>
                </a:solidFill>
                <a:latin typeface="Gill Sans MT"/>
                <a:cs typeface="Gill Sans MT"/>
              </a:defRPr>
            </a:lvl1pPr>
          </a:lstStyle>
          <a:p>
            <a:pPr>
              <a:defRPr/>
            </a:pPr>
            <a:fld id="{4984B4F0-F491-446F-9D69-6B1770739042}" type="slidenum">
              <a:rPr lang="en-US"/>
              <a:pPr>
                <a:defRPr/>
              </a:pPr>
              <a:t>‹#›</a:t>
            </a:fld>
            <a:endParaRPr lang="en-US"/>
          </a:p>
        </p:txBody>
      </p:sp>
    </p:spTree>
    <p:extLst>
      <p:ext uri="{BB962C8B-B14F-4D97-AF65-F5344CB8AC3E}">
        <p14:creationId xmlns:p14="http://schemas.microsoft.com/office/powerpoint/2010/main" val="6937507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2E1BF-B3B7-4775-A68E-7E56493702C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23CD8BD-F5A7-4353-A266-6BE978DA9C82}"/>
              </a:ext>
            </a:extLst>
          </p:cNvPr>
          <p:cNvSpPr>
            <a:spLocks noGrp="1"/>
          </p:cNvSpPr>
          <p:nvPr>
            <p:ph type="dt" sz="half" idx="10"/>
          </p:nvPr>
        </p:nvSpPr>
        <p:spPr/>
        <p:txBody>
          <a:bodyPr/>
          <a:lstStyle/>
          <a:p>
            <a:fld id="{FDF6A5F2-38AD-4DD6-9B04-E28C93FCB654}" type="datetimeFigureOut">
              <a:rPr lang="en-US" smtClean="0"/>
              <a:t>10/27/2019</a:t>
            </a:fld>
            <a:endParaRPr lang="en-US"/>
          </a:p>
        </p:txBody>
      </p:sp>
      <p:sp>
        <p:nvSpPr>
          <p:cNvPr id="4" name="Footer Placeholder 3">
            <a:extLst>
              <a:ext uri="{FF2B5EF4-FFF2-40B4-BE49-F238E27FC236}">
                <a16:creationId xmlns:a16="http://schemas.microsoft.com/office/drawing/2014/main" id="{1F3D419B-3191-4727-A1B4-CA310E36DD2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771CFFC-A810-44D1-9290-C25DF9D425EC}"/>
              </a:ext>
            </a:extLst>
          </p:cNvPr>
          <p:cNvSpPr>
            <a:spLocks noGrp="1"/>
          </p:cNvSpPr>
          <p:nvPr>
            <p:ph type="sldNum" sz="quarter" idx="12"/>
          </p:nvPr>
        </p:nvSpPr>
        <p:spPr/>
        <p:txBody>
          <a:bodyPr/>
          <a:lstStyle/>
          <a:p>
            <a:fld id="{57E7DE71-5CCE-4F8C-A523-0E70993F0EC7}" type="slidenum">
              <a:rPr lang="en-US" smtClean="0"/>
              <a:t>‹#›</a:t>
            </a:fld>
            <a:endParaRPr lang="en-US"/>
          </a:p>
        </p:txBody>
      </p:sp>
    </p:spTree>
    <p:extLst>
      <p:ext uri="{BB962C8B-B14F-4D97-AF65-F5344CB8AC3E}">
        <p14:creationId xmlns:p14="http://schemas.microsoft.com/office/powerpoint/2010/main" val="9078832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4EA6FE-B820-4471-B38A-0FA9F2F8505E}"/>
              </a:ext>
            </a:extLst>
          </p:cNvPr>
          <p:cNvSpPr>
            <a:spLocks noGrp="1"/>
          </p:cNvSpPr>
          <p:nvPr>
            <p:ph type="dt" sz="half" idx="10"/>
          </p:nvPr>
        </p:nvSpPr>
        <p:spPr/>
        <p:txBody>
          <a:bodyPr/>
          <a:lstStyle/>
          <a:p>
            <a:fld id="{FDF6A5F2-38AD-4DD6-9B04-E28C93FCB654}" type="datetimeFigureOut">
              <a:rPr lang="en-US" smtClean="0"/>
              <a:t>10/27/2019</a:t>
            </a:fld>
            <a:endParaRPr lang="en-US"/>
          </a:p>
        </p:txBody>
      </p:sp>
      <p:sp>
        <p:nvSpPr>
          <p:cNvPr id="3" name="Footer Placeholder 2">
            <a:extLst>
              <a:ext uri="{FF2B5EF4-FFF2-40B4-BE49-F238E27FC236}">
                <a16:creationId xmlns:a16="http://schemas.microsoft.com/office/drawing/2014/main" id="{00A11ECB-8712-4C06-854E-43D06D91CBC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44909E7-BB56-4606-92BB-F66EB42F58A1}"/>
              </a:ext>
            </a:extLst>
          </p:cNvPr>
          <p:cNvSpPr>
            <a:spLocks noGrp="1"/>
          </p:cNvSpPr>
          <p:nvPr>
            <p:ph type="sldNum" sz="quarter" idx="12"/>
          </p:nvPr>
        </p:nvSpPr>
        <p:spPr/>
        <p:txBody>
          <a:bodyPr/>
          <a:lstStyle/>
          <a:p>
            <a:fld id="{57E7DE71-5CCE-4F8C-A523-0E70993F0EC7}" type="slidenum">
              <a:rPr lang="en-US" smtClean="0"/>
              <a:t>‹#›</a:t>
            </a:fld>
            <a:endParaRPr lang="en-US"/>
          </a:p>
        </p:txBody>
      </p:sp>
    </p:spTree>
    <p:extLst>
      <p:ext uri="{BB962C8B-B14F-4D97-AF65-F5344CB8AC3E}">
        <p14:creationId xmlns:p14="http://schemas.microsoft.com/office/powerpoint/2010/main" val="28669527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1E103-8927-453A-9498-F87CAD9AC908}"/>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F81FB78-CB01-495A-B5BA-54F3C5BD185F}"/>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5814151-F2A5-400F-903A-28BF9DA2B000}"/>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247D251-4804-4D07-8D37-A4636B586A3D}"/>
              </a:ext>
            </a:extLst>
          </p:cNvPr>
          <p:cNvSpPr>
            <a:spLocks noGrp="1"/>
          </p:cNvSpPr>
          <p:nvPr>
            <p:ph type="dt" sz="half" idx="10"/>
          </p:nvPr>
        </p:nvSpPr>
        <p:spPr/>
        <p:txBody>
          <a:bodyPr/>
          <a:lstStyle/>
          <a:p>
            <a:fld id="{FDF6A5F2-38AD-4DD6-9B04-E28C93FCB654}" type="datetimeFigureOut">
              <a:rPr lang="en-US" smtClean="0"/>
              <a:t>10/27/2019</a:t>
            </a:fld>
            <a:endParaRPr lang="en-US"/>
          </a:p>
        </p:txBody>
      </p:sp>
      <p:sp>
        <p:nvSpPr>
          <p:cNvPr id="6" name="Footer Placeholder 5">
            <a:extLst>
              <a:ext uri="{FF2B5EF4-FFF2-40B4-BE49-F238E27FC236}">
                <a16:creationId xmlns:a16="http://schemas.microsoft.com/office/drawing/2014/main" id="{A01C2E69-C2A8-4AD1-A954-5C6AFEFF43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5720C0-4EDC-408F-8FEA-2603D08A7089}"/>
              </a:ext>
            </a:extLst>
          </p:cNvPr>
          <p:cNvSpPr>
            <a:spLocks noGrp="1"/>
          </p:cNvSpPr>
          <p:nvPr>
            <p:ph type="sldNum" sz="quarter" idx="12"/>
          </p:nvPr>
        </p:nvSpPr>
        <p:spPr/>
        <p:txBody>
          <a:bodyPr/>
          <a:lstStyle/>
          <a:p>
            <a:fld id="{57E7DE71-5CCE-4F8C-A523-0E70993F0EC7}" type="slidenum">
              <a:rPr lang="en-US" smtClean="0"/>
              <a:t>‹#›</a:t>
            </a:fld>
            <a:endParaRPr lang="en-US"/>
          </a:p>
        </p:txBody>
      </p:sp>
    </p:spTree>
    <p:extLst>
      <p:ext uri="{BB962C8B-B14F-4D97-AF65-F5344CB8AC3E}">
        <p14:creationId xmlns:p14="http://schemas.microsoft.com/office/powerpoint/2010/main" val="37661517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687B0-C550-4E8F-8A8E-8F259908A279}"/>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FA272728-3E04-4908-9BB1-5F1CF594DDCD}"/>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C43C4C6E-26B5-446B-82F6-6E47A08DDC60}"/>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60CC376-5CEF-4298-BD08-783FDB70CB96}"/>
              </a:ext>
            </a:extLst>
          </p:cNvPr>
          <p:cNvSpPr>
            <a:spLocks noGrp="1"/>
          </p:cNvSpPr>
          <p:nvPr>
            <p:ph type="dt" sz="half" idx="10"/>
          </p:nvPr>
        </p:nvSpPr>
        <p:spPr/>
        <p:txBody>
          <a:bodyPr/>
          <a:lstStyle/>
          <a:p>
            <a:fld id="{FDF6A5F2-38AD-4DD6-9B04-E28C93FCB654}" type="datetimeFigureOut">
              <a:rPr lang="en-US" smtClean="0"/>
              <a:t>10/27/2019</a:t>
            </a:fld>
            <a:endParaRPr lang="en-US"/>
          </a:p>
        </p:txBody>
      </p:sp>
      <p:sp>
        <p:nvSpPr>
          <p:cNvPr id="6" name="Footer Placeholder 5">
            <a:extLst>
              <a:ext uri="{FF2B5EF4-FFF2-40B4-BE49-F238E27FC236}">
                <a16:creationId xmlns:a16="http://schemas.microsoft.com/office/drawing/2014/main" id="{CF1AF66E-AED2-47C0-8E8A-F5B331B411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AD5A3E-CD24-4FC8-BC3C-618EF9B2251D}"/>
              </a:ext>
            </a:extLst>
          </p:cNvPr>
          <p:cNvSpPr>
            <a:spLocks noGrp="1"/>
          </p:cNvSpPr>
          <p:nvPr>
            <p:ph type="sldNum" sz="quarter" idx="12"/>
          </p:nvPr>
        </p:nvSpPr>
        <p:spPr/>
        <p:txBody>
          <a:bodyPr/>
          <a:lstStyle/>
          <a:p>
            <a:fld id="{57E7DE71-5CCE-4F8C-A523-0E70993F0EC7}" type="slidenum">
              <a:rPr lang="en-US" smtClean="0"/>
              <a:t>‹#›</a:t>
            </a:fld>
            <a:endParaRPr lang="en-US"/>
          </a:p>
        </p:txBody>
      </p:sp>
    </p:spTree>
    <p:extLst>
      <p:ext uri="{BB962C8B-B14F-4D97-AF65-F5344CB8AC3E}">
        <p14:creationId xmlns:p14="http://schemas.microsoft.com/office/powerpoint/2010/main" val="17774284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2EB33-58CD-433C-8016-9248211224F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84E30DC-42DE-49FF-8D32-289CB3AD58D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0F7781-6AFD-4EEF-B394-7FC52BB60B8E}"/>
              </a:ext>
            </a:extLst>
          </p:cNvPr>
          <p:cNvSpPr>
            <a:spLocks noGrp="1"/>
          </p:cNvSpPr>
          <p:nvPr>
            <p:ph type="dt" sz="half" idx="10"/>
          </p:nvPr>
        </p:nvSpPr>
        <p:spPr/>
        <p:txBody>
          <a:bodyPr/>
          <a:lstStyle/>
          <a:p>
            <a:fld id="{FDF6A5F2-38AD-4DD6-9B04-E28C93FCB654}" type="datetimeFigureOut">
              <a:rPr lang="en-US" smtClean="0"/>
              <a:t>10/27/2019</a:t>
            </a:fld>
            <a:endParaRPr lang="en-US"/>
          </a:p>
        </p:txBody>
      </p:sp>
      <p:sp>
        <p:nvSpPr>
          <p:cNvPr id="5" name="Footer Placeholder 4">
            <a:extLst>
              <a:ext uri="{FF2B5EF4-FFF2-40B4-BE49-F238E27FC236}">
                <a16:creationId xmlns:a16="http://schemas.microsoft.com/office/drawing/2014/main" id="{9A2488EE-0CEB-419A-88FA-6FAA897708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3A0884-3A6C-4A0C-9B1F-DC9FD81ED921}"/>
              </a:ext>
            </a:extLst>
          </p:cNvPr>
          <p:cNvSpPr>
            <a:spLocks noGrp="1"/>
          </p:cNvSpPr>
          <p:nvPr>
            <p:ph type="sldNum" sz="quarter" idx="12"/>
          </p:nvPr>
        </p:nvSpPr>
        <p:spPr/>
        <p:txBody>
          <a:bodyPr/>
          <a:lstStyle/>
          <a:p>
            <a:fld id="{57E7DE71-5CCE-4F8C-A523-0E70993F0EC7}" type="slidenum">
              <a:rPr lang="en-US" smtClean="0"/>
              <a:t>‹#›</a:t>
            </a:fld>
            <a:endParaRPr lang="en-US"/>
          </a:p>
        </p:txBody>
      </p:sp>
    </p:spTree>
    <p:extLst>
      <p:ext uri="{BB962C8B-B14F-4D97-AF65-F5344CB8AC3E}">
        <p14:creationId xmlns:p14="http://schemas.microsoft.com/office/powerpoint/2010/main" val="6424574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411B398-A803-48CC-8416-F42E1F65F700}"/>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06A35D-1C15-4E38-A0DC-FA2167F60298}"/>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6CB310-4E39-4E11-AD1A-CBBF5855B730}"/>
              </a:ext>
            </a:extLst>
          </p:cNvPr>
          <p:cNvSpPr>
            <a:spLocks noGrp="1"/>
          </p:cNvSpPr>
          <p:nvPr>
            <p:ph type="dt" sz="half" idx="10"/>
          </p:nvPr>
        </p:nvSpPr>
        <p:spPr/>
        <p:txBody>
          <a:bodyPr/>
          <a:lstStyle/>
          <a:p>
            <a:fld id="{FDF6A5F2-38AD-4DD6-9B04-E28C93FCB654}" type="datetimeFigureOut">
              <a:rPr lang="en-US" smtClean="0"/>
              <a:t>10/27/2019</a:t>
            </a:fld>
            <a:endParaRPr lang="en-US"/>
          </a:p>
        </p:txBody>
      </p:sp>
      <p:sp>
        <p:nvSpPr>
          <p:cNvPr id="5" name="Footer Placeholder 4">
            <a:extLst>
              <a:ext uri="{FF2B5EF4-FFF2-40B4-BE49-F238E27FC236}">
                <a16:creationId xmlns:a16="http://schemas.microsoft.com/office/drawing/2014/main" id="{C9F3A1CC-1E9E-47F7-9146-441C0C7600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9C9182-BA0E-4FB9-9CEB-A55FDC86E219}"/>
              </a:ext>
            </a:extLst>
          </p:cNvPr>
          <p:cNvSpPr>
            <a:spLocks noGrp="1"/>
          </p:cNvSpPr>
          <p:nvPr>
            <p:ph type="sldNum" sz="quarter" idx="12"/>
          </p:nvPr>
        </p:nvSpPr>
        <p:spPr/>
        <p:txBody>
          <a:bodyPr/>
          <a:lstStyle/>
          <a:p>
            <a:fld id="{57E7DE71-5CCE-4F8C-A523-0E70993F0EC7}" type="slidenum">
              <a:rPr lang="en-US" smtClean="0"/>
              <a:t>‹#›</a:t>
            </a:fld>
            <a:endParaRPr lang="en-US"/>
          </a:p>
        </p:txBody>
      </p:sp>
    </p:spTree>
    <p:extLst>
      <p:ext uri="{BB962C8B-B14F-4D97-AF65-F5344CB8AC3E}">
        <p14:creationId xmlns:p14="http://schemas.microsoft.com/office/powerpoint/2010/main" val="32258453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ed/Gray 2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600200"/>
            <a:ext cx="3809696"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4648200" y="1600200"/>
            <a:ext cx="3810304"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10" name="Title 1"/>
          <p:cNvSpPr>
            <a:spLocks noGrp="1"/>
          </p:cNvSpPr>
          <p:nvPr>
            <p:ph type="title"/>
          </p:nvPr>
        </p:nvSpPr>
        <p:spPr>
          <a:xfrm>
            <a:off x="686104" y="457200"/>
            <a:ext cx="7772400" cy="914400"/>
          </a:xfrm>
        </p:spPr>
        <p:txBody>
          <a:bodyPr>
            <a:spAutoFit/>
          </a:bodyPr>
          <a:lstStyle>
            <a:lvl1pPr>
              <a:defRPr>
                <a:solidFill>
                  <a:srgbClr val="BA0C2F"/>
                </a:solidFill>
              </a:defRPr>
            </a:lvl1pPr>
          </a:lstStyle>
          <a:p>
            <a:r>
              <a:rPr lang="en-US"/>
              <a:t>Click to edit Master title style</a:t>
            </a:r>
            <a:endParaRPr lang="en-US" dirty="0"/>
          </a:p>
        </p:txBody>
      </p:sp>
      <p:sp>
        <p:nvSpPr>
          <p:cNvPr id="5" name="Date Placeholder 4">
            <a:extLst>
              <a:ext uri="{FF2B5EF4-FFF2-40B4-BE49-F238E27FC236}">
                <a16:creationId xmlns:a16="http://schemas.microsoft.com/office/drawing/2014/main" id="{769E5348-B28A-4490-A194-CE6F1BAA6113}"/>
              </a:ext>
            </a:extLst>
          </p:cNvPr>
          <p:cNvSpPr>
            <a:spLocks noGrp="1"/>
          </p:cNvSpPr>
          <p:nvPr>
            <p:ph type="dt" sz="half" idx="10"/>
          </p:nvPr>
        </p:nvSpPr>
        <p:spPr/>
        <p:txBody>
          <a:bodyPr/>
          <a:lstStyle>
            <a:lvl1pPr>
              <a:defRPr smtClean="0">
                <a:solidFill>
                  <a:srgbClr val="6C6463"/>
                </a:solidFill>
              </a:defRPr>
            </a:lvl1pPr>
          </a:lstStyle>
          <a:p>
            <a:pPr>
              <a:defRPr/>
            </a:pPr>
            <a:fld id="{BB332780-8FFC-4CBB-B9D5-234A774A6B22}" type="datetime1">
              <a:rPr lang="en-US"/>
              <a:pPr>
                <a:defRPr/>
              </a:pPr>
              <a:t>10/27/2019</a:t>
            </a:fld>
            <a:endParaRPr lang="en-US"/>
          </a:p>
        </p:txBody>
      </p:sp>
      <p:sp>
        <p:nvSpPr>
          <p:cNvPr id="6" name="Slide Number Placeholder 6">
            <a:extLst>
              <a:ext uri="{FF2B5EF4-FFF2-40B4-BE49-F238E27FC236}">
                <a16:creationId xmlns:a16="http://schemas.microsoft.com/office/drawing/2014/main" id="{FD56E8D3-46F5-4D56-907E-E4E45B742051}"/>
              </a:ext>
            </a:extLst>
          </p:cNvPr>
          <p:cNvSpPr>
            <a:spLocks noGrp="1"/>
          </p:cNvSpPr>
          <p:nvPr>
            <p:ph type="sldNum" sz="quarter" idx="11"/>
          </p:nvPr>
        </p:nvSpPr>
        <p:spPr/>
        <p:txBody>
          <a:bodyPr/>
          <a:lstStyle>
            <a:lvl1pPr>
              <a:defRPr smtClean="0">
                <a:solidFill>
                  <a:srgbClr val="6C6463"/>
                </a:solidFill>
              </a:defRPr>
            </a:lvl1pPr>
          </a:lstStyle>
          <a:p>
            <a:pPr>
              <a:defRPr/>
            </a:pPr>
            <a:fld id="{96DF2E68-0F41-4DD9-9DC9-AD14B7FD7104}" type="slidenum">
              <a:rPr lang="en-US"/>
              <a:pPr>
                <a:defRPr/>
              </a:pPr>
              <a:t>‹#›</a:t>
            </a:fld>
            <a:endParaRPr lang="en-US"/>
          </a:p>
        </p:txBody>
      </p:sp>
    </p:spTree>
    <p:extLst>
      <p:ext uri="{BB962C8B-B14F-4D97-AF65-F5344CB8AC3E}">
        <p14:creationId xmlns:p14="http://schemas.microsoft.com/office/powerpoint/2010/main" val="33172590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ed/Gray 3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600200"/>
            <a:ext cx="2514296"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5943600" y="1600200"/>
            <a:ext cx="2514904"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9" name="Title 1"/>
          <p:cNvSpPr>
            <a:spLocks noGrp="1"/>
          </p:cNvSpPr>
          <p:nvPr>
            <p:ph type="title"/>
          </p:nvPr>
        </p:nvSpPr>
        <p:spPr>
          <a:xfrm>
            <a:off x="686104" y="457200"/>
            <a:ext cx="7772400" cy="914400"/>
          </a:xfrm>
        </p:spPr>
        <p:txBody>
          <a:bodyPr>
            <a:spAutoFit/>
          </a:bodyPr>
          <a:lstStyle>
            <a:lvl1pPr>
              <a:defRPr>
                <a:solidFill>
                  <a:srgbClr val="BA0C2F"/>
                </a:solidFill>
              </a:defRPr>
            </a:lvl1pPr>
          </a:lstStyle>
          <a:p>
            <a:r>
              <a:rPr lang="en-US"/>
              <a:t>Click to edit Master title style</a:t>
            </a:r>
            <a:endParaRPr lang="en-US" dirty="0"/>
          </a:p>
        </p:txBody>
      </p:sp>
      <p:sp>
        <p:nvSpPr>
          <p:cNvPr id="10" name="Content Placeholder 3"/>
          <p:cNvSpPr>
            <a:spLocks noGrp="1"/>
          </p:cNvSpPr>
          <p:nvPr>
            <p:ph sz="half" idx="13"/>
          </p:nvPr>
        </p:nvSpPr>
        <p:spPr>
          <a:xfrm>
            <a:off x="3314548" y="1600200"/>
            <a:ext cx="2514904"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6" name="Date Placeholder 4">
            <a:extLst>
              <a:ext uri="{FF2B5EF4-FFF2-40B4-BE49-F238E27FC236}">
                <a16:creationId xmlns:a16="http://schemas.microsoft.com/office/drawing/2014/main" id="{C6BCC623-6D0C-4630-A30D-B1836985D6AD}"/>
              </a:ext>
            </a:extLst>
          </p:cNvPr>
          <p:cNvSpPr>
            <a:spLocks noGrp="1"/>
          </p:cNvSpPr>
          <p:nvPr>
            <p:ph type="dt" sz="half" idx="14"/>
          </p:nvPr>
        </p:nvSpPr>
        <p:spPr/>
        <p:txBody>
          <a:bodyPr/>
          <a:lstStyle>
            <a:lvl1pPr>
              <a:defRPr smtClean="0">
                <a:solidFill>
                  <a:srgbClr val="6C6463"/>
                </a:solidFill>
              </a:defRPr>
            </a:lvl1pPr>
          </a:lstStyle>
          <a:p>
            <a:pPr>
              <a:defRPr/>
            </a:pPr>
            <a:fld id="{30FEFA00-517C-4978-ADBE-5229558B1CFD}" type="datetime1">
              <a:rPr lang="en-US"/>
              <a:pPr>
                <a:defRPr/>
              </a:pPr>
              <a:t>10/27/2019</a:t>
            </a:fld>
            <a:endParaRPr lang="en-US"/>
          </a:p>
        </p:txBody>
      </p:sp>
      <p:sp>
        <p:nvSpPr>
          <p:cNvPr id="7" name="Slide Number Placeholder 6">
            <a:extLst>
              <a:ext uri="{FF2B5EF4-FFF2-40B4-BE49-F238E27FC236}">
                <a16:creationId xmlns:a16="http://schemas.microsoft.com/office/drawing/2014/main" id="{FFDEC31B-2743-4F33-8314-B6C33CD2D7B3}"/>
              </a:ext>
            </a:extLst>
          </p:cNvPr>
          <p:cNvSpPr>
            <a:spLocks noGrp="1"/>
          </p:cNvSpPr>
          <p:nvPr>
            <p:ph type="sldNum" sz="quarter" idx="15"/>
          </p:nvPr>
        </p:nvSpPr>
        <p:spPr/>
        <p:txBody>
          <a:bodyPr/>
          <a:lstStyle>
            <a:lvl1pPr>
              <a:defRPr smtClean="0">
                <a:solidFill>
                  <a:srgbClr val="6C6463"/>
                </a:solidFill>
              </a:defRPr>
            </a:lvl1pPr>
          </a:lstStyle>
          <a:p>
            <a:pPr>
              <a:defRPr/>
            </a:pPr>
            <a:fld id="{0C760F1C-2FC5-48CB-BBFE-04D3C3E5A982}" type="slidenum">
              <a:rPr lang="en-US"/>
              <a:pPr>
                <a:defRPr/>
              </a:pPr>
              <a:t>‹#›</a:t>
            </a:fld>
            <a:endParaRPr lang="en-US"/>
          </a:p>
        </p:txBody>
      </p:sp>
    </p:spTree>
    <p:extLst>
      <p:ext uri="{BB962C8B-B14F-4D97-AF65-F5344CB8AC3E}">
        <p14:creationId xmlns:p14="http://schemas.microsoft.com/office/powerpoint/2010/main" val="11242657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ed/Gray 1 Content + Bottom Photo">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600200"/>
            <a:ext cx="7772400" cy="1600200"/>
          </a:xfrm>
        </p:spPr>
        <p:txBody>
          <a:bodyPr/>
          <a:lstStyle>
            <a:lvl1pPr>
              <a:defRPr>
                <a:solidFill>
                  <a:srgbClr val="6C6463"/>
                </a:solidFill>
              </a:defRPr>
            </a:lvl1pPr>
            <a:lvl2pPr>
              <a:defRPr>
                <a:solidFill>
                  <a:srgbClr val="6C6463"/>
                </a:solidFill>
              </a:defRPr>
            </a:lvl2pPr>
            <a:lvl3pPr>
              <a:defRPr>
                <a:solidFill>
                  <a:srgbClr val="6C6463"/>
                </a:solidFill>
              </a:defRPr>
            </a:lvl3pPr>
            <a:lvl4pPr>
              <a:defRPr>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13" name="Title 1"/>
          <p:cNvSpPr>
            <a:spLocks noGrp="1"/>
          </p:cNvSpPr>
          <p:nvPr>
            <p:ph type="title"/>
          </p:nvPr>
        </p:nvSpPr>
        <p:spPr>
          <a:xfrm>
            <a:off x="686104" y="457200"/>
            <a:ext cx="7772400" cy="914400"/>
          </a:xfrm>
        </p:spPr>
        <p:txBody>
          <a:bodyPr>
            <a:spAutoFit/>
          </a:bodyPr>
          <a:lstStyle>
            <a:lvl1pPr>
              <a:defRPr>
                <a:solidFill>
                  <a:srgbClr val="BA0C2F"/>
                </a:solidFill>
              </a:defRPr>
            </a:lvl1pPr>
          </a:lstStyle>
          <a:p>
            <a:r>
              <a:rPr lang="en-US"/>
              <a:t>Click to edit Master title style</a:t>
            </a:r>
            <a:endParaRPr lang="en-US" dirty="0"/>
          </a:p>
        </p:txBody>
      </p:sp>
      <p:sp>
        <p:nvSpPr>
          <p:cNvPr id="14" name="Text Placeholder 4"/>
          <p:cNvSpPr>
            <a:spLocks noGrp="1"/>
          </p:cNvSpPr>
          <p:nvPr>
            <p:ph type="body" sz="quarter" idx="12"/>
          </p:nvPr>
        </p:nvSpPr>
        <p:spPr>
          <a:xfrm rot="16200000">
            <a:off x="7527667" y="4708266"/>
            <a:ext cx="274320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a:t>Click to edit Master text styles</a:t>
            </a:r>
          </a:p>
        </p:txBody>
      </p:sp>
      <p:sp>
        <p:nvSpPr>
          <p:cNvPr id="5" name="Date Placeholder 3">
            <a:extLst>
              <a:ext uri="{FF2B5EF4-FFF2-40B4-BE49-F238E27FC236}">
                <a16:creationId xmlns:a16="http://schemas.microsoft.com/office/drawing/2014/main" id="{64266704-426F-4AEB-811C-ED62A6FD2567}"/>
              </a:ext>
            </a:extLst>
          </p:cNvPr>
          <p:cNvSpPr>
            <a:spLocks noGrp="1"/>
          </p:cNvSpPr>
          <p:nvPr>
            <p:ph type="dt" sz="half" idx="13"/>
          </p:nvPr>
        </p:nvSpPr>
        <p:spPr>
          <a:xfrm>
            <a:off x="152400" y="6521450"/>
            <a:ext cx="2133600" cy="184150"/>
          </a:xfrm>
        </p:spPr>
        <p:txBody>
          <a:bodyPr/>
          <a:lstStyle>
            <a:lvl1pPr algn="l">
              <a:defRPr sz="600" b="0" i="0" smtClean="0">
                <a:solidFill>
                  <a:srgbClr val="FFFFFF"/>
                </a:solidFill>
                <a:latin typeface="Gill Sans MT"/>
                <a:cs typeface="Gill Sans MT"/>
              </a:defRPr>
            </a:lvl1pPr>
          </a:lstStyle>
          <a:p>
            <a:pPr>
              <a:defRPr/>
            </a:pPr>
            <a:fld id="{9F959006-C41C-49A8-BF6C-895F5B83D78E}" type="datetime1">
              <a:rPr lang="en-US"/>
              <a:pPr>
                <a:defRPr/>
              </a:pPr>
              <a:t>10/27/2019</a:t>
            </a:fld>
            <a:endParaRPr lang="en-US"/>
          </a:p>
        </p:txBody>
      </p:sp>
      <p:sp>
        <p:nvSpPr>
          <p:cNvPr id="6" name="Slide Number Placeholder 5">
            <a:extLst>
              <a:ext uri="{FF2B5EF4-FFF2-40B4-BE49-F238E27FC236}">
                <a16:creationId xmlns:a16="http://schemas.microsoft.com/office/drawing/2014/main" id="{56EA323C-917D-4638-97B0-AFB9DD3EDAB3}"/>
              </a:ext>
            </a:extLst>
          </p:cNvPr>
          <p:cNvSpPr>
            <a:spLocks noGrp="1"/>
          </p:cNvSpPr>
          <p:nvPr>
            <p:ph type="sldNum" sz="quarter" idx="14"/>
          </p:nvPr>
        </p:nvSpPr>
        <p:spPr>
          <a:xfrm>
            <a:off x="6858000" y="6521450"/>
            <a:ext cx="2133600" cy="184150"/>
          </a:xfrm>
        </p:spPr>
        <p:txBody>
          <a:bodyPr/>
          <a:lstStyle>
            <a:lvl1pPr algn="r">
              <a:defRPr sz="600" b="0" i="0" smtClean="0">
                <a:solidFill>
                  <a:srgbClr val="FFFFFF"/>
                </a:solidFill>
                <a:latin typeface="Gill Sans MT"/>
                <a:cs typeface="Gill Sans MT"/>
              </a:defRPr>
            </a:lvl1pPr>
          </a:lstStyle>
          <a:p>
            <a:pPr>
              <a:defRPr/>
            </a:pPr>
            <a:fld id="{0579A264-E518-4D83-AE73-294D53D43652}" type="slidenum">
              <a:rPr lang="en-US"/>
              <a:pPr>
                <a:defRPr/>
              </a:pPr>
              <a:t>‹#›</a:t>
            </a:fld>
            <a:endParaRPr lang="en-US"/>
          </a:p>
        </p:txBody>
      </p:sp>
    </p:spTree>
    <p:extLst>
      <p:ext uri="{BB962C8B-B14F-4D97-AF65-F5344CB8AC3E}">
        <p14:creationId xmlns:p14="http://schemas.microsoft.com/office/powerpoint/2010/main" val="17190601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ed/Gray 1 Content + Right Photo">
    <p:spTree>
      <p:nvGrpSpPr>
        <p:cNvPr id="1" name=""/>
        <p:cNvGrpSpPr/>
        <p:nvPr/>
      </p:nvGrpSpPr>
      <p:grpSpPr>
        <a:xfrm>
          <a:off x="0" y="0"/>
          <a:ext cx="0" cy="0"/>
          <a:chOff x="0" y="0"/>
          <a:chExt cx="0" cy="0"/>
        </a:xfrm>
      </p:grpSpPr>
      <p:sp>
        <p:nvSpPr>
          <p:cNvPr id="10" name="Picture Placeholder 3"/>
          <p:cNvSpPr>
            <a:spLocks noGrp="1"/>
          </p:cNvSpPr>
          <p:nvPr>
            <p:ph type="pic" sz="quarter" idx="10"/>
          </p:nvPr>
        </p:nvSpPr>
        <p:spPr>
          <a:xfrm>
            <a:off x="4572000" y="152400"/>
            <a:ext cx="4419600" cy="6553200"/>
          </a:xfrm>
          <a:solidFill>
            <a:srgbClr val="FFFFFF"/>
          </a:solidFill>
        </p:spPr>
        <p:txBody>
          <a:bodyPr rtlCol="0">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pPr lvl="0"/>
            <a:r>
              <a:rPr lang="en-US" noProof="0"/>
              <a:t>Click icon to add picture</a:t>
            </a:r>
            <a:endParaRPr lang="en-US" noProof="0" dirty="0"/>
          </a:p>
        </p:txBody>
      </p:sp>
      <p:sp>
        <p:nvSpPr>
          <p:cNvPr id="14" name="Content Placeholder 2"/>
          <p:cNvSpPr>
            <a:spLocks noGrp="1"/>
          </p:cNvSpPr>
          <p:nvPr>
            <p:ph idx="1"/>
          </p:nvPr>
        </p:nvSpPr>
        <p:spPr>
          <a:xfrm>
            <a:off x="685800" y="2057401"/>
            <a:ext cx="3657600" cy="4114799"/>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Title 1"/>
          <p:cNvSpPr>
            <a:spLocks noGrp="1"/>
          </p:cNvSpPr>
          <p:nvPr>
            <p:ph type="title"/>
          </p:nvPr>
        </p:nvSpPr>
        <p:spPr>
          <a:xfrm>
            <a:off x="685800" y="408204"/>
            <a:ext cx="3657296" cy="1389888"/>
          </a:xfrm>
        </p:spPr>
        <p:txBody>
          <a:bodyPr>
            <a:spAutoFit/>
          </a:bodyPr>
          <a:lstStyle>
            <a:lvl1pPr>
              <a:defRPr>
                <a:solidFill>
                  <a:srgbClr val="BA0C2F"/>
                </a:solidFill>
              </a:defRPr>
            </a:lvl1pPr>
          </a:lstStyle>
          <a:p>
            <a:r>
              <a:rPr lang="en-US"/>
              <a:t>Click to edit Master title style</a:t>
            </a:r>
            <a:endParaRPr lang="en-US" dirty="0"/>
          </a:p>
        </p:txBody>
      </p:sp>
      <p:sp>
        <p:nvSpPr>
          <p:cNvPr id="13" name="Text Placeholder 4"/>
          <p:cNvSpPr>
            <a:spLocks noGrp="1"/>
          </p:cNvSpPr>
          <p:nvPr>
            <p:ph type="body" sz="quarter" idx="12"/>
          </p:nvPr>
        </p:nvSpPr>
        <p:spPr>
          <a:xfrm rot="16200000">
            <a:off x="7527667" y="1431666"/>
            <a:ext cx="274320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a:t>Click to edit Master text styles</a:t>
            </a:r>
          </a:p>
        </p:txBody>
      </p:sp>
      <p:sp>
        <p:nvSpPr>
          <p:cNvPr id="6" name="Date Placeholder 3">
            <a:extLst>
              <a:ext uri="{FF2B5EF4-FFF2-40B4-BE49-F238E27FC236}">
                <a16:creationId xmlns:a16="http://schemas.microsoft.com/office/drawing/2014/main" id="{F6E6BFFD-EE82-4BC0-B064-53F827FC3F97}"/>
              </a:ext>
            </a:extLst>
          </p:cNvPr>
          <p:cNvSpPr>
            <a:spLocks noGrp="1"/>
          </p:cNvSpPr>
          <p:nvPr>
            <p:ph type="dt" sz="half" idx="13"/>
          </p:nvPr>
        </p:nvSpPr>
        <p:spPr>
          <a:xfrm>
            <a:off x="152400" y="6521450"/>
            <a:ext cx="2133600" cy="184150"/>
          </a:xfrm>
        </p:spPr>
        <p:txBody>
          <a:bodyPr/>
          <a:lstStyle>
            <a:lvl1pPr algn="l">
              <a:defRPr sz="600" b="0" i="0" smtClean="0">
                <a:solidFill>
                  <a:srgbClr val="6C6463"/>
                </a:solidFill>
                <a:latin typeface="Gill Sans MT"/>
                <a:cs typeface="Gill Sans MT"/>
              </a:defRPr>
            </a:lvl1pPr>
          </a:lstStyle>
          <a:p>
            <a:pPr>
              <a:defRPr/>
            </a:pPr>
            <a:fld id="{5D63F590-1833-483E-A21C-5F6E87B2B5FA}" type="datetime1">
              <a:rPr lang="en-US"/>
              <a:pPr>
                <a:defRPr/>
              </a:pPr>
              <a:t>10/27/2019</a:t>
            </a:fld>
            <a:endParaRPr lang="en-US"/>
          </a:p>
        </p:txBody>
      </p:sp>
      <p:sp>
        <p:nvSpPr>
          <p:cNvPr id="7" name="Slide Number Placeholder 5">
            <a:extLst>
              <a:ext uri="{FF2B5EF4-FFF2-40B4-BE49-F238E27FC236}">
                <a16:creationId xmlns:a16="http://schemas.microsoft.com/office/drawing/2014/main" id="{6DBAABCF-A7AB-4AD4-9576-12208B4D63C8}"/>
              </a:ext>
            </a:extLst>
          </p:cNvPr>
          <p:cNvSpPr>
            <a:spLocks noGrp="1"/>
          </p:cNvSpPr>
          <p:nvPr>
            <p:ph type="sldNum" sz="quarter" idx="14"/>
          </p:nvPr>
        </p:nvSpPr>
        <p:spPr>
          <a:xfrm>
            <a:off x="6858000" y="6521450"/>
            <a:ext cx="2133600" cy="184150"/>
          </a:xfrm>
        </p:spPr>
        <p:txBody>
          <a:bodyPr/>
          <a:lstStyle>
            <a:lvl1pPr algn="r">
              <a:defRPr sz="600" b="0" i="0" smtClean="0">
                <a:solidFill>
                  <a:srgbClr val="FFFFFF"/>
                </a:solidFill>
                <a:latin typeface="Gill Sans MT"/>
                <a:cs typeface="Gill Sans MT"/>
              </a:defRPr>
            </a:lvl1pPr>
          </a:lstStyle>
          <a:p>
            <a:pPr>
              <a:defRPr/>
            </a:pPr>
            <a:fld id="{21529379-24D5-4284-BDB3-3FC08C05E4FC}" type="slidenum">
              <a:rPr lang="en-US"/>
              <a:pPr>
                <a:defRPr/>
              </a:pPr>
              <a:t>‹#›</a:t>
            </a:fld>
            <a:endParaRPr lang="en-US"/>
          </a:p>
        </p:txBody>
      </p:sp>
    </p:spTree>
    <p:extLst>
      <p:ext uri="{BB962C8B-B14F-4D97-AF65-F5344CB8AC3E}">
        <p14:creationId xmlns:p14="http://schemas.microsoft.com/office/powerpoint/2010/main" val="24168781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ed/Gray Title Only">
    <p:spTree>
      <p:nvGrpSpPr>
        <p:cNvPr id="1" name=""/>
        <p:cNvGrpSpPr/>
        <p:nvPr/>
      </p:nvGrpSpPr>
      <p:grpSpPr>
        <a:xfrm>
          <a:off x="0" y="0"/>
          <a:ext cx="0" cy="0"/>
          <a:chOff x="0" y="0"/>
          <a:chExt cx="0" cy="0"/>
        </a:xfrm>
      </p:grpSpPr>
      <p:sp>
        <p:nvSpPr>
          <p:cNvPr id="10" name="Picture Placeholder 3"/>
          <p:cNvSpPr>
            <a:spLocks noGrp="1"/>
          </p:cNvSpPr>
          <p:nvPr>
            <p:ph type="pic" sz="quarter" idx="10"/>
          </p:nvPr>
        </p:nvSpPr>
        <p:spPr>
          <a:xfrm>
            <a:off x="152400" y="152400"/>
            <a:ext cx="4419600" cy="6553200"/>
          </a:xfrm>
          <a:solidFill>
            <a:srgbClr val="FFFFFF"/>
          </a:solidFill>
        </p:spPr>
        <p:txBody>
          <a:bodyPr rtlCol="0">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pPr lvl="0"/>
            <a:r>
              <a:rPr lang="en-US" noProof="0"/>
              <a:t>Click icon to add picture</a:t>
            </a:r>
            <a:endParaRPr lang="en-US" noProof="0" dirty="0"/>
          </a:p>
        </p:txBody>
      </p:sp>
      <p:sp>
        <p:nvSpPr>
          <p:cNvPr id="13" name="Text Placeholder 4"/>
          <p:cNvSpPr>
            <a:spLocks noGrp="1"/>
          </p:cNvSpPr>
          <p:nvPr>
            <p:ph type="body" sz="quarter" idx="12"/>
          </p:nvPr>
        </p:nvSpPr>
        <p:spPr>
          <a:xfrm rot="16200000">
            <a:off x="3108067" y="1431666"/>
            <a:ext cx="274320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a:t>Click to edit Master text styles</a:t>
            </a:r>
          </a:p>
        </p:txBody>
      </p:sp>
      <p:sp>
        <p:nvSpPr>
          <p:cNvPr id="16" name="Title 1"/>
          <p:cNvSpPr>
            <a:spLocks noGrp="1"/>
          </p:cNvSpPr>
          <p:nvPr>
            <p:ph type="title"/>
          </p:nvPr>
        </p:nvSpPr>
        <p:spPr>
          <a:xfrm>
            <a:off x="4877104" y="2971800"/>
            <a:ext cx="3885896" cy="954107"/>
          </a:xfrm>
        </p:spPr>
        <p:txBody>
          <a:bodyPr anchor="ctr">
            <a:spAutoFit/>
          </a:bodyPr>
          <a:lstStyle>
            <a:lvl1pPr>
              <a:defRPr>
                <a:solidFill>
                  <a:srgbClr val="BA0C2F"/>
                </a:solidFill>
              </a:defRPr>
            </a:lvl1pPr>
          </a:lstStyle>
          <a:p>
            <a:r>
              <a:rPr lang="en-US"/>
              <a:t>Click to edit Master title style</a:t>
            </a:r>
            <a:endParaRPr lang="en-US" dirty="0"/>
          </a:p>
        </p:txBody>
      </p:sp>
      <p:sp>
        <p:nvSpPr>
          <p:cNvPr id="5" name="Date Placeholder 3">
            <a:extLst>
              <a:ext uri="{FF2B5EF4-FFF2-40B4-BE49-F238E27FC236}">
                <a16:creationId xmlns:a16="http://schemas.microsoft.com/office/drawing/2014/main" id="{24E71BC4-272D-4311-816B-591770D6BBDA}"/>
              </a:ext>
            </a:extLst>
          </p:cNvPr>
          <p:cNvSpPr>
            <a:spLocks noGrp="1"/>
          </p:cNvSpPr>
          <p:nvPr>
            <p:ph type="dt" sz="half" idx="13"/>
          </p:nvPr>
        </p:nvSpPr>
        <p:spPr>
          <a:xfrm>
            <a:off x="152400" y="6521450"/>
            <a:ext cx="2133600" cy="184150"/>
          </a:xfrm>
        </p:spPr>
        <p:txBody>
          <a:bodyPr/>
          <a:lstStyle>
            <a:lvl1pPr algn="l">
              <a:defRPr sz="600" b="0" i="0" smtClean="0">
                <a:solidFill>
                  <a:schemeClr val="bg1"/>
                </a:solidFill>
                <a:latin typeface="Gill Sans MT"/>
                <a:cs typeface="Gill Sans MT"/>
              </a:defRPr>
            </a:lvl1pPr>
          </a:lstStyle>
          <a:p>
            <a:pPr>
              <a:defRPr/>
            </a:pPr>
            <a:fld id="{794FEE90-3144-41DC-BD0B-2F157E3D9E3F}" type="datetime1">
              <a:rPr lang="en-US"/>
              <a:pPr>
                <a:defRPr/>
              </a:pPr>
              <a:t>10/27/2019</a:t>
            </a:fld>
            <a:endParaRPr lang="en-US"/>
          </a:p>
        </p:txBody>
      </p:sp>
      <p:sp>
        <p:nvSpPr>
          <p:cNvPr id="6" name="Slide Number Placeholder 5">
            <a:extLst>
              <a:ext uri="{FF2B5EF4-FFF2-40B4-BE49-F238E27FC236}">
                <a16:creationId xmlns:a16="http://schemas.microsoft.com/office/drawing/2014/main" id="{71CB8DB0-02C6-4530-8410-E5053BBB34D6}"/>
              </a:ext>
            </a:extLst>
          </p:cNvPr>
          <p:cNvSpPr>
            <a:spLocks noGrp="1"/>
          </p:cNvSpPr>
          <p:nvPr>
            <p:ph type="sldNum" sz="quarter" idx="14"/>
          </p:nvPr>
        </p:nvSpPr>
        <p:spPr>
          <a:xfrm>
            <a:off x="6858000" y="6521450"/>
            <a:ext cx="2133600" cy="184150"/>
          </a:xfrm>
        </p:spPr>
        <p:txBody>
          <a:bodyPr/>
          <a:lstStyle>
            <a:lvl1pPr algn="r">
              <a:defRPr sz="600" b="0" i="0" smtClean="0">
                <a:solidFill>
                  <a:srgbClr val="6C6463"/>
                </a:solidFill>
                <a:latin typeface="Gill Sans MT"/>
                <a:cs typeface="Gill Sans MT"/>
              </a:defRPr>
            </a:lvl1pPr>
          </a:lstStyle>
          <a:p>
            <a:pPr>
              <a:defRPr/>
            </a:pPr>
            <a:fld id="{E472F910-5095-4255-B619-D97BE289022A}" type="slidenum">
              <a:rPr lang="en-US"/>
              <a:pPr>
                <a:defRPr/>
              </a:pPr>
              <a:t>‹#›</a:t>
            </a:fld>
            <a:endParaRPr lang="en-US"/>
          </a:p>
        </p:txBody>
      </p:sp>
    </p:spTree>
    <p:extLst>
      <p:ext uri="{BB962C8B-B14F-4D97-AF65-F5344CB8AC3E}">
        <p14:creationId xmlns:p14="http://schemas.microsoft.com/office/powerpoint/2010/main" val="498113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2.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7E7E5"/>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E9D61BD-E318-4791-BB3F-F157700A3E64}"/>
              </a:ext>
            </a:extLst>
          </p:cNvPr>
          <p:cNvSpPr>
            <a:spLocks noGrp="1" noChangeArrowheads="1"/>
          </p:cNvSpPr>
          <p:nvPr>
            <p:ph type="title"/>
          </p:nvPr>
        </p:nvSpPr>
        <p:spPr bwMode="auto">
          <a:xfrm>
            <a:off x="685800" y="45720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52D862DC-0452-455D-97A1-F374EDB89E2F}"/>
              </a:ext>
            </a:extLst>
          </p:cNvPr>
          <p:cNvSpPr>
            <a:spLocks noGrp="1" noChangeArrowheads="1"/>
          </p:cNvSpPr>
          <p:nvPr>
            <p:ph type="body" idx="1"/>
          </p:nvPr>
        </p:nvSpPr>
        <p:spPr bwMode="auto">
          <a:xfrm>
            <a:off x="685800" y="1600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p:txBody>
      </p:sp>
      <p:sp>
        <p:nvSpPr>
          <p:cNvPr id="4" name="Date Placeholder 3">
            <a:extLst>
              <a:ext uri="{FF2B5EF4-FFF2-40B4-BE49-F238E27FC236}">
                <a16:creationId xmlns:a16="http://schemas.microsoft.com/office/drawing/2014/main" id="{40A24EA0-8B03-457B-8C03-38F6FDD85235}"/>
              </a:ext>
            </a:extLst>
          </p:cNvPr>
          <p:cNvSpPr>
            <a:spLocks noGrp="1"/>
          </p:cNvSpPr>
          <p:nvPr>
            <p:ph type="dt" sz="half" idx="2"/>
          </p:nvPr>
        </p:nvSpPr>
        <p:spPr>
          <a:xfrm>
            <a:off x="152400" y="6529388"/>
            <a:ext cx="2133600" cy="185737"/>
          </a:xfrm>
          <a:prstGeom prst="rect">
            <a:avLst/>
          </a:prstGeom>
        </p:spPr>
        <p:txBody>
          <a:bodyPr vert="horz" lIns="91440" tIns="45720" rIns="91440" bIns="45720" rtlCol="0" anchor="ctr">
            <a:spAutoFit/>
          </a:bodyPr>
          <a:lstStyle>
            <a:lvl1pPr algn="l" eaLnBrk="1" fontAlgn="auto" hangingPunct="1">
              <a:spcBef>
                <a:spcPts val="0"/>
              </a:spcBef>
              <a:spcAft>
                <a:spcPts val="0"/>
              </a:spcAft>
              <a:defRPr sz="600" b="0" i="0" smtClean="0">
                <a:solidFill>
                  <a:srgbClr val="635C5B"/>
                </a:solidFill>
                <a:latin typeface="Gill Sans MT"/>
                <a:cs typeface="Gill Sans MT"/>
              </a:defRPr>
            </a:lvl1pPr>
          </a:lstStyle>
          <a:p>
            <a:pPr>
              <a:defRPr/>
            </a:pPr>
            <a:fld id="{8499CA88-35FD-40F1-AB96-AF97053DA49F}" type="datetime1">
              <a:rPr lang="en-US"/>
              <a:pPr>
                <a:defRPr/>
              </a:pPr>
              <a:t>10/27/2019</a:t>
            </a:fld>
            <a:endParaRPr lang="en-US"/>
          </a:p>
        </p:txBody>
      </p:sp>
      <p:sp>
        <p:nvSpPr>
          <p:cNvPr id="5" name="Footer Placeholder 4">
            <a:extLst>
              <a:ext uri="{FF2B5EF4-FFF2-40B4-BE49-F238E27FC236}">
                <a16:creationId xmlns:a16="http://schemas.microsoft.com/office/drawing/2014/main" id="{8CA42997-A7FA-41AA-8ADE-E9A4D995F09C}"/>
              </a:ext>
            </a:extLst>
          </p:cNvPr>
          <p:cNvSpPr>
            <a:spLocks noGrp="1"/>
          </p:cNvSpPr>
          <p:nvPr>
            <p:ph type="ftr" sz="quarter" idx="3"/>
          </p:nvPr>
        </p:nvSpPr>
        <p:spPr>
          <a:xfrm>
            <a:off x="3124200" y="6529388"/>
            <a:ext cx="2895600" cy="185737"/>
          </a:xfrm>
          <a:prstGeom prst="rect">
            <a:avLst/>
          </a:prstGeom>
        </p:spPr>
        <p:txBody>
          <a:bodyPr vert="horz" lIns="91440" tIns="45720" rIns="91440" bIns="45720" rtlCol="0" anchor="ctr">
            <a:spAutoFit/>
          </a:bodyPr>
          <a:lstStyle>
            <a:lvl1pPr algn="ctr" eaLnBrk="1" fontAlgn="auto" hangingPunct="1">
              <a:spcBef>
                <a:spcPts val="0"/>
              </a:spcBef>
              <a:spcAft>
                <a:spcPts val="0"/>
              </a:spcAft>
              <a:defRPr sz="600" b="0" i="0">
                <a:solidFill>
                  <a:srgbClr val="635C5B"/>
                </a:solidFill>
                <a:latin typeface="Gill Sans MT"/>
                <a:cs typeface="Gill Sans MT"/>
              </a:defRPr>
            </a:lvl1pPr>
          </a:lstStyle>
          <a:p>
            <a:pPr>
              <a:defRPr/>
            </a:pPr>
            <a:r>
              <a:rPr lang="en-US"/>
              <a:t>FOOTER GOES HERE</a:t>
            </a:r>
          </a:p>
        </p:txBody>
      </p:sp>
      <p:sp>
        <p:nvSpPr>
          <p:cNvPr id="6" name="Slide Number Placeholder 5">
            <a:extLst>
              <a:ext uri="{FF2B5EF4-FFF2-40B4-BE49-F238E27FC236}">
                <a16:creationId xmlns:a16="http://schemas.microsoft.com/office/drawing/2014/main" id="{E6C20298-C329-47FC-A0D2-67B1455898E2}"/>
              </a:ext>
            </a:extLst>
          </p:cNvPr>
          <p:cNvSpPr>
            <a:spLocks noGrp="1"/>
          </p:cNvSpPr>
          <p:nvPr>
            <p:ph type="sldNum" sz="quarter" idx="4"/>
          </p:nvPr>
        </p:nvSpPr>
        <p:spPr>
          <a:xfrm>
            <a:off x="6858000" y="6529388"/>
            <a:ext cx="2133600" cy="185737"/>
          </a:xfrm>
          <a:prstGeom prst="rect">
            <a:avLst/>
          </a:prstGeom>
        </p:spPr>
        <p:txBody>
          <a:bodyPr vert="horz" lIns="91440" tIns="45720" rIns="91440" bIns="45720" rtlCol="0" anchor="ctr">
            <a:spAutoFit/>
          </a:bodyPr>
          <a:lstStyle>
            <a:lvl1pPr algn="r" eaLnBrk="1" fontAlgn="auto" hangingPunct="1">
              <a:spcBef>
                <a:spcPts val="0"/>
              </a:spcBef>
              <a:spcAft>
                <a:spcPts val="0"/>
              </a:spcAft>
              <a:defRPr sz="600" b="0" i="0" smtClean="0">
                <a:solidFill>
                  <a:srgbClr val="635C5B"/>
                </a:solidFill>
                <a:latin typeface="Gill Sans MT"/>
                <a:cs typeface="Gill Sans MT"/>
              </a:defRPr>
            </a:lvl1pPr>
          </a:lstStyle>
          <a:p>
            <a:pPr>
              <a:defRPr/>
            </a:pPr>
            <a:fld id="{B25F7E73-BB96-49DB-857A-D47AE24539E3}" type="slidenum">
              <a:rPr lang="en-US"/>
              <a:pPr>
                <a:defRPr/>
              </a:pPr>
              <a:t>‹#›</a:t>
            </a:fld>
            <a:endParaRPr lang="en-US"/>
          </a:p>
        </p:txBody>
      </p:sp>
      <p:sp>
        <p:nvSpPr>
          <p:cNvPr id="7" name="Frame 6">
            <a:extLst>
              <a:ext uri="{FF2B5EF4-FFF2-40B4-BE49-F238E27FC236}">
                <a16:creationId xmlns:a16="http://schemas.microsoft.com/office/drawing/2014/main" id="{9539EF83-A6C3-49F7-ADF1-2ADA0D7CF73C}"/>
              </a:ext>
            </a:extLst>
          </p:cNvPr>
          <p:cNvSpPr/>
          <p:nvPr/>
        </p:nvSpPr>
        <p:spPr>
          <a:xfrm>
            <a:off x="0" y="0"/>
            <a:ext cx="9144000" cy="6858000"/>
          </a:xfrm>
          <a:prstGeom prst="frame">
            <a:avLst>
              <a:gd name="adj1" fmla="val 2222"/>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FFFFFF"/>
              </a:solidFill>
              <a:cs typeface="Gill Sans MT"/>
            </a:endParaRPr>
          </a:p>
        </p:txBody>
      </p:sp>
    </p:spTree>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 id="2147483781" r:id="rId14"/>
    <p:sldLayoutId id="2147483782" r:id="rId15"/>
    <p:sldLayoutId id="2147483783" r:id="rId16"/>
    <p:sldLayoutId id="2147483784" r:id="rId17"/>
    <p:sldLayoutId id="2147483785" r:id="rId18"/>
    <p:sldLayoutId id="2147483786" r:id="rId19"/>
    <p:sldLayoutId id="2147483787" r:id="rId20"/>
    <p:sldLayoutId id="2147483788" r:id="rId21"/>
    <p:sldLayoutId id="2147483789" r:id="rId22"/>
    <p:sldLayoutId id="2147483790" r:id="rId23"/>
    <p:sldLayoutId id="2147483791" r:id="rId24"/>
    <p:sldLayoutId id="2147483792" r:id="rId25"/>
    <p:sldLayoutId id="2147483793" r:id="rId26"/>
    <p:sldLayoutId id="2147483794" r:id="rId27"/>
    <p:sldLayoutId id="2147483795" r:id="rId28"/>
    <p:sldLayoutId id="2147483796" r:id="rId29"/>
    <p:sldLayoutId id="2147483797" r:id="rId30"/>
    <p:sldLayoutId id="2147483798" r:id="rId31"/>
    <p:sldLayoutId id="2147483799" r:id="rId32"/>
    <p:sldLayoutId id="2147483800" r:id="rId33"/>
    <p:sldLayoutId id="2147483801" r:id="rId34"/>
  </p:sldLayoutIdLst>
  <p:hf hdr="0"/>
  <p:txStyles>
    <p:titleStyle>
      <a:lvl1pPr algn="l" defTabSz="457200" rtl="0" eaLnBrk="1" fontAlgn="base" hangingPunct="1">
        <a:spcBef>
          <a:spcPct val="0"/>
        </a:spcBef>
        <a:spcAft>
          <a:spcPct val="0"/>
        </a:spcAft>
        <a:defRPr sz="2800" kern="1200">
          <a:solidFill>
            <a:srgbClr val="BA0C2F"/>
          </a:solidFill>
          <a:latin typeface="Gill Sans MT"/>
          <a:ea typeface="Gill Sans MT" panose="020B0502020104020203" pitchFamily="34" charset="0"/>
          <a:cs typeface="Gill Sans MT"/>
        </a:defRPr>
      </a:lvl1pPr>
      <a:lvl2pPr algn="l" defTabSz="457200" rtl="0" eaLnBrk="1" fontAlgn="base" hangingPunct="1">
        <a:spcBef>
          <a:spcPct val="0"/>
        </a:spcBef>
        <a:spcAft>
          <a:spcPct val="0"/>
        </a:spcAft>
        <a:defRPr sz="2800">
          <a:solidFill>
            <a:srgbClr val="BA0C2F"/>
          </a:solidFill>
          <a:latin typeface="Gill Sans MT" panose="020B0502020104020203" pitchFamily="34" charset="0"/>
          <a:ea typeface="Gill Sans MT" panose="020B0502020104020203" pitchFamily="34" charset="0"/>
          <a:cs typeface="Gill Sans MT" panose="020B0502020104020203" pitchFamily="34" charset="0"/>
        </a:defRPr>
      </a:lvl2pPr>
      <a:lvl3pPr algn="l" defTabSz="457200" rtl="0" eaLnBrk="1" fontAlgn="base" hangingPunct="1">
        <a:spcBef>
          <a:spcPct val="0"/>
        </a:spcBef>
        <a:spcAft>
          <a:spcPct val="0"/>
        </a:spcAft>
        <a:defRPr sz="2800">
          <a:solidFill>
            <a:srgbClr val="BA0C2F"/>
          </a:solidFill>
          <a:latin typeface="Gill Sans MT" panose="020B0502020104020203" pitchFamily="34" charset="0"/>
          <a:ea typeface="Gill Sans MT" panose="020B0502020104020203" pitchFamily="34" charset="0"/>
          <a:cs typeface="Gill Sans MT" panose="020B0502020104020203" pitchFamily="34" charset="0"/>
        </a:defRPr>
      </a:lvl3pPr>
      <a:lvl4pPr algn="l" defTabSz="457200" rtl="0" eaLnBrk="1" fontAlgn="base" hangingPunct="1">
        <a:spcBef>
          <a:spcPct val="0"/>
        </a:spcBef>
        <a:spcAft>
          <a:spcPct val="0"/>
        </a:spcAft>
        <a:defRPr sz="2800">
          <a:solidFill>
            <a:srgbClr val="BA0C2F"/>
          </a:solidFill>
          <a:latin typeface="Gill Sans MT" panose="020B0502020104020203" pitchFamily="34" charset="0"/>
          <a:ea typeface="Gill Sans MT" panose="020B0502020104020203" pitchFamily="34" charset="0"/>
          <a:cs typeface="Gill Sans MT" panose="020B0502020104020203" pitchFamily="34" charset="0"/>
        </a:defRPr>
      </a:lvl4pPr>
      <a:lvl5pPr algn="l" defTabSz="457200" rtl="0" eaLnBrk="1" fontAlgn="base" hangingPunct="1">
        <a:spcBef>
          <a:spcPct val="0"/>
        </a:spcBef>
        <a:spcAft>
          <a:spcPct val="0"/>
        </a:spcAft>
        <a:defRPr sz="2800">
          <a:solidFill>
            <a:srgbClr val="BA0C2F"/>
          </a:solidFill>
          <a:latin typeface="Gill Sans MT" panose="020B0502020104020203" pitchFamily="34" charset="0"/>
          <a:ea typeface="Gill Sans MT" panose="020B0502020104020203" pitchFamily="34" charset="0"/>
          <a:cs typeface="Gill Sans MT" panose="020B0502020104020203" pitchFamily="34" charset="0"/>
        </a:defRPr>
      </a:lvl5pPr>
      <a:lvl6pPr marL="457200" algn="l" defTabSz="457200" rtl="0" eaLnBrk="1" fontAlgn="base" hangingPunct="1">
        <a:spcBef>
          <a:spcPct val="0"/>
        </a:spcBef>
        <a:spcAft>
          <a:spcPct val="0"/>
        </a:spcAft>
        <a:defRPr sz="2800">
          <a:solidFill>
            <a:srgbClr val="BA0C2F"/>
          </a:solidFill>
          <a:latin typeface="Gill Sans MT" panose="020B0502020104020203" pitchFamily="34" charset="0"/>
          <a:ea typeface="Gill Sans MT" panose="020B0502020104020203" pitchFamily="34" charset="0"/>
          <a:cs typeface="Gill Sans MT" panose="020B0502020104020203" pitchFamily="34" charset="0"/>
        </a:defRPr>
      </a:lvl6pPr>
      <a:lvl7pPr marL="914400" algn="l" defTabSz="457200" rtl="0" eaLnBrk="1" fontAlgn="base" hangingPunct="1">
        <a:spcBef>
          <a:spcPct val="0"/>
        </a:spcBef>
        <a:spcAft>
          <a:spcPct val="0"/>
        </a:spcAft>
        <a:defRPr sz="2800">
          <a:solidFill>
            <a:srgbClr val="BA0C2F"/>
          </a:solidFill>
          <a:latin typeface="Gill Sans MT" panose="020B0502020104020203" pitchFamily="34" charset="0"/>
          <a:ea typeface="Gill Sans MT" panose="020B0502020104020203" pitchFamily="34" charset="0"/>
          <a:cs typeface="Gill Sans MT" panose="020B0502020104020203" pitchFamily="34" charset="0"/>
        </a:defRPr>
      </a:lvl7pPr>
      <a:lvl8pPr marL="1371600" algn="l" defTabSz="457200" rtl="0" eaLnBrk="1" fontAlgn="base" hangingPunct="1">
        <a:spcBef>
          <a:spcPct val="0"/>
        </a:spcBef>
        <a:spcAft>
          <a:spcPct val="0"/>
        </a:spcAft>
        <a:defRPr sz="2800">
          <a:solidFill>
            <a:srgbClr val="BA0C2F"/>
          </a:solidFill>
          <a:latin typeface="Gill Sans MT" panose="020B0502020104020203" pitchFamily="34" charset="0"/>
          <a:ea typeface="Gill Sans MT" panose="020B0502020104020203" pitchFamily="34" charset="0"/>
          <a:cs typeface="Gill Sans MT" panose="020B0502020104020203" pitchFamily="34" charset="0"/>
        </a:defRPr>
      </a:lvl8pPr>
      <a:lvl9pPr marL="1828800" algn="l" defTabSz="457200" rtl="0" eaLnBrk="1" fontAlgn="base" hangingPunct="1">
        <a:spcBef>
          <a:spcPct val="0"/>
        </a:spcBef>
        <a:spcAft>
          <a:spcPct val="0"/>
        </a:spcAft>
        <a:defRPr sz="2800">
          <a:solidFill>
            <a:srgbClr val="BA0C2F"/>
          </a:solidFill>
          <a:latin typeface="Gill Sans MT" panose="020B0502020104020203" pitchFamily="34" charset="0"/>
          <a:ea typeface="Gill Sans MT" panose="020B0502020104020203" pitchFamily="34" charset="0"/>
          <a:cs typeface="Gill Sans MT" panose="020B0502020104020203" pitchFamily="34" charset="0"/>
        </a:defRPr>
      </a:lvl9pPr>
    </p:titleStyle>
    <p:bodyStyle>
      <a:lvl1pPr marL="230188" indent="-230188" algn="l" defTabSz="457200" rtl="0" eaLnBrk="1" fontAlgn="base" hangingPunct="1">
        <a:spcBef>
          <a:spcPct val="0"/>
        </a:spcBef>
        <a:spcAft>
          <a:spcPts val="1200"/>
        </a:spcAft>
        <a:buFont typeface="Arial" panose="020B0604020202020204" pitchFamily="34" charset="0"/>
        <a:buChar char="•"/>
        <a:defRPr sz="2000" kern="1200">
          <a:solidFill>
            <a:srgbClr val="635C5B"/>
          </a:solidFill>
          <a:latin typeface="Gill Sans MT"/>
          <a:ea typeface="Gill Sans MT" panose="020B0502020104020203" pitchFamily="34" charset="0"/>
          <a:cs typeface="Gill Sans MT"/>
        </a:defRPr>
      </a:lvl1pPr>
      <a:lvl2pPr marL="684213" indent="-230188" algn="l" defTabSz="457200" rtl="0" eaLnBrk="1" fontAlgn="base" hangingPunct="1">
        <a:spcBef>
          <a:spcPct val="0"/>
        </a:spcBef>
        <a:spcAft>
          <a:spcPts val="1200"/>
        </a:spcAft>
        <a:buFont typeface="Arial" panose="020B0604020202020204" pitchFamily="34" charset="0"/>
        <a:buChar char="–"/>
        <a:defRPr sz="2000" kern="1200">
          <a:solidFill>
            <a:srgbClr val="635C5B"/>
          </a:solidFill>
          <a:latin typeface="Gill Sans MT"/>
          <a:ea typeface="Gill Sans MT" panose="020B0502020104020203" pitchFamily="34" charset="0"/>
          <a:cs typeface="Gill Sans MT"/>
        </a:defRPr>
      </a:lvl2pPr>
      <a:lvl3pPr marL="914400" indent="-230188" algn="l" defTabSz="457200" rtl="0" eaLnBrk="1" fontAlgn="base" hangingPunct="1">
        <a:spcBef>
          <a:spcPct val="20000"/>
        </a:spcBef>
        <a:spcAft>
          <a:spcPct val="0"/>
        </a:spcAft>
        <a:buFont typeface="Arial" panose="020B0604020202020204" pitchFamily="34" charset="0"/>
        <a:buChar char="•"/>
        <a:defRPr kern="1200">
          <a:solidFill>
            <a:srgbClr val="6C6463"/>
          </a:solidFill>
          <a:latin typeface="Gill Sans MT"/>
          <a:ea typeface="Gill Sans MT" panose="020B0502020104020203" pitchFamily="34" charset="0"/>
          <a:cs typeface="Gill Sans MT"/>
        </a:defRPr>
      </a:lvl3pPr>
      <a:lvl4pPr marL="1146175" indent="-231775" algn="l" defTabSz="457200" rtl="0" eaLnBrk="1" fontAlgn="base" hangingPunct="1">
        <a:spcBef>
          <a:spcPct val="20000"/>
        </a:spcBef>
        <a:spcAft>
          <a:spcPct val="0"/>
        </a:spcAft>
        <a:buFont typeface="Arial" panose="020B0604020202020204" pitchFamily="34" charset="0"/>
        <a:buChar char="–"/>
        <a:defRPr sz="1600" kern="1200">
          <a:solidFill>
            <a:srgbClr val="6C6463"/>
          </a:solidFill>
          <a:latin typeface="Gill Sans MT"/>
          <a:ea typeface="Gill Sans MT" panose="020B0502020104020203" pitchFamily="34" charset="0"/>
          <a:cs typeface="Gill Sans MT"/>
        </a:defRPr>
      </a:lvl4pPr>
      <a:lvl5pPr marL="1255713" indent="-230188" algn="l" defTabSz="457200" rtl="0" eaLnBrk="1" fontAlgn="base" hangingPunct="1">
        <a:spcBef>
          <a:spcPct val="20000"/>
        </a:spcBef>
        <a:spcAft>
          <a:spcPct val="0"/>
        </a:spcAft>
        <a:buFont typeface="Arial" panose="020B0604020202020204" pitchFamily="34" charset="0"/>
        <a:buChar char="»"/>
        <a:defRPr sz="1400" kern="1200">
          <a:solidFill>
            <a:srgbClr val="6C6463"/>
          </a:solidFill>
          <a:latin typeface="Gill Sans MT"/>
          <a:ea typeface="Gill Sans MT" panose="020B0502020104020203" pitchFamily="34" charset="0"/>
          <a:cs typeface="Gill Sans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673AD2F-3429-416C-ABE2-10756D30EE7D}"/>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119624D-2D94-4592-B8B0-44B167444A79}"/>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91C0E0-FDB7-4B14-9918-1D996DA0B045}"/>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DF6A5F2-38AD-4DD6-9B04-E28C93FCB654}" type="datetimeFigureOut">
              <a:rPr lang="en-US" smtClean="0"/>
              <a:t>10/27/2019</a:t>
            </a:fld>
            <a:endParaRPr lang="en-US"/>
          </a:p>
        </p:txBody>
      </p:sp>
      <p:sp>
        <p:nvSpPr>
          <p:cNvPr id="5" name="Footer Placeholder 4">
            <a:extLst>
              <a:ext uri="{FF2B5EF4-FFF2-40B4-BE49-F238E27FC236}">
                <a16:creationId xmlns:a16="http://schemas.microsoft.com/office/drawing/2014/main" id="{1C370CDE-F676-4FFB-8BE1-15A7ECABC5FB}"/>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FF3ADD9-79CF-4780-A7A8-020882A134C3}"/>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7E7DE71-5CCE-4F8C-A523-0E70993F0EC7}" type="slidenum">
              <a:rPr lang="en-US" smtClean="0"/>
              <a:t>‹#›</a:t>
            </a:fld>
            <a:endParaRPr lang="en-US"/>
          </a:p>
        </p:txBody>
      </p:sp>
    </p:spTree>
    <p:extLst>
      <p:ext uri="{BB962C8B-B14F-4D97-AF65-F5344CB8AC3E}">
        <p14:creationId xmlns:p14="http://schemas.microsoft.com/office/powerpoint/2010/main" val="4139996645"/>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57.sv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60.svg"/></Relationships>
</file>

<file path=ppt/slides/_rels/slide1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62.svg"/></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22.xml"/><Relationship Id="rId1" Type="http://schemas.openxmlformats.org/officeDocument/2006/relationships/slideLayout" Target="../slideLayouts/slideLayout31.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3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8.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3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4.xml"/></Relationships>
</file>

<file path=ppt/slides/_rels/slide41.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35.xml"/><Relationship Id="rId1" Type="http://schemas.openxmlformats.org/officeDocument/2006/relationships/slideLayout" Target="../slideLayouts/slideLayout34.xml"/></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35.xml"/><Relationship Id="rId4" Type="http://schemas.openxmlformats.org/officeDocument/2006/relationships/image" Target="../media/image7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8" Type="http://schemas.openxmlformats.org/officeDocument/2006/relationships/diagramData" Target="../diagrams/data5.xml"/><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diagramDrawing" Target="../diagrams/drawing5.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0" Type="http://schemas.openxmlformats.org/officeDocument/2006/relationships/diagramQuickStyle" Target="../diagrams/quickStyle5.xml"/><Relationship Id="rId4" Type="http://schemas.openxmlformats.org/officeDocument/2006/relationships/diagramLayout" Target="../diagrams/layout4.xml"/><Relationship Id="rId9" Type="http://schemas.openxmlformats.org/officeDocument/2006/relationships/diagramLayout" Target="../diagrams/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Footer Placeholder 2">
            <a:extLst>
              <a:ext uri="{FF2B5EF4-FFF2-40B4-BE49-F238E27FC236}">
                <a16:creationId xmlns:a16="http://schemas.microsoft.com/office/drawing/2014/main" id="{A9B77695-0DD8-4A9D-8603-D4096C60E7C7}"/>
              </a:ext>
            </a:extLst>
          </p:cNvPr>
          <p:cNvSpPr>
            <a:spLocks noGrp="1" noChangeArrowheads="1"/>
          </p:cNvSpPr>
          <p:nvPr>
            <p:ph type="ftr" sz="quarter" idx="3"/>
          </p:nvPr>
        </p:nvSpPr>
        <p:spPr bwMode="auto">
          <a:xfrm>
            <a:off x="3124200" y="6521450"/>
            <a:ext cx="2895600" cy="1841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fontAlgn="base">
              <a:spcBef>
                <a:spcPct val="0"/>
              </a:spcBef>
              <a:spcAft>
                <a:spcPct val="0"/>
              </a:spcAft>
              <a:defRPr>
                <a:solidFill>
                  <a:schemeClr val="tx1"/>
                </a:solidFill>
                <a:latin typeface="Gill Sans MT" panose="020B0502020104020203" pitchFamily="34" charset="0"/>
              </a:defRPr>
            </a:lvl6pPr>
            <a:lvl7pPr marL="2971800" indent="-228600" defTabSz="457200" fontAlgn="base">
              <a:spcBef>
                <a:spcPct val="0"/>
              </a:spcBef>
              <a:spcAft>
                <a:spcPct val="0"/>
              </a:spcAft>
              <a:defRPr>
                <a:solidFill>
                  <a:schemeClr val="tx1"/>
                </a:solidFill>
                <a:latin typeface="Gill Sans MT" panose="020B0502020104020203" pitchFamily="34" charset="0"/>
              </a:defRPr>
            </a:lvl7pPr>
            <a:lvl8pPr marL="3429000" indent="-228600" defTabSz="457200" fontAlgn="base">
              <a:spcBef>
                <a:spcPct val="0"/>
              </a:spcBef>
              <a:spcAft>
                <a:spcPct val="0"/>
              </a:spcAft>
              <a:defRPr>
                <a:solidFill>
                  <a:schemeClr val="tx1"/>
                </a:solidFill>
                <a:latin typeface="Gill Sans MT" panose="020B0502020104020203" pitchFamily="34" charset="0"/>
              </a:defRPr>
            </a:lvl8pPr>
            <a:lvl9pPr marL="3886200" indent="-228600" defTabSz="457200" fontAlgn="base">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endParaRPr lang="en-US" altLang="en-US" dirty="0">
              <a:solidFill>
                <a:srgbClr val="635C5B"/>
              </a:solidFill>
              <a:ea typeface="Gill Sans MT" panose="020B0502020104020203" pitchFamily="34" charset="0"/>
              <a:cs typeface="Gill Sans MT" panose="020B0502020104020203" pitchFamily="34" charset="0"/>
            </a:endParaRPr>
          </a:p>
        </p:txBody>
      </p:sp>
      <p:sp>
        <p:nvSpPr>
          <p:cNvPr id="34820" name="Slide Number Placeholder 3">
            <a:extLst>
              <a:ext uri="{FF2B5EF4-FFF2-40B4-BE49-F238E27FC236}">
                <a16:creationId xmlns:a16="http://schemas.microsoft.com/office/drawing/2014/main" id="{90E02991-67B6-4B4D-9C24-0685980DBC56}"/>
              </a:ext>
            </a:extLst>
          </p:cNvPr>
          <p:cNvSpPr>
            <a:spLocks noGrp="1" noChangeArrowheads="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fontAlgn="base">
              <a:spcBef>
                <a:spcPct val="0"/>
              </a:spcBef>
              <a:spcAft>
                <a:spcPct val="0"/>
              </a:spcAft>
              <a:defRPr>
                <a:solidFill>
                  <a:schemeClr val="tx1"/>
                </a:solidFill>
                <a:latin typeface="Gill Sans MT" panose="020B0502020104020203" pitchFamily="34" charset="0"/>
              </a:defRPr>
            </a:lvl6pPr>
            <a:lvl7pPr marL="2971800" indent="-228600" defTabSz="457200" fontAlgn="base">
              <a:spcBef>
                <a:spcPct val="0"/>
              </a:spcBef>
              <a:spcAft>
                <a:spcPct val="0"/>
              </a:spcAft>
              <a:defRPr>
                <a:solidFill>
                  <a:schemeClr val="tx1"/>
                </a:solidFill>
                <a:latin typeface="Gill Sans MT" panose="020B0502020104020203" pitchFamily="34" charset="0"/>
              </a:defRPr>
            </a:lvl7pPr>
            <a:lvl8pPr marL="3429000" indent="-228600" defTabSz="457200" fontAlgn="base">
              <a:spcBef>
                <a:spcPct val="0"/>
              </a:spcBef>
              <a:spcAft>
                <a:spcPct val="0"/>
              </a:spcAft>
              <a:defRPr>
                <a:solidFill>
                  <a:schemeClr val="tx1"/>
                </a:solidFill>
                <a:latin typeface="Gill Sans MT" panose="020B0502020104020203" pitchFamily="34" charset="0"/>
              </a:defRPr>
            </a:lvl8pPr>
            <a:lvl9pPr marL="3886200" indent="-228600" defTabSz="457200" fontAlgn="base">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C94C3B6E-557F-4ECE-85AA-E0428859E180}" type="slidenum">
              <a:rPr lang="en-US" altLang="en-US">
                <a:solidFill>
                  <a:srgbClr val="FFFFFF"/>
                </a:solidFill>
                <a:ea typeface="Gill Sans MT" panose="020B0502020104020203" pitchFamily="34" charset="0"/>
                <a:cs typeface="Gill Sans MT" panose="020B0502020104020203" pitchFamily="34" charset="0"/>
              </a:rPr>
              <a:pPr fontAlgn="base">
                <a:spcBef>
                  <a:spcPct val="0"/>
                </a:spcBef>
                <a:spcAft>
                  <a:spcPct val="0"/>
                </a:spcAft>
              </a:pPr>
              <a:t>1</a:t>
            </a:fld>
            <a:endParaRPr lang="en-US" altLang="en-US">
              <a:solidFill>
                <a:srgbClr val="FFFFFF"/>
              </a:solidFill>
              <a:ea typeface="Gill Sans MT" panose="020B0502020104020203" pitchFamily="34" charset="0"/>
              <a:cs typeface="Gill Sans MT" panose="020B0502020104020203" pitchFamily="34" charset="0"/>
            </a:endParaRPr>
          </a:p>
        </p:txBody>
      </p:sp>
      <p:sp>
        <p:nvSpPr>
          <p:cNvPr id="5" name="Title 4">
            <a:extLst>
              <a:ext uri="{FF2B5EF4-FFF2-40B4-BE49-F238E27FC236}">
                <a16:creationId xmlns:a16="http://schemas.microsoft.com/office/drawing/2014/main" id="{A0012283-A7A9-427A-9E98-E5870201B882}"/>
              </a:ext>
            </a:extLst>
          </p:cNvPr>
          <p:cNvSpPr>
            <a:spLocks noGrp="1"/>
          </p:cNvSpPr>
          <p:nvPr>
            <p:ph type="ctrTitle"/>
          </p:nvPr>
        </p:nvSpPr>
        <p:spPr>
          <a:xfrm>
            <a:off x="0" y="4038600"/>
            <a:ext cx="9144000" cy="2819400"/>
          </a:xfrm>
          <a:solidFill>
            <a:srgbClr val="FFFFFF"/>
          </a:solidFill>
        </p:spPr>
        <p:txBody>
          <a:bodyPr rtlCol="0">
            <a:normAutofit fontScale="90000"/>
          </a:bodyPr>
          <a:lstStyle/>
          <a:p>
            <a:pPr marL="233363" fontAlgn="auto">
              <a:spcBef>
                <a:spcPts val="1200"/>
              </a:spcBef>
              <a:spcAft>
                <a:spcPts val="0"/>
              </a:spcAft>
              <a:defRPr/>
            </a:pPr>
            <a:r>
              <a:rPr lang="en-US" sz="2400" dirty="0">
                <a:solidFill>
                  <a:schemeClr val="tx2"/>
                </a:solidFill>
                <a:ea typeface="+mj-ea"/>
              </a:rPr>
              <a:t>2019 STATE OF THE ART (SOTA) CONFERENCE ON </a:t>
            </a:r>
            <a:br>
              <a:rPr lang="en-US" sz="2400" dirty="0">
                <a:solidFill>
                  <a:schemeClr val="tx2"/>
                </a:solidFill>
                <a:ea typeface="+mj-ea"/>
              </a:rPr>
            </a:br>
            <a:r>
              <a:rPr lang="en-US" sz="2400" dirty="0">
                <a:solidFill>
                  <a:schemeClr val="tx2"/>
                </a:solidFill>
                <a:ea typeface="+mj-ea"/>
              </a:rPr>
              <a:t>ARABIC LITERACY AND NUMERACY IN THE PRIMARY GRADES</a:t>
            </a:r>
            <a:br>
              <a:rPr lang="en-US" sz="2400" dirty="0">
                <a:solidFill>
                  <a:schemeClr val="tx2"/>
                </a:solidFill>
                <a:ea typeface="+mj-ea"/>
              </a:rPr>
            </a:br>
            <a:r>
              <a:rPr lang="ar-SA" sz="2700" b="1" dirty="0">
                <a:solidFill>
                  <a:schemeClr val="tx2"/>
                </a:solidFill>
              </a:rPr>
              <a:t>المؤتمر الدولي  حول</a:t>
            </a:r>
            <a:r>
              <a:rPr lang="ar-SA" sz="2700" dirty="0">
                <a:solidFill>
                  <a:schemeClr val="tx2"/>
                </a:solidFill>
              </a:rPr>
              <a:t> </a:t>
            </a:r>
            <a:r>
              <a:rPr lang="ar-SA" sz="2700" b="1" dirty="0">
                <a:solidFill>
                  <a:schemeClr val="tx2"/>
                </a:solidFill>
              </a:rPr>
              <a:t>تعليم</a:t>
            </a:r>
            <a:r>
              <a:rPr lang="ar-SA" sz="2700" dirty="0">
                <a:solidFill>
                  <a:schemeClr val="tx2"/>
                </a:solidFill>
              </a:rPr>
              <a:t> </a:t>
            </a:r>
            <a:r>
              <a:rPr lang="ar-SA" sz="2700" b="1" dirty="0">
                <a:solidFill>
                  <a:schemeClr val="tx2"/>
                </a:solidFill>
              </a:rPr>
              <a:t>القراءة</a:t>
            </a:r>
            <a:r>
              <a:rPr lang="ar-SA" sz="2700" dirty="0">
                <a:solidFill>
                  <a:schemeClr val="tx2"/>
                </a:solidFill>
              </a:rPr>
              <a:t> </a:t>
            </a:r>
            <a:r>
              <a:rPr lang="ar-SA" sz="2700" b="1" dirty="0">
                <a:solidFill>
                  <a:schemeClr val="tx2"/>
                </a:solidFill>
              </a:rPr>
              <a:t>الكتابة  باللغة</a:t>
            </a:r>
            <a:r>
              <a:rPr lang="ar-SA" sz="2700" dirty="0">
                <a:solidFill>
                  <a:schemeClr val="tx2"/>
                </a:solidFill>
              </a:rPr>
              <a:t> </a:t>
            </a:r>
            <a:r>
              <a:rPr lang="ar-SA" sz="2700" b="1" dirty="0">
                <a:solidFill>
                  <a:schemeClr val="tx2"/>
                </a:solidFill>
              </a:rPr>
              <a:t>العربية  والرياضيات</a:t>
            </a:r>
            <a:r>
              <a:rPr lang="ar-SA" sz="2700" dirty="0">
                <a:solidFill>
                  <a:schemeClr val="tx2"/>
                </a:solidFill>
              </a:rPr>
              <a:t> </a:t>
            </a:r>
            <a:r>
              <a:rPr lang="ar-SA" sz="2700" b="1" dirty="0">
                <a:solidFill>
                  <a:schemeClr val="tx2"/>
                </a:solidFill>
              </a:rPr>
              <a:t>في</a:t>
            </a:r>
            <a:r>
              <a:rPr lang="ar-SA" sz="2700" dirty="0">
                <a:solidFill>
                  <a:schemeClr val="tx2"/>
                </a:solidFill>
              </a:rPr>
              <a:t> </a:t>
            </a:r>
            <a:r>
              <a:rPr lang="ar-SA" sz="2700" b="1" dirty="0">
                <a:solidFill>
                  <a:schemeClr val="tx2"/>
                </a:solidFill>
              </a:rPr>
              <a:t>الصفوف</a:t>
            </a:r>
            <a:r>
              <a:rPr lang="ar-SA" sz="2700" dirty="0">
                <a:solidFill>
                  <a:schemeClr val="tx2"/>
                </a:solidFill>
              </a:rPr>
              <a:t> </a:t>
            </a:r>
            <a:r>
              <a:rPr lang="ar-SA" sz="2700" b="1" dirty="0">
                <a:solidFill>
                  <a:schemeClr val="tx2"/>
                </a:solidFill>
              </a:rPr>
              <a:t>الابتدائية</a:t>
            </a:r>
            <a:br>
              <a:rPr lang="en-US" sz="2400" dirty="0">
                <a:solidFill>
                  <a:schemeClr val="tx2"/>
                </a:solidFill>
                <a:ea typeface="+mj-ea"/>
              </a:rPr>
            </a:br>
            <a:br>
              <a:rPr lang="en-US" sz="2400" dirty="0">
                <a:solidFill>
                  <a:schemeClr val="tx2"/>
                </a:solidFill>
                <a:ea typeface="+mj-ea"/>
              </a:rPr>
            </a:br>
            <a:r>
              <a:rPr lang="en-US" sz="2000" dirty="0">
                <a:solidFill>
                  <a:schemeClr val="tx2"/>
                </a:solidFill>
                <a:ea typeface="+mj-ea"/>
              </a:rPr>
              <a:t>October 28-30, 2019</a:t>
            </a:r>
            <a:br>
              <a:rPr lang="en-US" sz="2000" dirty="0">
                <a:solidFill>
                  <a:schemeClr val="tx2"/>
                </a:solidFill>
                <a:ea typeface="+mj-ea"/>
              </a:rPr>
            </a:br>
            <a:r>
              <a:rPr lang="ar-SA" sz="2200" b="1" dirty="0">
                <a:solidFill>
                  <a:schemeClr val="tx2"/>
                </a:solidFill>
              </a:rPr>
              <a:t>من 28 إلى 30 أكتوبر2019</a:t>
            </a:r>
            <a:br>
              <a:rPr lang="en-US" sz="1300" dirty="0">
                <a:solidFill>
                  <a:schemeClr val="tx2"/>
                </a:solidFill>
                <a:ea typeface="+mj-ea"/>
              </a:rPr>
            </a:br>
            <a:endParaRPr lang="en-US" sz="2400" dirty="0">
              <a:solidFill>
                <a:schemeClr val="tx2"/>
              </a:solidFill>
              <a:ea typeface="+mj-ea"/>
            </a:endParaRPr>
          </a:p>
        </p:txBody>
      </p:sp>
      <p:pic>
        <p:nvPicPr>
          <p:cNvPr id="9" name="Picture 8" descr="A close up of a logo&#10;&#10;Description automatically generated">
            <a:extLst>
              <a:ext uri="{FF2B5EF4-FFF2-40B4-BE49-F238E27FC236}">
                <a16:creationId xmlns:a16="http://schemas.microsoft.com/office/drawing/2014/main" id="{A3FA9901-292D-49E4-A90B-41C8AF5E4F65}"/>
              </a:ext>
            </a:extLst>
          </p:cNvPr>
          <p:cNvPicPr>
            <a:picLocks noChangeAspect="1"/>
          </p:cNvPicPr>
          <p:nvPr/>
        </p:nvPicPr>
        <p:blipFill>
          <a:blip r:embed="rId3"/>
          <a:stretch>
            <a:fillRect/>
          </a:stretch>
        </p:blipFill>
        <p:spPr>
          <a:xfrm>
            <a:off x="7398580" y="5382206"/>
            <a:ext cx="1687942" cy="1387963"/>
          </a:xfrm>
          <a:prstGeom prst="rect">
            <a:avLst/>
          </a:prstGeom>
        </p:spPr>
      </p:pic>
      <p:pic>
        <p:nvPicPr>
          <p:cNvPr id="11" name="Picture 10" descr="A close up of a logo&#10;&#10;Description automatically generated">
            <a:extLst>
              <a:ext uri="{FF2B5EF4-FFF2-40B4-BE49-F238E27FC236}">
                <a16:creationId xmlns:a16="http://schemas.microsoft.com/office/drawing/2014/main" id="{E07C3ED7-265B-46A4-A687-CAB9B1FB4A93}"/>
              </a:ext>
            </a:extLst>
          </p:cNvPr>
          <p:cNvPicPr>
            <a:picLocks noChangeAspect="1"/>
          </p:cNvPicPr>
          <p:nvPr/>
        </p:nvPicPr>
        <p:blipFill>
          <a:blip r:embed="rId4"/>
          <a:stretch>
            <a:fillRect/>
          </a:stretch>
        </p:blipFill>
        <p:spPr>
          <a:xfrm>
            <a:off x="5803495" y="5294376"/>
            <a:ext cx="1828800" cy="1563624"/>
          </a:xfrm>
          <a:prstGeom prst="rect">
            <a:avLst/>
          </a:prstGeom>
        </p:spPr>
      </p:pic>
      <p:sp>
        <p:nvSpPr>
          <p:cNvPr id="12" name="TextBox 11">
            <a:extLst>
              <a:ext uri="{FF2B5EF4-FFF2-40B4-BE49-F238E27FC236}">
                <a16:creationId xmlns:a16="http://schemas.microsoft.com/office/drawing/2014/main" id="{C76BC657-D5B5-49D9-904E-E535069FAEE2}"/>
              </a:ext>
            </a:extLst>
          </p:cNvPr>
          <p:cNvSpPr txBox="1"/>
          <p:nvPr/>
        </p:nvSpPr>
        <p:spPr>
          <a:xfrm>
            <a:off x="0" y="3886200"/>
            <a:ext cx="9144000" cy="182880"/>
          </a:xfrm>
          <a:prstGeom prst="rect">
            <a:avLst/>
          </a:prstGeom>
          <a:solidFill>
            <a:schemeClr val="accent1"/>
          </a:solidFill>
        </p:spPr>
        <p:txBody>
          <a:bodyPr wrap="square" rtlCol="0">
            <a:noAutofit/>
          </a:bodyPr>
          <a:lstStyle/>
          <a:p>
            <a:pPr algn="l"/>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a:xfrm>
            <a:off x="152400" y="6520934"/>
            <a:ext cx="2133600" cy="184666"/>
          </a:xfrm>
          <a:prstGeom prst="rect">
            <a:avLst/>
          </a:prstGeom>
        </p:spPr>
        <p:txBody>
          <a:bodyPr vert="horz" lIns="91440" tIns="45720" rIns="91440" bIns="45720" rtlCol="0" anchor="ctr">
            <a:spAutoFit/>
          </a:bodyPr>
          <a:lstStyle>
            <a:defPPr>
              <a:defRPr lang="en-US"/>
            </a:defPPr>
            <a:lvl1pPr marL="0" algn="l" defTabSz="457200" rtl="0" eaLnBrk="1" latinLnBrk="0" hangingPunct="1">
              <a:defRPr sz="600" b="0" i="0" kern="1200">
                <a:solidFill>
                  <a:srgbClr val="FFFFFF"/>
                </a:solidFill>
                <a:latin typeface="Gill Sans MT"/>
                <a:ea typeface="+mn-ea"/>
                <a:cs typeface="Gill Sans M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rtl="1"/>
            <a:fld id="{EB2C8F94-9D67-854F-8417-3B884156945E}" type="datetime1">
              <a:rPr lang="en-US" smtClean="0"/>
              <a:pPr/>
              <a:t>10/27/2019</a:t>
            </a:fld>
            <a:endParaRPr lang="ar" dirty="0"/>
          </a:p>
        </p:txBody>
      </p:sp>
      <p:sp>
        <p:nvSpPr>
          <p:cNvPr id="3" name="Footer Placeholder 2"/>
          <p:cNvSpPr>
            <a:spLocks noGrp="1"/>
          </p:cNvSpPr>
          <p:nvPr>
            <p:ph type="ftr" sz="quarter" idx="4294967295"/>
          </p:nvPr>
        </p:nvSpPr>
        <p:spPr>
          <a:xfrm>
            <a:off x="3124200" y="6520934"/>
            <a:ext cx="2895600" cy="184666"/>
          </a:xfrm>
        </p:spPr>
        <p:txBody>
          <a:bodyPr/>
          <a:lstStyle/>
          <a:p>
            <a:pPr rtl="1"/>
            <a:r>
              <a:rPr lang="ar" b="0" i="0" u="none" baseline="0"/>
              <a:t>FOOTER GOES HERE</a:t>
            </a:r>
          </a:p>
        </p:txBody>
      </p:sp>
      <p:sp>
        <p:nvSpPr>
          <p:cNvPr id="4" name="Slide Number Placeholder 3"/>
          <p:cNvSpPr>
            <a:spLocks noGrp="1"/>
          </p:cNvSpPr>
          <p:nvPr>
            <p:ph type="sldNum" sz="quarter" idx="4"/>
          </p:nvPr>
        </p:nvSpPr>
        <p:spPr>
          <a:xfrm>
            <a:off x="6858000" y="6520934"/>
            <a:ext cx="2133600" cy="184666"/>
          </a:xfrm>
          <a:prstGeom prst="rect">
            <a:avLst/>
          </a:prstGeom>
        </p:spPr>
        <p:txBody>
          <a:bodyPr vert="horz" lIns="91440" tIns="45720" rIns="91440" bIns="45720" rtlCol="0" anchor="ctr">
            <a:spAutoFit/>
          </a:bodyPr>
          <a:lstStyle>
            <a:defPPr>
              <a:defRPr lang="en-US"/>
            </a:defPPr>
            <a:lvl1pPr marL="0" algn="r" defTabSz="457200" rtl="0" eaLnBrk="1" latinLnBrk="0" hangingPunct="1">
              <a:defRPr sz="600" b="0" i="0" kern="1200">
                <a:solidFill>
                  <a:srgbClr val="FFFFFF"/>
                </a:solidFill>
                <a:latin typeface="Gill Sans MT"/>
                <a:ea typeface="+mn-ea"/>
                <a:cs typeface="Gill Sans M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rtl="1"/>
            <a:fld id="{42782948-4DBE-204D-AB9E-B65E067054AE}" type="slidenum">
              <a:rPr lang="en-US" smtClean="0"/>
              <a:pPr algn="l" rtl="1"/>
              <a:t>10</a:t>
            </a:fld>
            <a:endParaRPr lang="ar"/>
          </a:p>
        </p:txBody>
      </p:sp>
      <p:sp>
        <p:nvSpPr>
          <p:cNvPr id="12" name="Title 11"/>
          <p:cNvSpPr>
            <a:spLocks noGrp="1"/>
          </p:cNvSpPr>
          <p:nvPr>
            <p:ph type="ctrTitle"/>
          </p:nvPr>
        </p:nvSpPr>
        <p:spPr>
          <a:xfrm>
            <a:off x="2438400" y="2057400"/>
            <a:ext cx="5486400" cy="1600200"/>
          </a:xfrm>
        </p:spPr>
        <p:txBody>
          <a:bodyPr>
            <a:normAutofit/>
          </a:bodyPr>
          <a:lstStyle/>
          <a:p>
            <a:pPr algn="r" rtl="1"/>
            <a:r>
              <a:rPr lang="ar" b="0" i="0" u="none" baseline="0" dirty="0"/>
              <a:t>عرض رئيسي</a:t>
            </a:r>
            <a:br>
              <a:rPr lang="ar" dirty="0"/>
            </a:br>
            <a:r>
              <a:rPr lang="ar" b="0" i="0" u="none" baseline="0" dirty="0">
                <a:solidFill>
                  <a:srgbClr val="000000"/>
                </a:solidFill>
              </a:rPr>
              <a:t>التقدم المحرز والمسارات القادمة</a:t>
            </a:r>
          </a:p>
        </p:txBody>
      </p:sp>
      <p:sp>
        <p:nvSpPr>
          <p:cNvPr id="13" name="Subtitle 12"/>
          <p:cNvSpPr>
            <a:spLocks noGrp="1"/>
          </p:cNvSpPr>
          <p:nvPr>
            <p:ph type="subTitle" idx="1"/>
          </p:nvPr>
        </p:nvSpPr>
        <p:spPr>
          <a:xfrm>
            <a:off x="2133600" y="4191000"/>
            <a:ext cx="5029200" cy="1600200"/>
          </a:xfrm>
        </p:spPr>
        <p:txBody>
          <a:bodyPr>
            <a:normAutofit fontScale="92500" lnSpcReduction="20000"/>
          </a:bodyPr>
          <a:lstStyle/>
          <a:p>
            <a:pPr algn="r" rtl="1"/>
            <a:r>
              <a:rPr lang="ar" b="1" i="0" u="none" baseline="0" dirty="0"/>
              <a:t>مؤتمر وضع الآداب في القراءة والكتابة بالعربية والحساب في الصفوف الابتدائية لا2019</a:t>
            </a:r>
          </a:p>
          <a:p>
            <a:endParaRPr lang="ar" dirty="0"/>
          </a:p>
          <a:p>
            <a:pPr algn="r" rtl="1"/>
            <a:r>
              <a:rPr lang="ar" b="0" i="0" u="none" baseline="0" dirty="0"/>
              <a:t>هيلين ن. بويل، درجة دكتوراه</a:t>
            </a:r>
          </a:p>
          <a:p>
            <a:pPr algn="r" rtl="1"/>
            <a:r>
              <a:rPr lang="ar" b="0" i="0" u="none" baseline="0" dirty="0"/>
              <a:t>28 أكتوبر، 2019</a:t>
            </a:r>
          </a:p>
        </p:txBody>
      </p:sp>
    </p:spTree>
    <p:extLst>
      <p:ext uri="{BB962C8B-B14F-4D97-AF65-F5344CB8AC3E}">
        <p14:creationId xmlns:p14="http://schemas.microsoft.com/office/powerpoint/2010/main" val="9552446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p:cNvSpPr>
            <a:spLocks noGrp="1"/>
          </p:cNvSpPr>
          <p:nvPr>
            <p:ph idx="1"/>
          </p:nvPr>
        </p:nvSpPr>
        <p:spPr>
          <a:xfrm>
            <a:off x="685800" y="1371600"/>
            <a:ext cx="7772400" cy="4571999"/>
          </a:xfrm>
        </p:spPr>
        <p:txBody>
          <a:bodyPr/>
          <a:lstStyle/>
          <a:p>
            <a:pPr marL="0" indent="0" algn="r" rtl="1">
              <a:spcAft>
                <a:spcPts val="0"/>
              </a:spcAft>
              <a:buNone/>
            </a:pPr>
            <a:r>
              <a:rPr lang="ar" b="1" i="0" u="none" baseline="0"/>
              <a:t>سؤال البحث 1: </a:t>
            </a:r>
            <a:r>
              <a:rPr lang="ar" b="0" i="0" u="none" baseline="0"/>
              <a:t>ماذا تقول الأدبيات البحثية وبيانات التقييم الحالية عن تدريس وتعلم القراءة والكتابة والحساب بين مجموعات تعلم متعددة في الدول الناطقة بالعربية في منطقة الشرق الأوسط وشمال أفريقيا اليوم؟</a:t>
            </a:r>
          </a:p>
          <a:p>
            <a:pPr marL="0" indent="0" algn="r" rtl="1">
              <a:spcAft>
                <a:spcPts val="0"/>
              </a:spcAft>
              <a:buNone/>
            </a:pPr>
            <a:endParaRPr lang="ar" b="1" dirty="0"/>
          </a:p>
          <a:p>
            <a:pPr marL="0" indent="0" algn="r" rtl="1">
              <a:spcAft>
                <a:spcPts val="0"/>
              </a:spcAft>
              <a:buNone/>
            </a:pPr>
            <a:r>
              <a:rPr lang="ar" b="1" i="0" u="none" baseline="0"/>
              <a:t>سؤال البحث 2:  </a:t>
            </a:r>
            <a:r>
              <a:rPr lang="ar" b="0" i="0" u="none" baseline="0"/>
              <a:t>ما هو مستوى الأداء الحالي للقراءة والحساب بالصفوف المبكرة في دول الشرق الأوسط وشمال أفريقيا الناطقة بالعربية حسب الأهداف (صبيان، فتيات، التلاميذ داخل وخارج المدرسة، المهمشين، إلخ.)؟ </a:t>
            </a:r>
          </a:p>
        </p:txBody>
      </p:sp>
      <p:sp>
        <p:nvSpPr>
          <p:cNvPr id="2" name="Date Placeholder 1"/>
          <p:cNvSpPr>
            <a:spLocks noGrp="1"/>
          </p:cNvSpPr>
          <p:nvPr>
            <p:ph type="dt" sz="half" idx="2"/>
          </p:nvPr>
        </p:nvSpPr>
        <p:spPr>
          <a:xfrm>
            <a:off x="152400" y="6520934"/>
            <a:ext cx="2133600" cy="184666"/>
          </a:xfrm>
          <a:prstGeom prst="rect">
            <a:avLst/>
          </a:prstGeom>
        </p:spPr>
        <p:txBody>
          <a:bodyPr vert="horz" lIns="91440" tIns="45720" rIns="91440" bIns="45720" rtlCol="0" anchor="ctr">
            <a:spAutoFit/>
          </a:bodyPr>
          <a:lstStyle>
            <a:defPPr>
              <a:defRPr lang="en-US"/>
            </a:defPPr>
            <a:lvl1pPr marL="0" algn="l" defTabSz="457200" rtl="0" eaLnBrk="1" latinLnBrk="0" hangingPunct="1">
              <a:defRPr sz="600" b="0" i="0" kern="1200">
                <a:solidFill>
                  <a:srgbClr val="FFFFFF"/>
                </a:solidFill>
                <a:latin typeface="Gill Sans MT"/>
                <a:ea typeface="+mn-ea"/>
                <a:cs typeface="Gill Sans M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rtl="1"/>
            <a:fld id="{193355D5-F1DA-0F48-9E7E-0A3FEBF9FF84}" type="datetime1">
              <a:rPr lang="en-US" smtClean="0"/>
              <a:pPr/>
              <a:t>10/27/2019</a:t>
            </a:fld>
            <a:endParaRPr lang="ar"/>
          </a:p>
        </p:txBody>
      </p:sp>
      <p:sp>
        <p:nvSpPr>
          <p:cNvPr id="4" name="Slide Number Placeholder 3"/>
          <p:cNvSpPr>
            <a:spLocks noGrp="1"/>
          </p:cNvSpPr>
          <p:nvPr>
            <p:ph type="sldNum" sz="quarter" idx="4"/>
          </p:nvPr>
        </p:nvSpPr>
        <p:spPr>
          <a:xfrm>
            <a:off x="6858000" y="6520934"/>
            <a:ext cx="2133600" cy="184666"/>
          </a:xfrm>
          <a:prstGeom prst="rect">
            <a:avLst/>
          </a:prstGeom>
        </p:spPr>
        <p:txBody>
          <a:bodyPr vert="horz" lIns="91440" tIns="45720" rIns="91440" bIns="45720" rtlCol="0" anchor="ctr">
            <a:spAutoFit/>
          </a:bodyPr>
          <a:lstStyle>
            <a:defPPr>
              <a:defRPr lang="en-US"/>
            </a:defPPr>
            <a:lvl1pPr marL="0" algn="r" defTabSz="457200" rtl="0" eaLnBrk="1" latinLnBrk="0" hangingPunct="1">
              <a:defRPr sz="600" b="0" i="0" kern="1200">
                <a:solidFill>
                  <a:srgbClr val="FFFFFF"/>
                </a:solidFill>
                <a:latin typeface="Gill Sans MT"/>
                <a:ea typeface="+mn-ea"/>
                <a:cs typeface="Gill Sans M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rtl="1"/>
            <a:fld id="{42782948-4DBE-204D-AB9E-B65E067054AE}" type="slidenum">
              <a:rPr lang="en-US" smtClean="0"/>
              <a:pPr algn="l" rtl="1"/>
              <a:t>11</a:t>
            </a:fld>
            <a:endParaRPr lang="ar"/>
          </a:p>
        </p:txBody>
      </p:sp>
      <p:sp>
        <p:nvSpPr>
          <p:cNvPr id="5" name="Title 4"/>
          <p:cNvSpPr>
            <a:spLocks noGrp="1"/>
          </p:cNvSpPr>
          <p:nvPr>
            <p:ph type="title"/>
          </p:nvPr>
        </p:nvSpPr>
        <p:spPr>
          <a:xfrm>
            <a:off x="687876" y="661489"/>
            <a:ext cx="7772400" cy="523220"/>
          </a:xfrm>
        </p:spPr>
        <p:txBody>
          <a:bodyPr/>
          <a:lstStyle/>
          <a:p>
            <a:pPr algn="r" rtl="1"/>
            <a:r>
              <a:rPr lang="ar" b="1" i="0" u="none" baseline="0"/>
              <a:t>أسئلة البحث</a:t>
            </a:r>
          </a:p>
        </p:txBody>
      </p:sp>
      <p:sp>
        <p:nvSpPr>
          <p:cNvPr id="6" name="Text Placeholder 5"/>
          <p:cNvSpPr>
            <a:spLocks noGrp="1"/>
          </p:cNvSpPr>
          <p:nvPr>
            <p:ph type="body" sz="quarter" idx="12"/>
          </p:nvPr>
        </p:nvSpPr>
        <p:spPr/>
        <p:txBody>
          <a:bodyPr/>
          <a:lstStyle/>
          <a:p>
            <a:endParaRPr lang="ar"/>
          </a:p>
        </p:txBody>
      </p:sp>
    </p:spTree>
    <p:extLst>
      <p:ext uri="{BB962C8B-B14F-4D97-AF65-F5344CB8AC3E}">
        <p14:creationId xmlns:p14="http://schemas.microsoft.com/office/powerpoint/2010/main" val="20135536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43000" y="685800"/>
            <a:ext cx="5486400" cy="584775"/>
          </a:xfrm>
        </p:spPr>
        <p:txBody>
          <a:bodyPr/>
          <a:lstStyle/>
          <a:p>
            <a:pPr algn="r" rtl="1"/>
            <a:r>
              <a:rPr lang="ar" b="1" i="0" u="none" baseline="0">
                <a:solidFill>
                  <a:schemeClr val="bg1"/>
                </a:solidFill>
              </a:rPr>
              <a:t>الإلمام بالقراءة بالصفوف المبكرة</a:t>
            </a:r>
          </a:p>
        </p:txBody>
      </p:sp>
      <p:sp>
        <p:nvSpPr>
          <p:cNvPr id="2" name="Date Placeholder 1"/>
          <p:cNvSpPr>
            <a:spLocks noGrp="1"/>
          </p:cNvSpPr>
          <p:nvPr>
            <p:ph type="dt" sz="half" idx="10"/>
          </p:nvPr>
        </p:nvSpPr>
        <p:spPr/>
        <p:txBody>
          <a:bodyPr/>
          <a:lstStyle/>
          <a:p>
            <a:pPr algn="r" rtl="1"/>
            <a:fld id="{97F57F02-9C8D-9C43-8CF1-E7D544BE7C72}" type="datetime1">
              <a:rPr lang="en-US"/>
              <a:pPr algn="r" rtl="1"/>
              <a:t>10/27/2019</a:t>
            </a:fld>
            <a:endParaRPr lang="ar"/>
          </a:p>
        </p:txBody>
      </p:sp>
      <p:sp>
        <p:nvSpPr>
          <p:cNvPr id="5" name="Slide Number Placeholder 4"/>
          <p:cNvSpPr>
            <a:spLocks noGrp="1"/>
          </p:cNvSpPr>
          <p:nvPr>
            <p:ph type="sldNum" sz="quarter" idx="12"/>
          </p:nvPr>
        </p:nvSpPr>
        <p:spPr>
          <a:xfrm>
            <a:off x="6858000" y="6530079"/>
            <a:ext cx="2133600" cy="184666"/>
          </a:xfrm>
          <a:prstGeom prst="rect">
            <a:avLst/>
          </a:prstGeom>
        </p:spPr>
        <p:txBody>
          <a:bodyPr vert="horz" lIns="91440" tIns="45720" rIns="91440" bIns="45720" rtlCol="0" anchor="ctr">
            <a:spAutoFit/>
          </a:bodyPr>
          <a:lstStyle>
            <a:defPPr>
              <a:defRPr lang="en-US"/>
            </a:defPPr>
            <a:lvl1pPr marL="0" algn="r" defTabSz="457200" rtl="0" eaLnBrk="1" latinLnBrk="0" hangingPunct="1">
              <a:defRPr sz="600" b="0" i="0" kern="1200">
                <a:solidFill>
                  <a:srgbClr val="FFFFFF"/>
                </a:solidFill>
                <a:latin typeface="Gill Sans MT"/>
                <a:ea typeface="+mn-ea"/>
                <a:cs typeface="Gill Sans M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rtl="1"/>
            <a:fld id="{42782948-4DBE-204D-AB9E-B65E067054AE}" type="slidenum">
              <a:rPr lang="en-US" smtClean="0"/>
              <a:pPr algn="l" rtl="1"/>
              <a:t>12</a:t>
            </a:fld>
            <a:endParaRPr lang="ar"/>
          </a:p>
        </p:txBody>
      </p:sp>
      <p:sp>
        <p:nvSpPr>
          <p:cNvPr id="4" name="TextBox 3">
            <a:extLst>
              <a:ext uri="{FF2B5EF4-FFF2-40B4-BE49-F238E27FC236}">
                <a16:creationId xmlns:a16="http://schemas.microsoft.com/office/drawing/2014/main" id="{2DAEC4FF-6756-4FA1-B8BB-F00CFEC363F0}"/>
              </a:ext>
            </a:extLst>
          </p:cNvPr>
          <p:cNvSpPr txBox="1"/>
          <p:nvPr/>
        </p:nvSpPr>
        <p:spPr>
          <a:xfrm>
            <a:off x="1203251" y="1800761"/>
            <a:ext cx="6172200" cy="1323439"/>
          </a:xfrm>
          <a:prstGeom prst="rect">
            <a:avLst/>
          </a:prstGeom>
          <a:noFill/>
        </p:spPr>
        <p:txBody>
          <a:bodyPr wrap="square" rtlCol="0">
            <a:spAutoFit/>
          </a:bodyPr>
          <a:lstStyle/>
          <a:p>
            <a:pPr algn="r" rtl="1"/>
            <a:r>
              <a:rPr lang="ar" sz="2000" b="1" i="0" u="none" baseline="0">
                <a:solidFill>
                  <a:schemeClr val="bg1"/>
                </a:solidFill>
              </a:rPr>
              <a:t>سؤال البحث 1: </a:t>
            </a:r>
            <a:r>
              <a:rPr lang="ar" sz="2000" b="0" i="0" u="none" baseline="0">
                <a:solidFill>
                  <a:schemeClr val="bg1"/>
                </a:solidFill>
              </a:rPr>
              <a:t>ماذا تقول الأدبيات البحثية وبيانات التقييم الحالية عن تدريس وتعلم القراءة والكتابة بين مجموعات تعلم متعددة في الدول الناطقة بالعربية في منطقة الشرق الأوسط وشمال أفريقيا اليوم؟</a:t>
            </a:r>
            <a:endParaRPr lang="ar" sz="2000" b="1" dirty="0">
              <a:solidFill>
                <a:schemeClr val="bg1"/>
              </a:solidFill>
            </a:endParaRPr>
          </a:p>
        </p:txBody>
      </p:sp>
    </p:spTree>
    <p:extLst>
      <p:ext uri="{BB962C8B-B14F-4D97-AF65-F5344CB8AC3E}">
        <p14:creationId xmlns:p14="http://schemas.microsoft.com/office/powerpoint/2010/main" val="19431629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6CF8544-D337-45B3-9DB3-28A5B6D8D579}"/>
              </a:ext>
            </a:extLst>
          </p:cNvPr>
          <p:cNvSpPr/>
          <p:nvPr/>
        </p:nvSpPr>
        <p:spPr>
          <a:xfrm>
            <a:off x="132907" y="8084"/>
            <a:ext cx="8952614" cy="673295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1"/>
            <a:endParaRPr lang="ar" dirty="0"/>
          </a:p>
        </p:txBody>
      </p:sp>
      <p:sp>
        <p:nvSpPr>
          <p:cNvPr id="2" name="Date Placeholder 1"/>
          <p:cNvSpPr>
            <a:spLocks noGrp="1"/>
          </p:cNvSpPr>
          <p:nvPr>
            <p:ph type="dt" sz="half" idx="2"/>
          </p:nvPr>
        </p:nvSpPr>
        <p:spPr>
          <a:xfrm>
            <a:off x="152400" y="6520934"/>
            <a:ext cx="2133600" cy="184666"/>
          </a:xfrm>
          <a:prstGeom prst="rect">
            <a:avLst/>
          </a:prstGeom>
        </p:spPr>
        <p:txBody>
          <a:bodyPr vert="horz" lIns="91440" tIns="45720" rIns="91440" bIns="45720" rtlCol="0" anchor="ctr">
            <a:spAutoFit/>
          </a:bodyPr>
          <a:lstStyle>
            <a:defPPr>
              <a:defRPr lang="en-US"/>
            </a:defPPr>
            <a:lvl1pPr marL="0" algn="l" defTabSz="457200" rtl="0" eaLnBrk="1" latinLnBrk="0" hangingPunct="1">
              <a:defRPr sz="600" b="0" i="0" kern="1200">
                <a:solidFill>
                  <a:srgbClr val="6C6463"/>
                </a:solidFill>
                <a:latin typeface="Gill Sans MT"/>
                <a:ea typeface="+mn-ea"/>
                <a:cs typeface="Gill Sans M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rtl="1"/>
            <a:fld id="{60FEB5C5-97E6-6B45-BBE4-F2449473BB96}" type="datetime1">
              <a:rPr lang="en-US" smtClean="0"/>
              <a:pPr/>
              <a:t>10/27/2019</a:t>
            </a:fld>
            <a:endParaRPr lang="ar" dirty="0"/>
          </a:p>
        </p:txBody>
      </p:sp>
      <p:sp>
        <p:nvSpPr>
          <p:cNvPr id="3" name="Slide Number Placeholder 2"/>
          <p:cNvSpPr>
            <a:spLocks noGrp="1"/>
          </p:cNvSpPr>
          <p:nvPr>
            <p:ph type="sldNum" sz="quarter" idx="4"/>
          </p:nvPr>
        </p:nvSpPr>
        <p:spPr>
          <a:xfrm>
            <a:off x="6858000" y="6520934"/>
            <a:ext cx="2133600" cy="184666"/>
          </a:xfrm>
          <a:prstGeom prst="rect">
            <a:avLst/>
          </a:prstGeom>
        </p:spPr>
        <p:txBody>
          <a:bodyPr vert="horz" lIns="91440" tIns="45720" rIns="91440" bIns="45720" rtlCol="0" anchor="ctr">
            <a:spAutoFit/>
          </a:bodyPr>
          <a:lstStyle>
            <a:defPPr>
              <a:defRPr lang="en-US"/>
            </a:defPPr>
            <a:lvl1pPr marL="0" algn="r" defTabSz="457200" rtl="0" eaLnBrk="1" latinLnBrk="0" hangingPunct="1">
              <a:defRPr sz="600" b="0" i="0" kern="1200">
                <a:solidFill>
                  <a:srgbClr val="FFFFFF"/>
                </a:solidFill>
                <a:latin typeface="Gill Sans MT"/>
                <a:ea typeface="+mn-ea"/>
                <a:cs typeface="Gill Sans M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rtl="1"/>
            <a:fld id="{42782948-4DBE-204D-AB9E-B65E067054AE}" type="slidenum">
              <a:rPr lang="en-US" smtClean="0"/>
              <a:pPr algn="l" rtl="1"/>
              <a:t>13</a:t>
            </a:fld>
            <a:endParaRPr lang="ar"/>
          </a:p>
        </p:txBody>
      </p:sp>
      <p:pic>
        <p:nvPicPr>
          <p:cNvPr id="14" name="image45.png">
            <a:extLst>
              <a:ext uri="{FF2B5EF4-FFF2-40B4-BE49-F238E27FC236}">
                <a16:creationId xmlns:a16="http://schemas.microsoft.com/office/drawing/2014/main" id="{8EA9CDF0-EE62-4526-9F19-F712951BBB73}"/>
              </a:ext>
            </a:extLst>
          </p:cNvPr>
          <p:cNvPicPr/>
          <p:nvPr/>
        </p:nvPicPr>
        <p:blipFill>
          <a:blip r:embed="rId3"/>
          <a:srcRect/>
          <a:stretch/>
        </p:blipFill>
        <p:spPr>
          <a:xfrm>
            <a:off x="-381000" y="116958"/>
            <a:ext cx="7391400" cy="5401803"/>
          </a:xfrm>
          <a:prstGeom prst="rect">
            <a:avLst/>
          </a:prstGeom>
          <a:ln/>
        </p:spPr>
      </p:pic>
      <p:sp>
        <p:nvSpPr>
          <p:cNvPr id="16" name="Up Arrow Callout 3">
            <a:extLst>
              <a:ext uri="{FF2B5EF4-FFF2-40B4-BE49-F238E27FC236}">
                <a16:creationId xmlns:a16="http://schemas.microsoft.com/office/drawing/2014/main" id="{8EE50713-F3D6-4D90-B9C3-FCCC1AFA96A1}"/>
              </a:ext>
            </a:extLst>
          </p:cNvPr>
          <p:cNvSpPr/>
          <p:nvPr/>
        </p:nvSpPr>
        <p:spPr>
          <a:xfrm>
            <a:off x="1640072" y="2057400"/>
            <a:ext cx="2931928" cy="685800"/>
          </a:xfrm>
          <a:prstGeom prst="upArrowCallou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 sz="1400" b="0" i="0" u="none" baseline="0" dirty="0"/>
              <a:t>الوعي بقواعد النحو  والصرف؛</a:t>
            </a:r>
          </a:p>
          <a:p>
            <a:pPr algn="ctr" rtl="1"/>
            <a:r>
              <a:rPr lang="ar" sz="1400" b="0" i="0" u="none" baseline="0" dirty="0"/>
              <a:t>الدلائل السياقية؛</a:t>
            </a:r>
          </a:p>
        </p:txBody>
      </p:sp>
      <p:sp>
        <p:nvSpPr>
          <p:cNvPr id="17" name="Left Arrow Callout 4">
            <a:extLst>
              <a:ext uri="{FF2B5EF4-FFF2-40B4-BE49-F238E27FC236}">
                <a16:creationId xmlns:a16="http://schemas.microsoft.com/office/drawing/2014/main" id="{C085710B-7A7A-4363-89B4-0FF8F3AA8A05}"/>
              </a:ext>
            </a:extLst>
          </p:cNvPr>
          <p:cNvSpPr/>
          <p:nvPr/>
        </p:nvSpPr>
        <p:spPr>
          <a:xfrm>
            <a:off x="1562100" y="2895601"/>
            <a:ext cx="2781300" cy="762000"/>
          </a:xfrm>
          <a:prstGeom prst="leftArrowCallout">
            <a:avLst>
              <a:gd name="adj1" fmla="val 27536"/>
              <a:gd name="adj2" fmla="val 25000"/>
              <a:gd name="adj3" fmla="val 25000"/>
              <a:gd name="adj4" fmla="val 79821"/>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 sz="1400" b="0" i="0" u="none" baseline="0"/>
              <a:t>الوعي الصوتي؛</a:t>
            </a:r>
          </a:p>
          <a:p>
            <a:pPr algn="ctr" rtl="1"/>
            <a:r>
              <a:rPr lang="ar" sz="1400" b="0" i="0" u="none" baseline="0"/>
              <a:t>الوعي بقواعد الصرف؛</a:t>
            </a:r>
          </a:p>
          <a:p>
            <a:pPr algn="ctr" rtl="1"/>
            <a:r>
              <a:rPr lang="ar" sz="1400" b="0" i="0" u="none" baseline="0"/>
              <a:t>الأنماط المعجمية</a:t>
            </a:r>
          </a:p>
        </p:txBody>
      </p:sp>
      <p:sp>
        <p:nvSpPr>
          <p:cNvPr id="18" name="Left Arrow Callout 5">
            <a:extLst>
              <a:ext uri="{FF2B5EF4-FFF2-40B4-BE49-F238E27FC236}">
                <a16:creationId xmlns:a16="http://schemas.microsoft.com/office/drawing/2014/main" id="{CA2CD96B-DF3D-4D22-9295-D31B73E28227}"/>
              </a:ext>
            </a:extLst>
          </p:cNvPr>
          <p:cNvSpPr/>
          <p:nvPr/>
        </p:nvSpPr>
        <p:spPr>
          <a:xfrm>
            <a:off x="4949457" y="225865"/>
            <a:ext cx="4118343" cy="993335"/>
          </a:xfrm>
          <a:prstGeom prst="leftArrowCallout">
            <a:avLst>
              <a:gd name="adj1" fmla="val 5473"/>
              <a:gd name="adj2" fmla="val 25000"/>
              <a:gd name="adj3" fmla="val 25000"/>
              <a:gd name="adj4" fmla="val 527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 sz="1600" b="0" i="0" u="none" baseline="0"/>
              <a:t>الوعي بالقواعد التركيبية؛</a:t>
            </a:r>
          </a:p>
          <a:p>
            <a:pPr algn="ctr" rtl="1"/>
            <a:r>
              <a:rPr lang="ar" sz="1600" b="0" i="0" u="none" baseline="0"/>
              <a:t>الدلائل السياقية؛</a:t>
            </a:r>
          </a:p>
          <a:p>
            <a:pPr algn="ctr" rtl="1"/>
            <a:r>
              <a:rPr lang="ar" sz="1600" b="0" i="0" u="none" baseline="0"/>
              <a:t>الوعي بقواعد الصرف؛</a:t>
            </a:r>
          </a:p>
          <a:p>
            <a:pPr algn="ctr" rtl="1"/>
            <a:r>
              <a:rPr lang="ar" sz="1600" b="0" i="0" u="none" baseline="0"/>
              <a:t>الوعي بالمعنى</a:t>
            </a:r>
          </a:p>
        </p:txBody>
      </p:sp>
      <p:sp>
        <p:nvSpPr>
          <p:cNvPr id="19" name="Left Arrow Callout 2">
            <a:extLst>
              <a:ext uri="{FF2B5EF4-FFF2-40B4-BE49-F238E27FC236}">
                <a16:creationId xmlns:a16="http://schemas.microsoft.com/office/drawing/2014/main" id="{A0C89638-E92D-4120-BB93-F7ED4B283A4E}"/>
              </a:ext>
            </a:extLst>
          </p:cNvPr>
          <p:cNvSpPr/>
          <p:nvPr/>
        </p:nvSpPr>
        <p:spPr>
          <a:xfrm>
            <a:off x="6923124" y="1828800"/>
            <a:ext cx="2003352" cy="3069982"/>
          </a:xfrm>
          <a:prstGeom prst="leftArrowCallout">
            <a:avLst>
              <a:gd name="adj1" fmla="val 14916"/>
              <a:gd name="adj2" fmla="val 16855"/>
              <a:gd name="adj3" fmla="val 25000"/>
              <a:gd name="adj4" fmla="val 6497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 sz="1400" b="0" i="0" u="none" baseline="0"/>
              <a:t>الاستماع، التحدث؛</a:t>
            </a:r>
          </a:p>
          <a:p>
            <a:pPr algn="ctr" rtl="1"/>
            <a:r>
              <a:rPr lang="ar" sz="1400" b="0" i="0" u="none" baseline="0"/>
              <a:t>التعرض للعربية الفصحى؛</a:t>
            </a:r>
          </a:p>
          <a:p>
            <a:pPr algn="ctr" rtl="1"/>
            <a:r>
              <a:rPr lang="ar" sz="1400" b="0" i="0" u="none" baseline="0"/>
              <a:t>القراءة بصوت مسموع؛</a:t>
            </a:r>
          </a:p>
          <a:p>
            <a:pPr algn="ctr" rtl="1"/>
            <a:r>
              <a:rPr lang="ar" sz="1400" b="0" i="0" u="none" baseline="0"/>
              <a:t>تنمية المفردات؛</a:t>
            </a:r>
          </a:p>
          <a:p>
            <a:pPr algn="ctr" rtl="1"/>
            <a:r>
              <a:rPr lang="ar" sz="1400" b="0" i="0" u="none" baseline="0"/>
              <a:t>إدارة السياق ثنائي اللغة</a:t>
            </a:r>
          </a:p>
        </p:txBody>
      </p:sp>
    </p:spTree>
    <p:extLst>
      <p:ext uri="{BB962C8B-B14F-4D97-AF65-F5344CB8AC3E}">
        <p14:creationId xmlns:p14="http://schemas.microsoft.com/office/powerpoint/2010/main" val="312452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152400" y="6520934"/>
            <a:ext cx="2133600" cy="184666"/>
          </a:xfrm>
          <a:prstGeom prst="rect">
            <a:avLst/>
          </a:prstGeom>
        </p:spPr>
        <p:txBody>
          <a:bodyPr vert="horz" lIns="91440" tIns="45720" rIns="91440" bIns="45720" rtlCol="0" anchor="ctr">
            <a:spAutoFit/>
          </a:bodyPr>
          <a:lstStyle>
            <a:defPPr>
              <a:defRPr lang="en-US"/>
            </a:defPPr>
            <a:lvl1pPr marL="0" algn="l" defTabSz="457200" rtl="0" eaLnBrk="1" latinLnBrk="0" hangingPunct="1">
              <a:defRPr sz="600" b="0" i="0" kern="1200">
                <a:solidFill>
                  <a:srgbClr val="6C6463"/>
                </a:solidFill>
                <a:latin typeface="Gill Sans MT"/>
                <a:ea typeface="+mn-ea"/>
                <a:cs typeface="Gill Sans M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rtl="1"/>
            <a:fld id="{414FB1AD-D69E-B741-965A-0BAE826C2FA6}" type="datetime1">
              <a:rPr lang="en-US" smtClean="0"/>
              <a:pPr/>
              <a:t>10/27/2019</a:t>
            </a:fld>
            <a:endParaRPr lang="ar"/>
          </a:p>
        </p:txBody>
      </p:sp>
      <p:sp>
        <p:nvSpPr>
          <p:cNvPr id="6" name="Slide Number Placeholder 5"/>
          <p:cNvSpPr>
            <a:spLocks noGrp="1"/>
          </p:cNvSpPr>
          <p:nvPr>
            <p:ph type="sldNum" sz="quarter" idx="4"/>
          </p:nvPr>
        </p:nvSpPr>
        <p:spPr>
          <a:xfrm>
            <a:off x="6858000" y="6520934"/>
            <a:ext cx="2133600" cy="184666"/>
          </a:xfrm>
          <a:prstGeom prst="rect">
            <a:avLst/>
          </a:prstGeom>
        </p:spPr>
        <p:txBody>
          <a:bodyPr vert="horz" lIns="91440" tIns="45720" rIns="91440" bIns="45720" rtlCol="0" anchor="ctr">
            <a:spAutoFit/>
          </a:bodyPr>
          <a:lstStyle>
            <a:defPPr>
              <a:defRPr lang="en-US"/>
            </a:defPPr>
            <a:lvl1pPr marL="0" algn="r" defTabSz="457200" rtl="0" eaLnBrk="1" latinLnBrk="0" hangingPunct="1">
              <a:defRPr sz="600" b="0" i="0" kern="1200">
                <a:solidFill>
                  <a:srgbClr val="6C6463"/>
                </a:solidFill>
                <a:latin typeface="Gill Sans MT"/>
                <a:ea typeface="+mn-ea"/>
                <a:cs typeface="Gill Sans M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rtl="1"/>
            <a:fld id="{42782948-4DBE-204D-AB9E-B65E067054AE}" type="slidenum">
              <a:rPr lang="en-US" smtClean="0"/>
              <a:pPr algn="l" rtl="1"/>
              <a:t>14</a:t>
            </a:fld>
            <a:endParaRPr lang="ar"/>
          </a:p>
        </p:txBody>
      </p:sp>
      <p:sp>
        <p:nvSpPr>
          <p:cNvPr id="7" name="Title 4">
            <a:extLst>
              <a:ext uri="{FF2B5EF4-FFF2-40B4-BE49-F238E27FC236}">
                <a16:creationId xmlns:a16="http://schemas.microsoft.com/office/drawing/2014/main" id="{CE3B2434-B8DE-4022-B576-B0D24ED9CBE6}"/>
              </a:ext>
            </a:extLst>
          </p:cNvPr>
          <p:cNvSpPr txBox="1">
            <a:spLocks/>
          </p:cNvSpPr>
          <p:nvPr/>
        </p:nvSpPr>
        <p:spPr>
          <a:xfrm>
            <a:off x="687876" y="661489"/>
            <a:ext cx="7772400" cy="523220"/>
          </a:xfrm>
          <a:prstGeom prst="rect">
            <a:avLst/>
          </a:prstGeom>
        </p:spPr>
        <p:txBody>
          <a:bodyPr vert="horz" lIns="91440" tIns="45720" rIns="91440" bIns="45720" rtlCol="0" anchor="b" anchorCtr="0">
            <a:spAutoFit/>
          </a:bodyPr>
          <a:lstStyle>
            <a:lvl1pPr algn="l" defTabSz="457200" rtl="0" eaLnBrk="1" latinLnBrk="0" hangingPunct="1">
              <a:spcBef>
                <a:spcPct val="0"/>
              </a:spcBef>
              <a:buNone/>
              <a:defRPr sz="2800" b="0" i="0" kern="1200">
                <a:solidFill>
                  <a:srgbClr val="BA0C2F"/>
                </a:solidFill>
                <a:latin typeface="Gill Sans MT"/>
                <a:ea typeface="+mj-ea"/>
                <a:cs typeface="Gill Sans MT"/>
              </a:defRPr>
            </a:lvl1pPr>
          </a:lstStyle>
          <a:p>
            <a:pPr algn="r" rtl="1"/>
            <a:r>
              <a:rPr lang="ar" b="1" i="0" u="none" baseline="0" dirty="0"/>
              <a:t>الوعي بقواعد الصرف؛ (MA)</a:t>
            </a:r>
          </a:p>
        </p:txBody>
      </p:sp>
      <p:sp>
        <p:nvSpPr>
          <p:cNvPr id="11" name="Content Placeholder 11">
            <a:extLst>
              <a:ext uri="{FF2B5EF4-FFF2-40B4-BE49-F238E27FC236}">
                <a16:creationId xmlns:a16="http://schemas.microsoft.com/office/drawing/2014/main" id="{441FA5B7-E1CB-417F-860D-B1955FB48A27}"/>
              </a:ext>
            </a:extLst>
          </p:cNvPr>
          <p:cNvSpPr>
            <a:spLocks noGrp="1"/>
          </p:cNvSpPr>
          <p:nvPr>
            <p:ph idx="1"/>
          </p:nvPr>
        </p:nvSpPr>
        <p:spPr>
          <a:xfrm>
            <a:off x="687876" y="1278154"/>
            <a:ext cx="7772400" cy="5149334"/>
          </a:xfrm>
        </p:spPr>
        <p:txBody>
          <a:bodyPr>
            <a:normAutofit/>
          </a:bodyPr>
          <a:lstStyle/>
          <a:p>
            <a:pPr marL="0" indent="0" algn="r" rtl="1">
              <a:spcAft>
                <a:spcPts val="600"/>
              </a:spcAft>
              <a:buNone/>
            </a:pPr>
            <a:r>
              <a:rPr lang="ar" b="0" i="0" u="none" baseline="0" dirty="0"/>
              <a:t>الوعي بقواعد الصرف؛</a:t>
            </a:r>
          </a:p>
          <a:p>
            <a:pPr lvl="1" algn="r" rtl="1">
              <a:spcAft>
                <a:spcPts val="0"/>
              </a:spcAft>
              <a:buFont typeface="Arial" panose="020B0604020202020204" pitchFamily="34" charset="0"/>
              <a:buChar char="•"/>
            </a:pPr>
            <a:r>
              <a:rPr lang="ar" b="0" i="0" u="none" baseline="0" dirty="0"/>
              <a:t>يحسن دقة قراءة الكلمات</a:t>
            </a:r>
          </a:p>
          <a:p>
            <a:pPr lvl="1" algn="r" rtl="1">
              <a:spcAft>
                <a:spcPts val="0"/>
              </a:spcAft>
              <a:buFont typeface="Arial" panose="020B0604020202020204" pitchFamily="34" charset="0"/>
              <a:buChar char="•"/>
            </a:pPr>
            <a:r>
              <a:rPr lang="ar" b="0" i="0" u="none" baseline="0" dirty="0"/>
              <a:t>يحسن طلاقة القراءة</a:t>
            </a:r>
          </a:p>
          <a:p>
            <a:pPr lvl="1" algn="r" rtl="1">
              <a:spcAft>
                <a:spcPts val="0"/>
              </a:spcAft>
              <a:buFont typeface="Arial" panose="020B0604020202020204" pitchFamily="34" charset="0"/>
              <a:buChar char="•"/>
            </a:pPr>
            <a:r>
              <a:rPr lang="ar" b="0" i="0" u="none" baseline="0" dirty="0"/>
              <a:t>يحسن استيعاب المقروء</a:t>
            </a:r>
          </a:p>
          <a:p>
            <a:pPr lvl="1" algn="r" rtl="1">
              <a:spcAft>
                <a:spcPts val="0"/>
              </a:spcAft>
              <a:buFont typeface="Arial" panose="020B0604020202020204" pitchFamily="34" charset="0"/>
              <a:buChar char="•"/>
            </a:pPr>
            <a:r>
              <a:rPr lang="ar" b="0" i="0" u="none" baseline="0" dirty="0"/>
              <a:t>يحسن الهجاء</a:t>
            </a:r>
            <a:r>
              <a:rPr lang="ar" b="0" i="0" u="none" baseline="30000" dirty="0"/>
              <a:t>1</a:t>
            </a:r>
          </a:p>
          <a:p>
            <a:pPr lvl="1" algn="r" rtl="1">
              <a:spcAft>
                <a:spcPts val="0"/>
              </a:spcAft>
              <a:buFont typeface="Arial" panose="020B0604020202020204" pitchFamily="34" charset="0"/>
              <a:buChar char="•"/>
            </a:pPr>
            <a:endParaRPr lang="ar" dirty="0"/>
          </a:p>
          <a:p>
            <a:pPr marL="0" indent="0" algn="r" rtl="1">
              <a:spcAft>
                <a:spcPts val="0"/>
              </a:spcAft>
              <a:buNone/>
            </a:pPr>
            <a:r>
              <a:rPr lang="ar" b="0" i="0" u="none" baseline="0" dirty="0"/>
              <a:t>"...مصدر (جذر) الكلمة كوحدة معنى مفيد في النفاذ المعجمي الأولي، الفهم الأولي والربط اللاحق بباقي الأجزاء الصرفية للكلمة من أجل تشكيل التمثيل (النمط) الصوتي الدقيق."</a:t>
            </a:r>
            <a:r>
              <a:rPr lang="ar" b="0" i="0" u="none" baseline="30000" dirty="0"/>
              <a:t>2</a:t>
            </a:r>
          </a:p>
          <a:p>
            <a:pPr marL="0" indent="0" algn="r" rtl="1">
              <a:spcAft>
                <a:spcPts val="0"/>
              </a:spcAft>
              <a:buNone/>
            </a:pPr>
            <a:endParaRPr lang="ar" dirty="0"/>
          </a:p>
          <a:p>
            <a:pPr marL="0" indent="0" algn="ctr" rtl="1">
              <a:spcAft>
                <a:spcPts val="0"/>
              </a:spcAft>
              <a:buNone/>
            </a:pPr>
            <a:r>
              <a:rPr lang="ar" b="1" i="0" u="none" baseline="0" dirty="0">
                <a:solidFill>
                  <a:schemeClr val="accent4"/>
                </a:solidFill>
              </a:rPr>
              <a:t>تساعد المعرفة بالصرف الطلاب على فك رموز المعنى.</a:t>
            </a:r>
          </a:p>
          <a:p>
            <a:pPr marL="0" indent="0" algn="r" rtl="1">
              <a:spcAft>
                <a:spcPts val="0"/>
              </a:spcAft>
              <a:buNone/>
            </a:pPr>
            <a:endParaRPr lang="ar" dirty="0"/>
          </a:p>
          <a:p>
            <a:pPr marL="0" indent="0" algn="r" rtl="1">
              <a:spcAft>
                <a:spcPts val="0"/>
              </a:spcAft>
              <a:buNone/>
            </a:pPr>
            <a:endParaRPr lang="ar" dirty="0"/>
          </a:p>
          <a:p>
            <a:pPr marL="0" indent="0">
              <a:spcAft>
                <a:spcPts val="0"/>
              </a:spcAft>
              <a:buNone/>
            </a:pPr>
            <a:r>
              <a:rPr lang="ar" sz="1200" b="0" i="0" u="none" baseline="30000" dirty="0"/>
              <a:t>1</a:t>
            </a:r>
            <a:r>
              <a:rPr lang="ar" sz="1200" b="0" i="0" u="none" baseline="0" dirty="0"/>
              <a:t>Tibi &amp; Kirby (2019)-</a:t>
            </a:r>
            <a:r>
              <a:rPr lang="ar" sz="1200" b="0" i="1" u="none" baseline="0" dirty="0"/>
              <a:t>JSLHR; </a:t>
            </a:r>
            <a:r>
              <a:rPr lang="ar" sz="1200" b="0" i="0" u="none" baseline="0" dirty="0"/>
              <a:t>Tibi &amp; Kirby (2017)</a:t>
            </a:r>
            <a:r>
              <a:rPr lang="ar" sz="1200" b="0" i="1" u="none" baseline="0" dirty="0"/>
              <a:t>-Applied Psycholinguistics; </a:t>
            </a:r>
            <a:r>
              <a:rPr lang="ar" sz="1200" b="0" i="0" u="none" baseline="0" dirty="0"/>
              <a:t>Tibi, Edwards, &amp; Schatschneider- </a:t>
            </a:r>
            <a:r>
              <a:rPr lang="ar" sz="1200" b="0" i="1" u="none" baseline="0" dirty="0"/>
              <a:t>in press</a:t>
            </a:r>
          </a:p>
          <a:p>
            <a:pPr marL="0" indent="0" algn="l">
              <a:spcAft>
                <a:spcPts val="0"/>
              </a:spcAft>
              <a:buNone/>
            </a:pPr>
            <a:r>
              <a:rPr lang="ar" sz="1200" b="0" i="0" u="none" baseline="30000" dirty="0"/>
              <a:t>2 </a:t>
            </a:r>
            <a:r>
              <a:rPr lang="ar" sz="1200" b="0" i="0" u="none" baseline="0" dirty="0"/>
              <a:t>Abu-Rabia, 2012, p. 491</a:t>
            </a:r>
          </a:p>
        </p:txBody>
      </p:sp>
      <p:pic>
        <p:nvPicPr>
          <p:cNvPr id="13" name="Graphic 12" descr="Open book">
            <a:extLst>
              <a:ext uri="{FF2B5EF4-FFF2-40B4-BE49-F238E27FC236}">
                <a16:creationId xmlns:a16="http://schemas.microsoft.com/office/drawing/2014/main" id="{36C63B52-8BCD-4CED-B3E3-A1606A87FB7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19200" y="1600200"/>
            <a:ext cx="1146132" cy="1146132"/>
          </a:xfrm>
          <a:prstGeom prst="rect">
            <a:avLst/>
          </a:prstGeom>
        </p:spPr>
      </p:pic>
    </p:spTree>
    <p:extLst>
      <p:ext uri="{BB962C8B-B14F-4D97-AF65-F5344CB8AC3E}">
        <p14:creationId xmlns:p14="http://schemas.microsoft.com/office/powerpoint/2010/main" val="33504780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lgn="r" rtl="1"/>
            <a:fld id="{D0D91A58-12D5-4546-995B-9323A3D8C075}" type="datetime1">
              <a:rPr lang="en-US"/>
              <a:pPr algn="r" rtl="1"/>
              <a:t>10/27/2019</a:t>
            </a:fld>
            <a:endParaRPr lang="ar" dirty="0"/>
          </a:p>
        </p:txBody>
      </p:sp>
      <p:sp>
        <p:nvSpPr>
          <p:cNvPr id="5" name="Slide Number Placeholder 4"/>
          <p:cNvSpPr>
            <a:spLocks noGrp="1"/>
          </p:cNvSpPr>
          <p:nvPr>
            <p:ph type="sldNum" sz="quarter" idx="12"/>
          </p:nvPr>
        </p:nvSpPr>
        <p:spPr>
          <a:xfrm>
            <a:off x="6858000" y="6530079"/>
            <a:ext cx="2133600" cy="184666"/>
          </a:xfrm>
          <a:prstGeom prst="rect">
            <a:avLst/>
          </a:prstGeom>
        </p:spPr>
        <p:txBody>
          <a:bodyPr vert="horz" lIns="91440" tIns="45720" rIns="91440" bIns="45720" rtlCol="0" anchor="ctr">
            <a:spAutoFit/>
          </a:bodyPr>
          <a:lstStyle>
            <a:defPPr>
              <a:defRPr lang="en-US"/>
            </a:defPPr>
            <a:lvl1pPr marL="0" algn="r" defTabSz="457200" rtl="0" eaLnBrk="1" latinLnBrk="0" hangingPunct="1">
              <a:defRPr sz="600" b="0" i="0" kern="1200">
                <a:solidFill>
                  <a:srgbClr val="6C6463"/>
                </a:solidFill>
                <a:latin typeface="Gill Sans MT"/>
                <a:ea typeface="+mn-ea"/>
                <a:cs typeface="Gill Sans M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rtl="1"/>
            <a:fld id="{42782948-4DBE-204D-AB9E-B65E067054AE}" type="slidenum">
              <a:rPr lang="en-US" smtClean="0"/>
              <a:pPr algn="l" rtl="1"/>
              <a:t>15</a:t>
            </a:fld>
            <a:endParaRPr lang="ar"/>
          </a:p>
        </p:txBody>
      </p:sp>
      <p:sp>
        <p:nvSpPr>
          <p:cNvPr id="9" name="Title 4">
            <a:extLst>
              <a:ext uri="{FF2B5EF4-FFF2-40B4-BE49-F238E27FC236}">
                <a16:creationId xmlns:a16="http://schemas.microsoft.com/office/drawing/2014/main" id="{EE9EAA56-E299-4952-B6EC-25C0BDA7A007}"/>
              </a:ext>
            </a:extLst>
          </p:cNvPr>
          <p:cNvSpPr txBox="1">
            <a:spLocks/>
          </p:cNvSpPr>
          <p:nvPr/>
        </p:nvSpPr>
        <p:spPr>
          <a:xfrm>
            <a:off x="687876" y="661489"/>
            <a:ext cx="7772400" cy="523220"/>
          </a:xfrm>
          <a:prstGeom prst="rect">
            <a:avLst/>
          </a:prstGeom>
        </p:spPr>
        <p:txBody>
          <a:bodyPr vert="horz" lIns="91440" tIns="45720" rIns="91440" bIns="45720" rtlCol="0" anchor="b" anchorCtr="0">
            <a:spAutoFit/>
          </a:bodyPr>
          <a:lstStyle>
            <a:lvl1pPr algn="l" defTabSz="457200" rtl="0" eaLnBrk="1" latinLnBrk="0" hangingPunct="1">
              <a:spcBef>
                <a:spcPct val="0"/>
              </a:spcBef>
              <a:buNone/>
              <a:defRPr sz="2800" b="0" i="0" kern="1200">
                <a:solidFill>
                  <a:srgbClr val="BA0C2F"/>
                </a:solidFill>
                <a:latin typeface="Gill Sans MT"/>
                <a:ea typeface="+mj-ea"/>
                <a:cs typeface="Gill Sans MT"/>
              </a:defRPr>
            </a:lvl1pPr>
          </a:lstStyle>
          <a:p>
            <a:pPr algn="r" rtl="1"/>
            <a:r>
              <a:rPr lang="ar" b="1" i="0" u="none" baseline="0"/>
              <a:t>توابع تدريسية</a:t>
            </a:r>
          </a:p>
        </p:txBody>
      </p:sp>
      <p:sp>
        <p:nvSpPr>
          <p:cNvPr id="14" name="Content Placeholder 11">
            <a:extLst>
              <a:ext uri="{FF2B5EF4-FFF2-40B4-BE49-F238E27FC236}">
                <a16:creationId xmlns:a16="http://schemas.microsoft.com/office/drawing/2014/main" id="{78777CA5-DEA1-4A89-B283-39F50B8CD6F4}"/>
              </a:ext>
            </a:extLst>
          </p:cNvPr>
          <p:cNvSpPr>
            <a:spLocks noGrp="1"/>
          </p:cNvSpPr>
          <p:nvPr>
            <p:ph idx="1"/>
          </p:nvPr>
        </p:nvSpPr>
        <p:spPr>
          <a:xfrm>
            <a:off x="687876" y="1278154"/>
            <a:ext cx="7772400" cy="5149334"/>
          </a:xfrm>
        </p:spPr>
        <p:txBody>
          <a:bodyPr>
            <a:noAutofit/>
          </a:bodyPr>
          <a:lstStyle/>
          <a:p>
            <a:pPr marL="0" indent="0" algn="r" rtl="1">
              <a:spcAft>
                <a:spcPts val="0"/>
              </a:spcAft>
              <a:buNone/>
            </a:pPr>
            <a:r>
              <a:rPr lang="ar" b="0" i="0" u="none" baseline="0"/>
              <a:t>تؤكد الدكتورة شلهوب-عواد ولايكين أن: </a:t>
            </a:r>
            <a:r>
              <a:rPr lang="ar" b="1" i="0" u="none" baseline="0"/>
              <a:t>"من المحتمل أن يحتاج القارئ العربي إلى استراتيجية قراءة إضافية، جذر الكلمة، بسبب البعد بين الأصوات والمعاني في العربية المكتوبة مقارنة بالمنطوقة" (2016، ص. 306).</a:t>
            </a:r>
          </a:p>
          <a:p>
            <a:pPr marL="0" indent="0" algn="r" rtl="1">
              <a:spcAft>
                <a:spcPts val="0"/>
              </a:spcAft>
              <a:buNone/>
            </a:pPr>
            <a:endParaRPr lang="ar" dirty="0"/>
          </a:p>
          <a:p>
            <a:pPr marL="0" indent="0" algn="r" rtl="1">
              <a:spcAft>
                <a:spcPts val="0"/>
              </a:spcAft>
              <a:buNone/>
            </a:pPr>
            <a:endParaRPr lang="ar" dirty="0"/>
          </a:p>
          <a:p>
            <a:pPr marL="0" indent="0" algn="r" rtl="1">
              <a:spcAft>
                <a:spcPts val="0"/>
              </a:spcAft>
              <a:buNone/>
            </a:pPr>
            <a:r>
              <a:rPr lang="ar" b="0" i="0" u="none" baseline="0"/>
              <a:t>وأوصى تيبي وكيربي (2018) بالتالي:</a:t>
            </a:r>
          </a:p>
        </p:txBody>
      </p:sp>
      <p:sp>
        <p:nvSpPr>
          <p:cNvPr id="17" name="TextBox 16">
            <a:extLst>
              <a:ext uri="{FF2B5EF4-FFF2-40B4-BE49-F238E27FC236}">
                <a16:creationId xmlns:a16="http://schemas.microsoft.com/office/drawing/2014/main" id="{B6F75D2F-585C-467B-A6D1-181973751F4F}"/>
              </a:ext>
            </a:extLst>
          </p:cNvPr>
          <p:cNvSpPr txBox="1"/>
          <p:nvPr/>
        </p:nvSpPr>
        <p:spPr>
          <a:xfrm>
            <a:off x="414414" y="3548521"/>
            <a:ext cx="4130446" cy="1754326"/>
          </a:xfrm>
          <a:prstGeom prst="rect">
            <a:avLst/>
          </a:prstGeom>
          <a:noFill/>
        </p:spPr>
        <p:txBody>
          <a:bodyPr wrap="square" rtlCol="0">
            <a:spAutoFit/>
          </a:bodyPr>
          <a:lstStyle/>
          <a:p>
            <a:pPr marL="742950" lvl="1" indent="-285750" algn="r" rtl="1">
              <a:spcAft>
                <a:spcPts val="0"/>
              </a:spcAft>
              <a:buFont typeface="Arial" panose="020B0604020202020204" pitchFamily="34" charset="0"/>
              <a:buChar char="•"/>
            </a:pPr>
            <a:r>
              <a:rPr lang="ar" b="0" i="0" u="none" baseline="0">
                <a:solidFill>
                  <a:srgbClr val="635C5B"/>
                </a:solidFill>
              </a:rPr>
              <a:t>تدريس الصرف بشكل مباشر ونظامي</a:t>
            </a:r>
          </a:p>
          <a:p>
            <a:pPr marL="742950" lvl="1" indent="-285750" algn="r" rtl="1">
              <a:spcAft>
                <a:spcPts val="0"/>
              </a:spcAft>
              <a:buFont typeface="Arial" panose="020B0604020202020204" pitchFamily="34" charset="0"/>
              <a:buChar char="•"/>
            </a:pPr>
            <a:r>
              <a:rPr lang="ar" b="0" i="0" u="none" baseline="0">
                <a:solidFill>
                  <a:srgbClr val="635C5B"/>
                </a:solidFill>
              </a:rPr>
              <a:t>تدريس الصرف الشفهي والمكتوب</a:t>
            </a:r>
          </a:p>
          <a:p>
            <a:pPr marL="742950" lvl="1" indent="-285750" algn="r" rtl="1">
              <a:spcAft>
                <a:spcPts val="0"/>
              </a:spcAft>
              <a:buFont typeface="Arial" panose="020B0604020202020204" pitchFamily="34" charset="0"/>
              <a:buChar char="•"/>
            </a:pPr>
            <a:r>
              <a:rPr lang="ar" b="0" i="0" u="none" baseline="0">
                <a:solidFill>
                  <a:srgbClr val="635C5B"/>
                </a:solidFill>
              </a:rPr>
              <a:t>يبغي أن تحتوي كتب القراءة على كلمات أكثر من نفس الجذر</a:t>
            </a:r>
          </a:p>
        </p:txBody>
      </p:sp>
      <p:sp>
        <p:nvSpPr>
          <p:cNvPr id="18" name="TextBox 17">
            <a:extLst>
              <a:ext uri="{FF2B5EF4-FFF2-40B4-BE49-F238E27FC236}">
                <a16:creationId xmlns:a16="http://schemas.microsoft.com/office/drawing/2014/main" id="{9E5277B6-3D10-48E8-BCB5-0677B752B3C6}"/>
              </a:ext>
            </a:extLst>
          </p:cNvPr>
          <p:cNvSpPr txBox="1"/>
          <p:nvPr/>
        </p:nvSpPr>
        <p:spPr>
          <a:xfrm>
            <a:off x="4325678" y="3548521"/>
            <a:ext cx="4130446" cy="2031325"/>
          </a:xfrm>
          <a:prstGeom prst="rect">
            <a:avLst/>
          </a:prstGeom>
          <a:noFill/>
        </p:spPr>
        <p:txBody>
          <a:bodyPr wrap="square" rtlCol="0">
            <a:spAutoFit/>
          </a:bodyPr>
          <a:lstStyle/>
          <a:p>
            <a:pPr marL="742950" lvl="1" indent="-285750" algn="r" rtl="1">
              <a:spcAft>
                <a:spcPts val="0"/>
              </a:spcAft>
              <a:buFont typeface="Arial" panose="020B0604020202020204" pitchFamily="34" charset="0"/>
              <a:buChar char="•"/>
            </a:pPr>
            <a:r>
              <a:rPr lang="ar" b="0" i="0" u="none" baseline="0">
                <a:solidFill>
                  <a:srgbClr val="635C5B"/>
                </a:solidFill>
              </a:rPr>
              <a:t>استخدام الكلمات التي تنتمي لجذور منتجة</a:t>
            </a:r>
          </a:p>
          <a:p>
            <a:pPr marL="742950" lvl="1" indent="-285750" algn="r" rtl="1">
              <a:spcAft>
                <a:spcPts val="0"/>
              </a:spcAft>
              <a:buFont typeface="Arial" panose="020B0604020202020204" pitchFamily="34" charset="0"/>
              <a:buChar char="•"/>
            </a:pPr>
            <a:r>
              <a:rPr lang="ar" b="0" i="0" u="none" baseline="0">
                <a:solidFill>
                  <a:srgbClr val="635C5B"/>
                </a:solidFill>
              </a:rPr>
              <a:t>التركيز على الجذور المتكررة كثيرا</a:t>
            </a:r>
          </a:p>
          <a:p>
            <a:pPr marL="742950" lvl="1" indent="-285750" algn="r" rtl="1">
              <a:spcAft>
                <a:spcPts val="0"/>
              </a:spcAft>
              <a:buFont typeface="Arial" panose="020B0604020202020204" pitchFamily="34" charset="0"/>
              <a:buChar char="•"/>
            </a:pPr>
            <a:r>
              <a:rPr lang="ar" b="0" i="0" u="none" baseline="0">
                <a:solidFill>
                  <a:srgbClr val="635C5B"/>
                </a:solidFill>
              </a:rPr>
              <a:t>إدراج الصرف في أنشطة القراءة والكتابة</a:t>
            </a:r>
          </a:p>
          <a:p>
            <a:pPr marL="742950" lvl="1" indent="-285750" algn="r" rtl="1">
              <a:spcAft>
                <a:spcPts val="0"/>
              </a:spcAft>
              <a:buFont typeface="Arial" panose="020B0604020202020204" pitchFamily="34" charset="0"/>
              <a:buChar char="•"/>
            </a:pPr>
            <a:r>
              <a:rPr lang="ar" b="0" i="0" u="none" baseline="0">
                <a:solidFill>
                  <a:srgbClr val="635C5B"/>
                </a:solidFill>
              </a:rPr>
              <a:t>علٍم المعلمين الصرف وجذور الكلمات</a:t>
            </a:r>
          </a:p>
        </p:txBody>
      </p:sp>
    </p:spTree>
    <p:extLst>
      <p:ext uri="{BB962C8B-B14F-4D97-AF65-F5344CB8AC3E}">
        <p14:creationId xmlns:p14="http://schemas.microsoft.com/office/powerpoint/2010/main" val="10194985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DBC8E76-D941-48DA-AE08-117CBCFDE066}"/>
              </a:ext>
            </a:extLst>
          </p:cNvPr>
          <p:cNvSpPr/>
          <p:nvPr/>
        </p:nvSpPr>
        <p:spPr>
          <a:xfrm>
            <a:off x="457200" y="180750"/>
            <a:ext cx="8885129" cy="663854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1"/>
            <a:endParaRPr lang="ar"/>
          </a:p>
        </p:txBody>
      </p:sp>
      <p:sp>
        <p:nvSpPr>
          <p:cNvPr id="4" name="Date Placeholder 3"/>
          <p:cNvSpPr>
            <a:spLocks noGrp="1"/>
          </p:cNvSpPr>
          <p:nvPr>
            <p:ph type="dt" sz="half" idx="10"/>
          </p:nvPr>
        </p:nvSpPr>
        <p:spPr>
          <a:xfrm>
            <a:off x="152400" y="6530079"/>
            <a:ext cx="2133600" cy="184666"/>
          </a:xfrm>
          <a:prstGeom prst="rect">
            <a:avLst/>
          </a:prstGeom>
        </p:spPr>
        <p:txBody>
          <a:bodyPr vert="horz" lIns="91440" tIns="45720" rIns="91440" bIns="45720" rtlCol="0" anchor="ctr">
            <a:spAutoFit/>
          </a:bodyPr>
          <a:lstStyle>
            <a:defPPr>
              <a:defRPr lang="en-US"/>
            </a:defPPr>
            <a:lvl1pPr marL="0" algn="l" defTabSz="457200" rtl="0" eaLnBrk="1" latinLnBrk="0" hangingPunct="1">
              <a:defRPr sz="600" b="0" i="0" kern="1200">
                <a:solidFill>
                  <a:srgbClr val="6C6463"/>
                </a:solidFill>
                <a:latin typeface="Gill Sans MT"/>
                <a:ea typeface="+mn-ea"/>
                <a:cs typeface="Gill Sans M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rtl="1"/>
            <a:fld id="{39C62A9A-2216-F44B-AFF9-136AA601C377}" type="datetime1">
              <a:rPr lang="en-US" smtClean="0"/>
              <a:pPr/>
              <a:t>10/27/2019</a:t>
            </a:fld>
            <a:endParaRPr lang="ar" dirty="0"/>
          </a:p>
        </p:txBody>
      </p:sp>
      <p:sp>
        <p:nvSpPr>
          <p:cNvPr id="6" name="Slide Number Placeholder 5"/>
          <p:cNvSpPr>
            <a:spLocks noGrp="1"/>
          </p:cNvSpPr>
          <p:nvPr>
            <p:ph type="sldNum" sz="quarter" idx="12"/>
          </p:nvPr>
        </p:nvSpPr>
        <p:spPr>
          <a:xfrm>
            <a:off x="6858000" y="6530079"/>
            <a:ext cx="2133600" cy="184666"/>
          </a:xfrm>
          <a:prstGeom prst="rect">
            <a:avLst/>
          </a:prstGeom>
        </p:spPr>
        <p:txBody>
          <a:bodyPr vert="horz" lIns="91440" tIns="45720" rIns="91440" bIns="45720" rtlCol="0" anchor="ctr">
            <a:spAutoFit/>
          </a:bodyPr>
          <a:lstStyle>
            <a:defPPr>
              <a:defRPr lang="en-US"/>
            </a:defPPr>
            <a:lvl1pPr marL="0" algn="r" defTabSz="457200" rtl="0" eaLnBrk="1" latinLnBrk="0" hangingPunct="1">
              <a:defRPr sz="600" b="0" i="0" kern="1200">
                <a:solidFill>
                  <a:srgbClr val="6C6463"/>
                </a:solidFill>
                <a:latin typeface="Gill Sans MT"/>
                <a:ea typeface="+mn-ea"/>
                <a:cs typeface="Gill Sans M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rtl="1"/>
            <a:fld id="{42782948-4DBE-204D-AB9E-B65E067054AE}" type="slidenum">
              <a:rPr lang="en-US" smtClean="0"/>
              <a:pPr algn="l" rtl="1"/>
              <a:t>16</a:t>
            </a:fld>
            <a:endParaRPr lang="ar"/>
          </a:p>
        </p:txBody>
      </p:sp>
      <p:pic>
        <p:nvPicPr>
          <p:cNvPr id="14" name="Content Placeholder 3">
            <a:extLst>
              <a:ext uri="{FF2B5EF4-FFF2-40B4-BE49-F238E27FC236}">
                <a16:creationId xmlns:a16="http://schemas.microsoft.com/office/drawing/2014/main" id="{E5B95B73-0C4D-4C72-95BB-C6471AB0DF34}"/>
              </a:ext>
            </a:extLst>
          </p:cNvPr>
          <p:cNvPicPr>
            <a:picLocks noChangeAspect="1"/>
          </p:cNvPicPr>
          <p:nvPr/>
        </p:nvPicPr>
        <p:blipFill>
          <a:blip r:embed="rId3"/>
          <a:stretch>
            <a:fillRect/>
          </a:stretch>
        </p:blipFill>
        <p:spPr>
          <a:xfrm>
            <a:off x="3618454" y="1108823"/>
            <a:ext cx="5502581" cy="4253376"/>
          </a:xfrm>
          <a:prstGeom prst="rect">
            <a:avLst/>
          </a:prstGeom>
        </p:spPr>
      </p:pic>
      <p:sp>
        <p:nvSpPr>
          <p:cNvPr id="18" name="Title 4">
            <a:extLst>
              <a:ext uri="{FF2B5EF4-FFF2-40B4-BE49-F238E27FC236}">
                <a16:creationId xmlns:a16="http://schemas.microsoft.com/office/drawing/2014/main" id="{0627D5A9-8C7E-475C-AB28-3C475739A3ED}"/>
              </a:ext>
            </a:extLst>
          </p:cNvPr>
          <p:cNvSpPr txBox="1">
            <a:spLocks/>
          </p:cNvSpPr>
          <p:nvPr/>
        </p:nvSpPr>
        <p:spPr>
          <a:xfrm>
            <a:off x="457200" y="355263"/>
            <a:ext cx="8458200" cy="523220"/>
          </a:xfrm>
          <a:prstGeom prst="rect">
            <a:avLst/>
          </a:prstGeom>
        </p:spPr>
        <p:txBody>
          <a:bodyPr vert="horz" wrap="square" lIns="91440" tIns="45720" rIns="91440" bIns="45720" rtlCol="0" anchor="b" anchorCtr="0">
            <a:spAutoFit/>
          </a:bodyPr>
          <a:lstStyle>
            <a:lvl1pPr algn="l" defTabSz="457200" rtl="0" eaLnBrk="1" latinLnBrk="0" hangingPunct="1">
              <a:spcBef>
                <a:spcPct val="0"/>
              </a:spcBef>
              <a:buNone/>
              <a:defRPr sz="2800" b="0" i="0" kern="1200">
                <a:solidFill>
                  <a:srgbClr val="BA0C2F"/>
                </a:solidFill>
                <a:latin typeface="Gill Sans MT"/>
                <a:ea typeface="+mj-ea"/>
                <a:cs typeface="Gill Sans MT"/>
              </a:defRPr>
            </a:lvl1pPr>
          </a:lstStyle>
          <a:p>
            <a:pPr algn="r" rtl="1"/>
            <a:r>
              <a:rPr lang="ar" b="1" i="0" u="none" baseline="0"/>
              <a:t>أنشطة الوعي بقواعد الصرف</a:t>
            </a:r>
          </a:p>
        </p:txBody>
      </p:sp>
      <p:sp>
        <p:nvSpPr>
          <p:cNvPr id="19" name="Content Placeholder 2">
            <a:extLst>
              <a:ext uri="{FF2B5EF4-FFF2-40B4-BE49-F238E27FC236}">
                <a16:creationId xmlns:a16="http://schemas.microsoft.com/office/drawing/2014/main" id="{9018937D-F8F8-4372-9580-0351479FAC2B}"/>
              </a:ext>
            </a:extLst>
          </p:cNvPr>
          <p:cNvSpPr>
            <a:spLocks noGrp="1"/>
          </p:cNvSpPr>
          <p:nvPr>
            <p:ph sz="half" idx="1"/>
          </p:nvPr>
        </p:nvSpPr>
        <p:spPr>
          <a:xfrm>
            <a:off x="-381000" y="1051681"/>
            <a:ext cx="3694655" cy="4441975"/>
          </a:xfrm>
        </p:spPr>
        <p:txBody>
          <a:bodyPr>
            <a:normAutofit/>
          </a:bodyPr>
          <a:lstStyle/>
          <a:p>
            <a:pPr algn="r" rtl="1"/>
            <a:r>
              <a:rPr lang="ar" b="0" i="0" u="none" baseline="0" dirty="0"/>
              <a:t>الوعي بالجذور </a:t>
            </a:r>
          </a:p>
          <a:p>
            <a:pPr algn="r" rtl="1"/>
            <a:r>
              <a:rPr lang="ar" b="0" i="0" u="none" baseline="0" dirty="0"/>
              <a:t>إنتاجية الجذر</a:t>
            </a:r>
          </a:p>
          <a:p>
            <a:pPr algn="r" rtl="1"/>
            <a:r>
              <a:rPr lang="ar" b="0" i="0" u="none" baseline="0" dirty="0"/>
              <a:t>إدرار الكلمات</a:t>
            </a:r>
          </a:p>
          <a:p>
            <a:pPr algn="r" rtl="1"/>
            <a:r>
              <a:rPr lang="ar" b="0" i="0" u="none" baseline="0" dirty="0"/>
              <a:t>مقارنة الكلمات</a:t>
            </a:r>
          </a:p>
          <a:p>
            <a:pPr algn="r" rtl="1"/>
            <a:r>
              <a:rPr lang="ar" b="0" i="0" u="none" baseline="0" dirty="0"/>
              <a:t>مقارنة الجمل</a:t>
            </a:r>
          </a:p>
          <a:p>
            <a:pPr algn="r" rtl="1"/>
            <a:r>
              <a:rPr lang="ar" b="0" i="0" u="none" baseline="0" dirty="0"/>
              <a:t>الحكم على العلاقات الصرفية</a:t>
            </a:r>
          </a:p>
          <a:p>
            <a:pPr algn="r" rtl="1"/>
            <a:r>
              <a:rPr lang="ar" b="0" i="0" u="none" baseline="0" dirty="0"/>
              <a:t>تحليل الكلمات</a:t>
            </a:r>
          </a:p>
          <a:p>
            <a:pPr algn="r" rtl="1"/>
            <a:r>
              <a:rPr lang="ar" b="0" i="0" u="none" baseline="0" dirty="0"/>
              <a:t>إكمال الجمل*</a:t>
            </a:r>
          </a:p>
          <a:p>
            <a:pPr algn="r" rtl="1">
              <a:spcAft>
                <a:spcPts val="0"/>
              </a:spcAft>
            </a:pPr>
            <a:r>
              <a:rPr lang="ar" b="0" i="0" u="none" baseline="0" dirty="0"/>
              <a:t>إختيار الصور </a:t>
            </a:r>
            <a:endParaRPr lang="ar" sz="1800" dirty="0"/>
          </a:p>
          <a:p>
            <a:endParaRPr lang="ar" dirty="0"/>
          </a:p>
        </p:txBody>
      </p:sp>
      <p:sp>
        <p:nvSpPr>
          <p:cNvPr id="20" name="TextBox 19">
            <a:extLst>
              <a:ext uri="{FF2B5EF4-FFF2-40B4-BE49-F238E27FC236}">
                <a16:creationId xmlns:a16="http://schemas.microsoft.com/office/drawing/2014/main" id="{27205D1F-41C1-4CCA-A51B-F1A8472DE7F8}"/>
              </a:ext>
            </a:extLst>
          </p:cNvPr>
          <p:cNvSpPr txBox="1"/>
          <p:nvPr/>
        </p:nvSpPr>
        <p:spPr>
          <a:xfrm>
            <a:off x="533400" y="5436513"/>
            <a:ext cx="5486400" cy="861774"/>
          </a:xfrm>
          <a:prstGeom prst="rect">
            <a:avLst/>
          </a:prstGeom>
          <a:noFill/>
        </p:spPr>
        <p:txBody>
          <a:bodyPr wrap="square" rtlCol="0">
            <a:spAutoFit/>
          </a:bodyPr>
          <a:lstStyle/>
          <a:p>
            <a:pPr marL="285750" indent="-285750" algn="r" rtl="1">
              <a:spcAft>
                <a:spcPts val="1200"/>
              </a:spcAft>
              <a:buFont typeface="Arial" panose="020B0604020202020204" pitchFamily="34" charset="0"/>
              <a:buChar char="•"/>
            </a:pPr>
            <a:r>
              <a:rPr lang="ar" sz="2000" b="0" i="0" u="none" baseline="0">
                <a:solidFill>
                  <a:srgbClr val="635C5B"/>
                </a:solidFill>
              </a:rPr>
              <a:t>استخدام التلوين المرمز للجذور داخل الكلمات المصرفة</a:t>
            </a:r>
          </a:p>
          <a:p>
            <a:pPr marL="285750" indent="-285750" algn="r" rtl="1">
              <a:buFont typeface="Arial" panose="020B0604020202020204" pitchFamily="34" charset="0"/>
              <a:buChar char="•"/>
            </a:pPr>
            <a:r>
              <a:rPr lang="ar" sz="2000" b="0" i="1" u="none" baseline="0">
                <a:solidFill>
                  <a:srgbClr val="635C5B"/>
                </a:solidFill>
              </a:rPr>
              <a:t>استخدام الشرائح الإملائية، والصرفية، والدلالية</a:t>
            </a:r>
          </a:p>
        </p:txBody>
      </p:sp>
      <p:sp>
        <p:nvSpPr>
          <p:cNvPr id="21" name="Rectangle 20">
            <a:extLst>
              <a:ext uri="{FF2B5EF4-FFF2-40B4-BE49-F238E27FC236}">
                <a16:creationId xmlns:a16="http://schemas.microsoft.com/office/drawing/2014/main" id="{35C76344-A285-4C13-9C3B-56E5F2F03F7C}"/>
              </a:ext>
            </a:extLst>
          </p:cNvPr>
          <p:cNvSpPr/>
          <p:nvPr/>
        </p:nvSpPr>
        <p:spPr>
          <a:xfrm>
            <a:off x="7521942" y="5468222"/>
            <a:ext cx="1393458" cy="276999"/>
          </a:xfrm>
          <a:prstGeom prst="rect">
            <a:avLst/>
          </a:prstGeom>
        </p:spPr>
        <p:txBody>
          <a:bodyPr wrap="none">
            <a:spAutoFit/>
          </a:bodyPr>
          <a:lstStyle/>
          <a:p>
            <a:pPr algn="r" rtl="1"/>
            <a:r>
              <a:rPr lang="ar" sz="1200" b="0" i="0" u="none" baseline="0">
                <a:solidFill>
                  <a:prstClr val="black">
                    <a:tint val="75000"/>
                  </a:prstClr>
                </a:solidFill>
              </a:rPr>
              <a:t>تيبي وكيربي (2018)</a:t>
            </a:r>
          </a:p>
        </p:txBody>
      </p:sp>
    </p:spTree>
    <p:extLst>
      <p:ext uri="{BB962C8B-B14F-4D97-AF65-F5344CB8AC3E}">
        <p14:creationId xmlns:p14="http://schemas.microsoft.com/office/powerpoint/2010/main" val="8006384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43000" y="685800"/>
            <a:ext cx="6781800" cy="1077218"/>
          </a:xfrm>
        </p:spPr>
        <p:txBody>
          <a:bodyPr/>
          <a:lstStyle/>
          <a:p>
            <a:pPr algn="r" rtl="1"/>
            <a:r>
              <a:rPr lang="ar" b="1" i="0" u="none" baseline="0">
                <a:solidFill>
                  <a:schemeClr val="bg1"/>
                </a:solidFill>
              </a:rPr>
              <a:t>الإلمام بالحساب بالصفوف المبكرة</a:t>
            </a:r>
          </a:p>
        </p:txBody>
      </p:sp>
      <p:sp>
        <p:nvSpPr>
          <p:cNvPr id="2" name="Date Placeholder 1"/>
          <p:cNvSpPr>
            <a:spLocks noGrp="1"/>
          </p:cNvSpPr>
          <p:nvPr>
            <p:ph type="dt" sz="half" idx="10"/>
          </p:nvPr>
        </p:nvSpPr>
        <p:spPr/>
        <p:txBody>
          <a:bodyPr/>
          <a:lstStyle/>
          <a:p>
            <a:pPr algn="r" rtl="1"/>
            <a:fld id="{97F57F02-9C8D-9C43-8CF1-E7D544BE7C72}" type="datetime1">
              <a:rPr lang="en-US"/>
              <a:pPr algn="r" rtl="1"/>
              <a:t>10/27/2019</a:t>
            </a:fld>
            <a:endParaRPr lang="ar"/>
          </a:p>
        </p:txBody>
      </p:sp>
      <p:sp>
        <p:nvSpPr>
          <p:cNvPr id="5" name="Slide Number Placeholder 4"/>
          <p:cNvSpPr>
            <a:spLocks noGrp="1"/>
          </p:cNvSpPr>
          <p:nvPr>
            <p:ph type="sldNum" sz="quarter" idx="12"/>
          </p:nvPr>
        </p:nvSpPr>
        <p:spPr>
          <a:xfrm>
            <a:off x="6858000" y="6530079"/>
            <a:ext cx="2133600" cy="184666"/>
          </a:xfrm>
          <a:prstGeom prst="rect">
            <a:avLst/>
          </a:prstGeom>
        </p:spPr>
        <p:txBody>
          <a:bodyPr vert="horz" lIns="91440" tIns="45720" rIns="91440" bIns="45720" rtlCol="0" anchor="ctr">
            <a:spAutoFit/>
          </a:bodyPr>
          <a:lstStyle>
            <a:defPPr>
              <a:defRPr lang="en-US"/>
            </a:defPPr>
            <a:lvl1pPr marL="0" algn="r" defTabSz="457200" rtl="0" eaLnBrk="1" latinLnBrk="0" hangingPunct="1">
              <a:defRPr sz="600" b="0" i="0" kern="1200">
                <a:solidFill>
                  <a:srgbClr val="FFFFFF"/>
                </a:solidFill>
                <a:latin typeface="Gill Sans MT"/>
                <a:ea typeface="+mn-ea"/>
                <a:cs typeface="Gill Sans M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rtl="1"/>
            <a:fld id="{42782948-4DBE-204D-AB9E-B65E067054AE}" type="slidenum">
              <a:rPr lang="en-US" smtClean="0"/>
              <a:pPr algn="l" rtl="1"/>
              <a:t>17</a:t>
            </a:fld>
            <a:endParaRPr lang="ar"/>
          </a:p>
        </p:txBody>
      </p:sp>
      <p:sp>
        <p:nvSpPr>
          <p:cNvPr id="4" name="TextBox 3">
            <a:extLst>
              <a:ext uri="{FF2B5EF4-FFF2-40B4-BE49-F238E27FC236}">
                <a16:creationId xmlns:a16="http://schemas.microsoft.com/office/drawing/2014/main" id="{2DAEC4FF-6756-4FA1-B8BB-F00CFEC363F0}"/>
              </a:ext>
            </a:extLst>
          </p:cNvPr>
          <p:cNvSpPr txBox="1"/>
          <p:nvPr/>
        </p:nvSpPr>
        <p:spPr>
          <a:xfrm>
            <a:off x="1203251" y="1800761"/>
            <a:ext cx="6172200" cy="1323439"/>
          </a:xfrm>
          <a:prstGeom prst="rect">
            <a:avLst/>
          </a:prstGeom>
          <a:noFill/>
        </p:spPr>
        <p:txBody>
          <a:bodyPr wrap="square" rtlCol="0">
            <a:spAutoFit/>
          </a:bodyPr>
          <a:lstStyle/>
          <a:p>
            <a:pPr algn="r" rtl="1"/>
            <a:r>
              <a:rPr lang="ar" sz="2000" b="1" i="0" u="none" baseline="0">
                <a:solidFill>
                  <a:schemeClr val="bg1"/>
                </a:solidFill>
              </a:rPr>
              <a:t>سؤال البحث 1: </a:t>
            </a:r>
            <a:r>
              <a:rPr lang="ar" sz="2000" b="0" i="0" u="none" baseline="0">
                <a:solidFill>
                  <a:schemeClr val="bg1"/>
                </a:solidFill>
              </a:rPr>
              <a:t>ماذا تقول الأدبيات البحثية وبيانات التقييم الحالية عن تدريس وتعلم الحساب بين مجموعات تعلم متعددة في الدول الناطقة بالعربية في منطقة الشرق الأوسط وشمال أفريقيا اليوم؟</a:t>
            </a:r>
            <a:endParaRPr lang="ar" sz="2000" b="1" dirty="0">
              <a:solidFill>
                <a:schemeClr val="bg1"/>
              </a:solidFill>
            </a:endParaRPr>
          </a:p>
        </p:txBody>
      </p:sp>
    </p:spTree>
    <p:extLst>
      <p:ext uri="{BB962C8B-B14F-4D97-AF65-F5344CB8AC3E}">
        <p14:creationId xmlns:p14="http://schemas.microsoft.com/office/powerpoint/2010/main" val="10252262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152400" y="6520934"/>
            <a:ext cx="2133600" cy="184666"/>
          </a:xfrm>
          <a:prstGeom prst="rect">
            <a:avLst/>
          </a:prstGeom>
        </p:spPr>
        <p:txBody>
          <a:bodyPr vert="horz" lIns="91440" tIns="45720" rIns="91440" bIns="45720" rtlCol="0" anchor="ctr">
            <a:spAutoFit/>
          </a:bodyPr>
          <a:lstStyle>
            <a:defPPr>
              <a:defRPr lang="en-US"/>
            </a:defPPr>
            <a:lvl1pPr marL="0" algn="l" defTabSz="457200" rtl="0" eaLnBrk="1" latinLnBrk="0" hangingPunct="1">
              <a:defRPr sz="600" b="0" i="0" kern="1200">
                <a:solidFill>
                  <a:srgbClr val="6C6463"/>
                </a:solidFill>
                <a:latin typeface="Gill Sans MT"/>
                <a:ea typeface="+mn-ea"/>
                <a:cs typeface="Gill Sans M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rtl="1"/>
            <a:fld id="{414FB1AD-D69E-B741-965A-0BAE826C2FA6}" type="datetime1">
              <a:rPr lang="en-US" smtClean="0"/>
              <a:pPr/>
              <a:t>10/27/2019</a:t>
            </a:fld>
            <a:endParaRPr lang="ar"/>
          </a:p>
        </p:txBody>
      </p:sp>
      <p:sp>
        <p:nvSpPr>
          <p:cNvPr id="6" name="Slide Number Placeholder 5"/>
          <p:cNvSpPr>
            <a:spLocks noGrp="1"/>
          </p:cNvSpPr>
          <p:nvPr>
            <p:ph type="sldNum" sz="quarter" idx="4"/>
          </p:nvPr>
        </p:nvSpPr>
        <p:spPr>
          <a:xfrm>
            <a:off x="6858000" y="6520934"/>
            <a:ext cx="2133600" cy="184666"/>
          </a:xfrm>
          <a:prstGeom prst="rect">
            <a:avLst/>
          </a:prstGeom>
        </p:spPr>
        <p:txBody>
          <a:bodyPr vert="horz" lIns="91440" tIns="45720" rIns="91440" bIns="45720" rtlCol="0" anchor="ctr">
            <a:spAutoFit/>
          </a:bodyPr>
          <a:lstStyle>
            <a:defPPr>
              <a:defRPr lang="en-US"/>
            </a:defPPr>
            <a:lvl1pPr marL="0" algn="r" defTabSz="457200" rtl="0" eaLnBrk="1" latinLnBrk="0" hangingPunct="1">
              <a:defRPr sz="600" b="0" i="0" kern="1200">
                <a:solidFill>
                  <a:srgbClr val="6C6463"/>
                </a:solidFill>
                <a:latin typeface="Gill Sans MT"/>
                <a:ea typeface="+mn-ea"/>
                <a:cs typeface="Gill Sans M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rtl="1"/>
            <a:fld id="{42782948-4DBE-204D-AB9E-B65E067054AE}" type="slidenum">
              <a:rPr lang="en-US" smtClean="0"/>
              <a:pPr algn="l" rtl="1"/>
              <a:t>18</a:t>
            </a:fld>
            <a:endParaRPr lang="ar"/>
          </a:p>
        </p:txBody>
      </p:sp>
      <p:sp>
        <p:nvSpPr>
          <p:cNvPr id="7" name="Title 4">
            <a:extLst>
              <a:ext uri="{FF2B5EF4-FFF2-40B4-BE49-F238E27FC236}">
                <a16:creationId xmlns:a16="http://schemas.microsoft.com/office/drawing/2014/main" id="{CE3B2434-B8DE-4022-B576-B0D24ED9CBE6}"/>
              </a:ext>
            </a:extLst>
          </p:cNvPr>
          <p:cNvSpPr txBox="1">
            <a:spLocks/>
          </p:cNvSpPr>
          <p:nvPr/>
        </p:nvSpPr>
        <p:spPr>
          <a:xfrm>
            <a:off x="687876" y="661489"/>
            <a:ext cx="7772400" cy="523220"/>
          </a:xfrm>
          <a:prstGeom prst="rect">
            <a:avLst/>
          </a:prstGeom>
        </p:spPr>
        <p:txBody>
          <a:bodyPr vert="horz" lIns="91440" tIns="45720" rIns="91440" bIns="45720" rtlCol="0" anchor="b" anchorCtr="0">
            <a:spAutoFit/>
          </a:bodyPr>
          <a:lstStyle>
            <a:lvl1pPr algn="l" defTabSz="457200" rtl="0" eaLnBrk="1" latinLnBrk="0" hangingPunct="1">
              <a:spcBef>
                <a:spcPct val="0"/>
              </a:spcBef>
              <a:buNone/>
              <a:defRPr sz="2800" b="0" i="0" kern="1200">
                <a:solidFill>
                  <a:srgbClr val="BA0C2F"/>
                </a:solidFill>
                <a:latin typeface="Gill Sans MT"/>
                <a:ea typeface="+mj-ea"/>
                <a:cs typeface="Gill Sans MT"/>
              </a:defRPr>
            </a:lvl1pPr>
          </a:lstStyle>
          <a:p>
            <a:pPr algn="r" rtl="1"/>
            <a:r>
              <a:rPr lang="ar" b="1" i="0" u="none" baseline="0"/>
              <a:t>معايير المحتوى: مالذي يدرس</a:t>
            </a:r>
          </a:p>
        </p:txBody>
      </p:sp>
      <p:sp>
        <p:nvSpPr>
          <p:cNvPr id="11" name="Content Placeholder 11">
            <a:extLst>
              <a:ext uri="{FF2B5EF4-FFF2-40B4-BE49-F238E27FC236}">
                <a16:creationId xmlns:a16="http://schemas.microsoft.com/office/drawing/2014/main" id="{441FA5B7-E1CB-417F-860D-B1955FB48A27}"/>
              </a:ext>
            </a:extLst>
          </p:cNvPr>
          <p:cNvSpPr>
            <a:spLocks noGrp="1"/>
          </p:cNvSpPr>
          <p:nvPr>
            <p:ph idx="1"/>
          </p:nvPr>
        </p:nvSpPr>
        <p:spPr>
          <a:xfrm>
            <a:off x="2286000" y="1278154"/>
            <a:ext cx="5943600" cy="2379446"/>
          </a:xfrm>
        </p:spPr>
        <p:txBody>
          <a:bodyPr>
            <a:normAutofit/>
          </a:bodyPr>
          <a:lstStyle/>
          <a:p>
            <a:pPr marL="0" indent="0" algn="r" rtl="1">
              <a:spcAft>
                <a:spcPts val="0"/>
              </a:spcAft>
              <a:buNone/>
            </a:pPr>
            <a:r>
              <a:rPr lang="ar" sz="2400" b="0" i="0" u="none" baseline="0"/>
              <a:t>"تقريبا كل مناهج الرياضيات بالصفوف المبكرة في المنطقة بها نفس الموضوعات، مثل </a:t>
            </a:r>
            <a:r>
              <a:rPr lang="ar" sz="2400" b="0" i="1" u="none" baseline="0"/>
              <a:t>الأعداد، الهندسة، الجبر، المقاييس، والاحتمالات والإحصاء، </a:t>
            </a:r>
            <a:r>
              <a:rPr lang="ar" sz="2400" b="0" i="0" u="none" baseline="0"/>
              <a:t>ولكن يختلف مستوى التركيز،" (مطر، 2013، ص. 11).</a:t>
            </a:r>
          </a:p>
          <a:p>
            <a:pPr marL="0" indent="0" algn="r" rtl="1">
              <a:spcAft>
                <a:spcPts val="0"/>
              </a:spcAft>
              <a:buNone/>
            </a:pPr>
            <a:endParaRPr lang="ar" sz="2400" dirty="0"/>
          </a:p>
        </p:txBody>
      </p:sp>
      <p:pic>
        <p:nvPicPr>
          <p:cNvPr id="3" name="Graphic 2" descr="Mathematics">
            <a:extLst>
              <a:ext uri="{FF2B5EF4-FFF2-40B4-BE49-F238E27FC236}">
                <a16:creationId xmlns:a16="http://schemas.microsoft.com/office/drawing/2014/main" id="{062E3E97-10B8-48F9-A32D-3998F5BB0C2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2000" y="1585846"/>
            <a:ext cx="1371600" cy="1371600"/>
          </a:xfrm>
          <a:prstGeom prst="rect">
            <a:avLst/>
          </a:prstGeom>
        </p:spPr>
      </p:pic>
      <p:sp>
        <p:nvSpPr>
          <p:cNvPr id="5" name="TextBox 4">
            <a:extLst>
              <a:ext uri="{FF2B5EF4-FFF2-40B4-BE49-F238E27FC236}">
                <a16:creationId xmlns:a16="http://schemas.microsoft.com/office/drawing/2014/main" id="{010C94F3-D9AC-4E91-9166-A7420FB2CB7D}"/>
              </a:ext>
            </a:extLst>
          </p:cNvPr>
          <p:cNvSpPr txBox="1"/>
          <p:nvPr/>
        </p:nvSpPr>
        <p:spPr>
          <a:xfrm>
            <a:off x="762000" y="3872813"/>
            <a:ext cx="7620000" cy="1569660"/>
          </a:xfrm>
          <a:prstGeom prst="rect">
            <a:avLst/>
          </a:prstGeom>
          <a:noFill/>
        </p:spPr>
        <p:txBody>
          <a:bodyPr wrap="square" rtlCol="0">
            <a:spAutoFit/>
          </a:bodyPr>
          <a:lstStyle/>
          <a:p>
            <a:pPr algn="r" rtl="1"/>
            <a:r>
              <a:rPr lang="ar" sz="2400" b="0" i="0" u="none" baseline="0">
                <a:solidFill>
                  <a:srgbClr val="635C5B"/>
                </a:solidFill>
              </a:rPr>
              <a:t> ويضع المركز القومي للرياضيات أيضا قائمة بموضوعات المحتوى الرئيسية مثل: </a:t>
            </a:r>
            <a:r>
              <a:rPr lang="ar" sz="2400" b="1" i="0" u="none" baseline="0">
                <a:solidFill>
                  <a:srgbClr val="635C5B"/>
                </a:solidFill>
              </a:rPr>
              <a:t>الأعداد والعمليات، الجبر، الهندسة، المقاييس، تحليل البيانات والاحتمالات.  </a:t>
            </a:r>
          </a:p>
        </p:txBody>
      </p:sp>
    </p:spTree>
    <p:extLst>
      <p:ext uri="{BB962C8B-B14F-4D97-AF65-F5344CB8AC3E}">
        <p14:creationId xmlns:p14="http://schemas.microsoft.com/office/powerpoint/2010/main" val="12465592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152400" y="6520934"/>
            <a:ext cx="2133600" cy="184666"/>
          </a:xfrm>
          <a:prstGeom prst="rect">
            <a:avLst/>
          </a:prstGeom>
        </p:spPr>
        <p:txBody>
          <a:bodyPr vert="horz" lIns="91440" tIns="45720" rIns="91440" bIns="45720" rtlCol="0" anchor="ctr">
            <a:spAutoFit/>
          </a:bodyPr>
          <a:lstStyle>
            <a:defPPr>
              <a:defRPr lang="en-US"/>
            </a:defPPr>
            <a:lvl1pPr marL="0" algn="l" defTabSz="457200" rtl="0" eaLnBrk="1" latinLnBrk="0" hangingPunct="1">
              <a:defRPr sz="600" b="0" i="0" kern="1200">
                <a:solidFill>
                  <a:srgbClr val="6C6463"/>
                </a:solidFill>
                <a:latin typeface="Gill Sans MT"/>
                <a:ea typeface="+mn-ea"/>
                <a:cs typeface="Gill Sans M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rtl="1"/>
            <a:fld id="{414FB1AD-D69E-B741-965A-0BAE826C2FA6}" type="datetime1">
              <a:rPr lang="en-US" smtClean="0"/>
              <a:pPr/>
              <a:t>10/27/2019</a:t>
            </a:fld>
            <a:endParaRPr lang="ar"/>
          </a:p>
        </p:txBody>
      </p:sp>
      <p:sp>
        <p:nvSpPr>
          <p:cNvPr id="6" name="Slide Number Placeholder 5"/>
          <p:cNvSpPr>
            <a:spLocks noGrp="1"/>
          </p:cNvSpPr>
          <p:nvPr>
            <p:ph type="sldNum" sz="quarter" idx="4"/>
          </p:nvPr>
        </p:nvSpPr>
        <p:spPr>
          <a:xfrm>
            <a:off x="6858000" y="6520934"/>
            <a:ext cx="2133600" cy="184666"/>
          </a:xfrm>
          <a:prstGeom prst="rect">
            <a:avLst/>
          </a:prstGeom>
        </p:spPr>
        <p:txBody>
          <a:bodyPr vert="horz" lIns="91440" tIns="45720" rIns="91440" bIns="45720" rtlCol="0" anchor="ctr">
            <a:spAutoFit/>
          </a:bodyPr>
          <a:lstStyle>
            <a:defPPr>
              <a:defRPr lang="en-US"/>
            </a:defPPr>
            <a:lvl1pPr marL="0" algn="r" defTabSz="457200" rtl="0" eaLnBrk="1" latinLnBrk="0" hangingPunct="1">
              <a:defRPr sz="600" b="0" i="0" kern="1200">
                <a:solidFill>
                  <a:srgbClr val="6C6463"/>
                </a:solidFill>
                <a:latin typeface="Gill Sans MT"/>
                <a:ea typeface="+mn-ea"/>
                <a:cs typeface="Gill Sans M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rtl="1"/>
            <a:fld id="{42782948-4DBE-204D-AB9E-B65E067054AE}" type="slidenum">
              <a:rPr lang="en-US" smtClean="0"/>
              <a:pPr algn="l" rtl="1"/>
              <a:t>19</a:t>
            </a:fld>
            <a:endParaRPr lang="ar"/>
          </a:p>
        </p:txBody>
      </p:sp>
      <p:sp>
        <p:nvSpPr>
          <p:cNvPr id="7" name="Title 4">
            <a:extLst>
              <a:ext uri="{FF2B5EF4-FFF2-40B4-BE49-F238E27FC236}">
                <a16:creationId xmlns:a16="http://schemas.microsoft.com/office/drawing/2014/main" id="{CE3B2434-B8DE-4022-B576-B0D24ED9CBE6}"/>
              </a:ext>
            </a:extLst>
          </p:cNvPr>
          <p:cNvSpPr txBox="1">
            <a:spLocks/>
          </p:cNvSpPr>
          <p:nvPr/>
        </p:nvSpPr>
        <p:spPr>
          <a:xfrm>
            <a:off x="534438" y="670479"/>
            <a:ext cx="8304762" cy="523220"/>
          </a:xfrm>
          <a:prstGeom prst="rect">
            <a:avLst/>
          </a:prstGeom>
        </p:spPr>
        <p:txBody>
          <a:bodyPr vert="horz" wrap="square" lIns="91440" tIns="45720" rIns="91440" bIns="45720" rtlCol="0" anchor="b" anchorCtr="0">
            <a:spAutoFit/>
          </a:bodyPr>
          <a:lstStyle>
            <a:lvl1pPr algn="l" defTabSz="457200" rtl="0" eaLnBrk="1" latinLnBrk="0" hangingPunct="1">
              <a:spcBef>
                <a:spcPct val="0"/>
              </a:spcBef>
              <a:buNone/>
              <a:defRPr sz="2800" b="0" i="0" kern="1200">
                <a:solidFill>
                  <a:srgbClr val="BA0C2F"/>
                </a:solidFill>
                <a:latin typeface="Gill Sans MT"/>
                <a:ea typeface="+mj-ea"/>
                <a:cs typeface="Gill Sans MT"/>
              </a:defRPr>
            </a:lvl1pPr>
          </a:lstStyle>
          <a:p>
            <a:pPr algn="r" rtl="1"/>
            <a:r>
              <a:rPr lang="ar" b="1" i="0" u="none" baseline="0"/>
              <a:t>معايير العملية: كيف يدرس المحتوى</a:t>
            </a:r>
          </a:p>
        </p:txBody>
      </p:sp>
      <p:sp>
        <p:nvSpPr>
          <p:cNvPr id="11" name="Content Placeholder 11">
            <a:extLst>
              <a:ext uri="{FF2B5EF4-FFF2-40B4-BE49-F238E27FC236}">
                <a16:creationId xmlns:a16="http://schemas.microsoft.com/office/drawing/2014/main" id="{441FA5B7-E1CB-417F-860D-B1955FB48A27}"/>
              </a:ext>
            </a:extLst>
          </p:cNvPr>
          <p:cNvSpPr>
            <a:spLocks noGrp="1"/>
          </p:cNvSpPr>
          <p:nvPr>
            <p:ph idx="1"/>
          </p:nvPr>
        </p:nvSpPr>
        <p:spPr>
          <a:xfrm>
            <a:off x="685800" y="1204052"/>
            <a:ext cx="7467600" cy="2912846"/>
          </a:xfrm>
        </p:spPr>
        <p:txBody>
          <a:bodyPr>
            <a:normAutofit/>
          </a:bodyPr>
          <a:lstStyle/>
          <a:p>
            <a:pPr marL="0" indent="0" algn="r" rtl="1">
              <a:lnSpc>
                <a:spcPct val="120000"/>
              </a:lnSpc>
              <a:spcAft>
                <a:spcPts val="0"/>
              </a:spcAft>
              <a:buNone/>
            </a:pPr>
            <a:r>
              <a:rPr lang="ar" sz="2400" b="0" i="0" u="none" baseline="0"/>
              <a:t>عماد الممارسات البيداغوجية السليمة في الرياضيات.</a:t>
            </a:r>
            <a:r>
              <a:rPr lang="ar" sz="2400" b="0" i="0" u="none" baseline="30000"/>
              <a:t>1</a:t>
            </a:r>
            <a:r>
              <a:rPr lang="ar" sz="2400" b="0" i="0" u="none" baseline="0"/>
              <a:t> </a:t>
            </a:r>
          </a:p>
          <a:p>
            <a:pPr marL="911225" lvl="1" indent="-457200" algn="r" rtl="1">
              <a:lnSpc>
                <a:spcPct val="120000"/>
              </a:lnSpc>
              <a:spcAft>
                <a:spcPts val="0"/>
              </a:spcAft>
              <a:buFont typeface="+mj-lt"/>
              <a:buAutoNum type="arabicPeriod"/>
            </a:pPr>
            <a:r>
              <a:rPr lang="ar" sz="2400" b="0" i="0" u="none" baseline="0"/>
              <a:t>الفهم</a:t>
            </a:r>
          </a:p>
          <a:p>
            <a:pPr marL="911225" lvl="1" indent="-457200" algn="r" rtl="1">
              <a:lnSpc>
                <a:spcPct val="120000"/>
              </a:lnSpc>
              <a:spcAft>
                <a:spcPts val="0"/>
              </a:spcAft>
              <a:buFont typeface="+mj-lt"/>
              <a:buAutoNum type="arabicPeriod"/>
            </a:pPr>
            <a:r>
              <a:rPr lang="ar" sz="2400" b="0" i="0" u="none" baseline="0"/>
              <a:t>الحساب</a:t>
            </a:r>
          </a:p>
          <a:p>
            <a:pPr marL="911225" lvl="1" indent="-457200" algn="r" rtl="1">
              <a:lnSpc>
                <a:spcPct val="120000"/>
              </a:lnSpc>
              <a:spcAft>
                <a:spcPts val="0"/>
              </a:spcAft>
              <a:buFont typeface="+mj-lt"/>
              <a:buAutoNum type="arabicPeriod"/>
            </a:pPr>
            <a:r>
              <a:rPr lang="ar" sz="2400" b="0" i="0" u="none" baseline="0"/>
              <a:t>التطبيق </a:t>
            </a:r>
          </a:p>
          <a:p>
            <a:pPr marL="911225" lvl="1" indent="-457200" algn="r" rtl="1">
              <a:lnSpc>
                <a:spcPct val="120000"/>
              </a:lnSpc>
              <a:spcAft>
                <a:spcPts val="0"/>
              </a:spcAft>
              <a:buFont typeface="+mj-lt"/>
              <a:buAutoNum type="arabicPeriod"/>
            </a:pPr>
            <a:r>
              <a:rPr lang="ar" sz="2400" b="0" i="0" u="none" baseline="0"/>
              <a:t>الاستدلال</a:t>
            </a:r>
          </a:p>
          <a:p>
            <a:pPr marL="911225" lvl="1" indent="-457200" algn="r" rtl="1">
              <a:lnSpc>
                <a:spcPct val="120000"/>
              </a:lnSpc>
              <a:spcAft>
                <a:spcPts val="0"/>
              </a:spcAft>
              <a:buFont typeface="+mj-lt"/>
              <a:buAutoNum type="arabicPeriod"/>
            </a:pPr>
            <a:r>
              <a:rPr lang="ar" sz="2400" b="0" i="0" u="none" baseline="0"/>
              <a:t>التفاعل </a:t>
            </a:r>
          </a:p>
        </p:txBody>
      </p:sp>
      <p:sp>
        <p:nvSpPr>
          <p:cNvPr id="5" name="TextBox 4">
            <a:extLst>
              <a:ext uri="{FF2B5EF4-FFF2-40B4-BE49-F238E27FC236}">
                <a16:creationId xmlns:a16="http://schemas.microsoft.com/office/drawing/2014/main" id="{010C94F3-D9AC-4E91-9166-A7420FB2CB7D}"/>
              </a:ext>
            </a:extLst>
          </p:cNvPr>
          <p:cNvSpPr txBox="1"/>
          <p:nvPr/>
        </p:nvSpPr>
        <p:spPr>
          <a:xfrm>
            <a:off x="685800" y="4341985"/>
            <a:ext cx="7620000" cy="1200329"/>
          </a:xfrm>
          <a:prstGeom prst="rect">
            <a:avLst/>
          </a:prstGeom>
          <a:noFill/>
        </p:spPr>
        <p:txBody>
          <a:bodyPr wrap="square" rtlCol="0">
            <a:spAutoFit/>
          </a:bodyPr>
          <a:lstStyle/>
          <a:p>
            <a:pPr algn="r" rtl="1"/>
            <a:r>
              <a:rPr lang="ar" sz="2400" b="0" i="0" u="none" baseline="0">
                <a:solidFill>
                  <a:srgbClr val="635C5B"/>
                </a:solidFill>
              </a:rPr>
              <a:t>ويذكر المجلس القومي للرياضيات معايير شبيهة للعملية التدريسية: </a:t>
            </a:r>
            <a:r>
              <a:rPr lang="ar" sz="2400" b="1" i="0" u="none" baseline="0">
                <a:solidFill>
                  <a:srgbClr val="635C5B"/>
                </a:solidFill>
              </a:rPr>
              <a:t>حل المشكلات، الاستدلال والإثبات، الاتصال، الربط، والتمثيل.  </a:t>
            </a:r>
          </a:p>
        </p:txBody>
      </p:sp>
      <p:sp>
        <p:nvSpPr>
          <p:cNvPr id="2" name="TextBox 1">
            <a:extLst>
              <a:ext uri="{FF2B5EF4-FFF2-40B4-BE49-F238E27FC236}">
                <a16:creationId xmlns:a16="http://schemas.microsoft.com/office/drawing/2014/main" id="{64297ACF-30BA-4969-93F7-95A83DBB02D8}"/>
              </a:ext>
            </a:extLst>
          </p:cNvPr>
          <p:cNvSpPr txBox="1"/>
          <p:nvPr/>
        </p:nvSpPr>
        <p:spPr>
          <a:xfrm>
            <a:off x="685800" y="6062631"/>
            <a:ext cx="3124200" cy="350865"/>
          </a:xfrm>
          <a:prstGeom prst="rect">
            <a:avLst/>
          </a:prstGeom>
          <a:noFill/>
        </p:spPr>
        <p:txBody>
          <a:bodyPr wrap="square" rtlCol="0">
            <a:spAutoFit/>
          </a:bodyPr>
          <a:lstStyle/>
          <a:p>
            <a:pPr>
              <a:lnSpc>
                <a:spcPct val="120000"/>
              </a:lnSpc>
            </a:pPr>
            <a:r>
              <a:rPr lang="ar" sz="1400" b="0" i="0" u="none" baseline="30000" dirty="0">
                <a:solidFill>
                  <a:srgbClr val="635C5B"/>
                </a:solidFill>
              </a:rPr>
              <a:t>1</a:t>
            </a:r>
            <a:r>
              <a:rPr lang="ar" sz="1400" b="0" i="0" u="none" baseline="0" dirty="0">
                <a:solidFill>
                  <a:srgbClr val="635C5B"/>
                </a:solidFill>
              </a:rPr>
              <a:t>Matar, 2013, p. 15</a:t>
            </a:r>
          </a:p>
        </p:txBody>
      </p:sp>
      <p:pic>
        <p:nvPicPr>
          <p:cNvPr id="12" name="Graphic 11" descr="Professor">
            <a:extLst>
              <a:ext uri="{FF2B5EF4-FFF2-40B4-BE49-F238E27FC236}">
                <a16:creationId xmlns:a16="http://schemas.microsoft.com/office/drawing/2014/main" id="{B60618DB-CBFA-4D4D-9520-37FCB8CBE6B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19200" y="2063061"/>
            <a:ext cx="1565103" cy="1565103"/>
          </a:xfrm>
          <a:prstGeom prst="rect">
            <a:avLst/>
          </a:prstGeom>
        </p:spPr>
      </p:pic>
    </p:spTree>
    <p:extLst>
      <p:ext uri="{BB962C8B-B14F-4D97-AF65-F5344CB8AC3E}">
        <p14:creationId xmlns:p14="http://schemas.microsoft.com/office/powerpoint/2010/main" val="36748903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Footer Placeholder 2">
            <a:extLst>
              <a:ext uri="{FF2B5EF4-FFF2-40B4-BE49-F238E27FC236}">
                <a16:creationId xmlns:a16="http://schemas.microsoft.com/office/drawing/2014/main" id="{A9B77695-0DD8-4A9D-8603-D4096C60E7C7}"/>
              </a:ext>
            </a:extLst>
          </p:cNvPr>
          <p:cNvSpPr>
            <a:spLocks noGrp="1" noChangeArrowheads="1"/>
          </p:cNvSpPr>
          <p:nvPr>
            <p:ph type="ftr" sz="quarter" idx="3"/>
          </p:nvPr>
        </p:nvSpPr>
        <p:spPr bwMode="auto">
          <a:xfrm>
            <a:off x="3124200" y="6521450"/>
            <a:ext cx="2895600" cy="1841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fontAlgn="base">
              <a:spcBef>
                <a:spcPct val="0"/>
              </a:spcBef>
              <a:spcAft>
                <a:spcPct val="0"/>
              </a:spcAft>
              <a:defRPr>
                <a:solidFill>
                  <a:schemeClr val="tx1"/>
                </a:solidFill>
                <a:latin typeface="Gill Sans MT" panose="020B0502020104020203" pitchFamily="34" charset="0"/>
              </a:defRPr>
            </a:lvl6pPr>
            <a:lvl7pPr marL="2971800" indent="-228600" defTabSz="457200" fontAlgn="base">
              <a:spcBef>
                <a:spcPct val="0"/>
              </a:spcBef>
              <a:spcAft>
                <a:spcPct val="0"/>
              </a:spcAft>
              <a:defRPr>
                <a:solidFill>
                  <a:schemeClr val="tx1"/>
                </a:solidFill>
                <a:latin typeface="Gill Sans MT" panose="020B0502020104020203" pitchFamily="34" charset="0"/>
              </a:defRPr>
            </a:lvl7pPr>
            <a:lvl8pPr marL="3429000" indent="-228600" defTabSz="457200" fontAlgn="base">
              <a:spcBef>
                <a:spcPct val="0"/>
              </a:spcBef>
              <a:spcAft>
                <a:spcPct val="0"/>
              </a:spcAft>
              <a:defRPr>
                <a:solidFill>
                  <a:schemeClr val="tx1"/>
                </a:solidFill>
                <a:latin typeface="Gill Sans MT" panose="020B0502020104020203" pitchFamily="34" charset="0"/>
              </a:defRPr>
            </a:lvl8pPr>
            <a:lvl9pPr marL="3886200" indent="-228600" defTabSz="457200" fontAlgn="base">
              <a:spcBef>
                <a:spcPct val="0"/>
              </a:spcBef>
              <a:spcAft>
                <a:spcPct val="0"/>
              </a:spcAft>
              <a:defRPr>
                <a:solidFill>
                  <a:schemeClr val="tx1"/>
                </a:solidFill>
                <a:latin typeface="Gill Sans MT" panose="020B0502020104020203" pitchFamily="34" charset="0"/>
              </a:defRPr>
            </a:lvl9pPr>
          </a:lstStyle>
          <a:p>
            <a:pPr rtl="1" fontAlgn="base">
              <a:spcBef>
                <a:spcPct val="0"/>
              </a:spcBef>
              <a:spcAft>
                <a:spcPct val="0"/>
              </a:spcAft>
            </a:pPr>
            <a:endParaRPr lang="ar" altLang="en-US" dirty="0">
              <a:solidFill>
                <a:srgbClr val="635C5B"/>
              </a:solidFill>
              <a:ea typeface="Gill Sans MT" panose="020B0502020104020203" pitchFamily="34" charset="0"/>
              <a:cs typeface="Gill Sans MT" panose="020B0502020104020203" pitchFamily="34" charset="0"/>
            </a:endParaRPr>
          </a:p>
        </p:txBody>
      </p:sp>
      <p:sp>
        <p:nvSpPr>
          <p:cNvPr id="34820" name="Slide Number Placeholder 3">
            <a:extLst>
              <a:ext uri="{FF2B5EF4-FFF2-40B4-BE49-F238E27FC236}">
                <a16:creationId xmlns:a16="http://schemas.microsoft.com/office/drawing/2014/main" id="{90E02991-67B6-4B4D-9C24-0685980DBC56}"/>
              </a:ext>
            </a:extLst>
          </p:cNvPr>
          <p:cNvSpPr>
            <a:spLocks noGrp="1" noChangeArrowheads="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fontAlgn="base">
              <a:spcBef>
                <a:spcPct val="0"/>
              </a:spcBef>
              <a:spcAft>
                <a:spcPct val="0"/>
              </a:spcAft>
              <a:defRPr>
                <a:solidFill>
                  <a:schemeClr val="tx1"/>
                </a:solidFill>
                <a:latin typeface="Gill Sans MT" panose="020B0502020104020203" pitchFamily="34" charset="0"/>
              </a:defRPr>
            </a:lvl6pPr>
            <a:lvl7pPr marL="2971800" indent="-228600" defTabSz="457200" fontAlgn="base">
              <a:spcBef>
                <a:spcPct val="0"/>
              </a:spcBef>
              <a:spcAft>
                <a:spcPct val="0"/>
              </a:spcAft>
              <a:defRPr>
                <a:solidFill>
                  <a:schemeClr val="tx1"/>
                </a:solidFill>
                <a:latin typeface="Gill Sans MT" panose="020B0502020104020203" pitchFamily="34" charset="0"/>
              </a:defRPr>
            </a:lvl7pPr>
            <a:lvl8pPr marL="3429000" indent="-228600" defTabSz="457200" fontAlgn="base">
              <a:spcBef>
                <a:spcPct val="0"/>
              </a:spcBef>
              <a:spcAft>
                <a:spcPct val="0"/>
              </a:spcAft>
              <a:defRPr>
                <a:solidFill>
                  <a:schemeClr val="tx1"/>
                </a:solidFill>
                <a:latin typeface="Gill Sans MT" panose="020B0502020104020203" pitchFamily="34" charset="0"/>
              </a:defRPr>
            </a:lvl8pPr>
            <a:lvl9pPr marL="3886200" indent="-228600" defTabSz="457200" fontAlgn="base">
              <a:spcBef>
                <a:spcPct val="0"/>
              </a:spcBef>
              <a:spcAft>
                <a:spcPct val="0"/>
              </a:spcAft>
              <a:defRPr>
                <a:solidFill>
                  <a:schemeClr val="tx1"/>
                </a:solidFill>
                <a:latin typeface="Gill Sans MT" panose="020B0502020104020203" pitchFamily="34" charset="0"/>
              </a:defRPr>
            </a:lvl9pPr>
          </a:lstStyle>
          <a:p>
            <a:pPr algn="l" rtl="1" fontAlgn="base">
              <a:spcBef>
                <a:spcPct val="0"/>
              </a:spcBef>
              <a:spcAft>
                <a:spcPct val="0"/>
              </a:spcAft>
            </a:pPr>
            <a:fld id="{C94C3B6E-557F-4ECE-85AA-E0428859E180}" type="slidenum">
              <a:rPr>
                <a:solidFill>
                  <a:srgbClr val="FFFFFF"/>
                </a:solidFill>
                <a:ea typeface="Gill Sans MT" panose="020B0502020104020203" pitchFamily="34" charset="0"/>
                <a:cs typeface="Gill Sans MT" panose="020B0502020104020203" pitchFamily="34" charset="0"/>
              </a:rPr>
              <a:pPr algn="l" rtl="1" fontAlgn="base">
                <a:spcBef>
                  <a:spcPct val="0"/>
                </a:spcBef>
                <a:spcAft>
                  <a:spcPct val="0"/>
                </a:spcAft>
              </a:pPr>
              <a:t>2</a:t>
            </a:fld>
            <a:endParaRPr lang="ar" altLang="en-US">
              <a:solidFill>
                <a:srgbClr val="FFFFFF"/>
              </a:solidFill>
              <a:ea typeface="Gill Sans MT" panose="020B0502020104020203" pitchFamily="34" charset="0"/>
              <a:cs typeface="Gill Sans MT" panose="020B0502020104020203" pitchFamily="34" charset="0"/>
            </a:endParaRPr>
          </a:p>
        </p:txBody>
      </p:sp>
      <p:sp>
        <p:nvSpPr>
          <p:cNvPr id="5" name="Title 4">
            <a:extLst>
              <a:ext uri="{FF2B5EF4-FFF2-40B4-BE49-F238E27FC236}">
                <a16:creationId xmlns:a16="http://schemas.microsoft.com/office/drawing/2014/main" id="{A0012283-A7A9-427A-9E98-E5870201B882}"/>
              </a:ext>
            </a:extLst>
          </p:cNvPr>
          <p:cNvSpPr>
            <a:spLocks noGrp="1"/>
          </p:cNvSpPr>
          <p:nvPr>
            <p:ph type="ctrTitle"/>
          </p:nvPr>
        </p:nvSpPr>
        <p:spPr>
          <a:xfrm>
            <a:off x="0" y="4495800"/>
            <a:ext cx="9144000" cy="2362200"/>
          </a:xfrm>
          <a:solidFill>
            <a:schemeClr val="accent1">
              <a:alpha val="85098"/>
            </a:schemeClr>
          </a:solidFill>
        </p:spPr>
        <p:txBody>
          <a:bodyPr rtlCol="0">
            <a:normAutofit/>
          </a:bodyPr>
          <a:lstStyle/>
          <a:p>
            <a:pPr marL="233363" algn="r" rtl="1" fontAlgn="auto">
              <a:spcAft>
                <a:spcPts val="0"/>
              </a:spcAft>
              <a:defRPr/>
            </a:pPr>
            <a:r>
              <a:rPr lang="ar" b="0" i="0" u="none" baseline="0" dirty="0">
                <a:ea typeface="+mj-ea"/>
              </a:rPr>
              <a:t>وضع الآداب في القراءة والكتابة بالعربية والحساب </a:t>
            </a:r>
            <a:br>
              <a:rPr lang="ar" dirty="0">
                <a:ea typeface="+mj-ea"/>
              </a:rPr>
            </a:br>
            <a:r>
              <a:rPr lang="ar" b="0" i="0" u="none" baseline="0" dirty="0">
                <a:ea typeface="+mj-ea"/>
              </a:rPr>
              <a:t>في الصفوف الابتدائية</a:t>
            </a:r>
            <a:br>
              <a:rPr lang="ar" dirty="0">
                <a:ea typeface="+mj-ea"/>
              </a:rPr>
            </a:br>
            <a:r>
              <a:rPr lang="ar" sz="2700" b="0" i="0" u="none" baseline="0" dirty="0">
                <a:ea typeface="+mj-ea"/>
              </a:rPr>
              <a:t>28 - 30 أكتوبر، 2019</a:t>
            </a:r>
            <a:br>
              <a:rPr lang="ar" sz="2700" dirty="0">
                <a:ea typeface="+mj-ea"/>
              </a:rPr>
            </a:br>
            <a:endParaRPr lang="ar" sz="2800" dirty="0">
              <a:ea typeface="+mj-ea"/>
            </a:endParaRPr>
          </a:p>
        </p:txBody>
      </p:sp>
      <p:pic>
        <p:nvPicPr>
          <p:cNvPr id="6" name="Picture 5">
            <a:extLst>
              <a:ext uri="{FF2B5EF4-FFF2-40B4-BE49-F238E27FC236}">
                <a16:creationId xmlns:a16="http://schemas.microsoft.com/office/drawing/2014/main" id="{9BFCECAB-44F4-41AF-B0BA-4358A1B3CCA1}"/>
              </a:ext>
            </a:extLst>
          </p:cNvPr>
          <p:cNvPicPr>
            <a:picLocks noChangeAspect="1"/>
          </p:cNvPicPr>
          <p:nvPr/>
        </p:nvPicPr>
        <p:blipFill>
          <a:blip r:embed="rId3"/>
          <a:stretch>
            <a:fillRect/>
          </a:stretch>
        </p:blipFill>
        <p:spPr>
          <a:xfrm>
            <a:off x="304800" y="5867400"/>
            <a:ext cx="1812925" cy="544513"/>
          </a:xfrm>
          <a:prstGeom prst="rect">
            <a:avLst/>
          </a:prstGeom>
          <a:effectLst>
            <a:outerShdw blurRad="254000" dir="2700000" algn="tl" rotWithShape="0">
              <a:srgbClr val="000000">
                <a:alpha val="20000"/>
              </a:srgbClr>
            </a:outerShdw>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43000" y="685800"/>
            <a:ext cx="6781800" cy="1077218"/>
          </a:xfrm>
        </p:spPr>
        <p:txBody>
          <a:bodyPr/>
          <a:lstStyle/>
          <a:p>
            <a:pPr algn="r" rtl="1"/>
            <a:r>
              <a:rPr lang="ar" b="1" i="0" u="none" baseline="0">
                <a:solidFill>
                  <a:schemeClr val="bg1"/>
                </a:solidFill>
              </a:rPr>
              <a:t>الإلمام بالقراءة والحساب بالصفوف المبكرة</a:t>
            </a:r>
          </a:p>
        </p:txBody>
      </p:sp>
      <p:sp>
        <p:nvSpPr>
          <p:cNvPr id="2" name="Date Placeholder 1"/>
          <p:cNvSpPr>
            <a:spLocks noGrp="1"/>
          </p:cNvSpPr>
          <p:nvPr>
            <p:ph type="dt" sz="half" idx="10"/>
          </p:nvPr>
        </p:nvSpPr>
        <p:spPr/>
        <p:txBody>
          <a:bodyPr/>
          <a:lstStyle/>
          <a:p>
            <a:pPr algn="r" rtl="1"/>
            <a:fld id="{97F57F02-9C8D-9C43-8CF1-E7D544BE7C72}" type="datetime1">
              <a:rPr lang="en-US"/>
              <a:pPr algn="r" rtl="1"/>
              <a:t>10/27/2019</a:t>
            </a:fld>
            <a:endParaRPr lang="ar"/>
          </a:p>
        </p:txBody>
      </p:sp>
      <p:sp>
        <p:nvSpPr>
          <p:cNvPr id="5" name="Slide Number Placeholder 4"/>
          <p:cNvSpPr>
            <a:spLocks noGrp="1"/>
          </p:cNvSpPr>
          <p:nvPr>
            <p:ph type="sldNum" sz="quarter" idx="12"/>
          </p:nvPr>
        </p:nvSpPr>
        <p:spPr>
          <a:xfrm>
            <a:off x="6858000" y="6530079"/>
            <a:ext cx="2133600" cy="184666"/>
          </a:xfrm>
          <a:prstGeom prst="rect">
            <a:avLst/>
          </a:prstGeom>
        </p:spPr>
        <p:txBody>
          <a:bodyPr vert="horz" lIns="91440" tIns="45720" rIns="91440" bIns="45720" rtlCol="0" anchor="ctr">
            <a:spAutoFit/>
          </a:bodyPr>
          <a:lstStyle>
            <a:defPPr>
              <a:defRPr lang="en-US"/>
            </a:defPPr>
            <a:lvl1pPr marL="0" algn="r" defTabSz="457200" rtl="0" eaLnBrk="1" latinLnBrk="0" hangingPunct="1">
              <a:defRPr sz="600" b="0" i="0" kern="1200">
                <a:solidFill>
                  <a:srgbClr val="FFFFFF"/>
                </a:solidFill>
                <a:latin typeface="Gill Sans MT"/>
                <a:ea typeface="+mn-ea"/>
                <a:cs typeface="Gill Sans M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rtl="1"/>
            <a:fld id="{42782948-4DBE-204D-AB9E-B65E067054AE}" type="slidenum">
              <a:rPr lang="en-US" smtClean="0"/>
              <a:pPr algn="l" rtl="1"/>
              <a:t>20</a:t>
            </a:fld>
            <a:endParaRPr lang="ar"/>
          </a:p>
        </p:txBody>
      </p:sp>
      <p:sp>
        <p:nvSpPr>
          <p:cNvPr id="4" name="TextBox 3">
            <a:extLst>
              <a:ext uri="{FF2B5EF4-FFF2-40B4-BE49-F238E27FC236}">
                <a16:creationId xmlns:a16="http://schemas.microsoft.com/office/drawing/2014/main" id="{2DAEC4FF-6756-4FA1-B8BB-F00CFEC363F0}"/>
              </a:ext>
            </a:extLst>
          </p:cNvPr>
          <p:cNvSpPr txBox="1"/>
          <p:nvPr/>
        </p:nvSpPr>
        <p:spPr>
          <a:xfrm>
            <a:off x="1203250" y="2029361"/>
            <a:ext cx="6721549" cy="1015663"/>
          </a:xfrm>
          <a:prstGeom prst="rect">
            <a:avLst/>
          </a:prstGeom>
          <a:noFill/>
        </p:spPr>
        <p:txBody>
          <a:bodyPr wrap="square" rtlCol="0">
            <a:spAutoFit/>
          </a:bodyPr>
          <a:lstStyle/>
          <a:p>
            <a:pPr algn="r" rtl="1"/>
            <a:r>
              <a:rPr lang="ar" sz="2000" b="1" i="0" u="none" baseline="0">
                <a:solidFill>
                  <a:schemeClr val="bg1"/>
                </a:solidFill>
              </a:rPr>
              <a:t>سؤال البحث 2: </a:t>
            </a:r>
            <a:r>
              <a:rPr lang="ar" sz="2000" b="0" i="0" u="none" baseline="0">
                <a:solidFill>
                  <a:schemeClr val="bg1"/>
                </a:solidFill>
              </a:rPr>
              <a:t>ما هو مستوى الأداء الحالي للقراءة والحساب بالصفوف المبكرة في دول الشرق الأوسط وشمال أفريقيا الناطقة بالعربية حسب الأهداف (صبيان، فتيات، التلاميذ داخل وخارج المدرسة، المهمشين، إلخ.)؟ </a:t>
            </a:r>
          </a:p>
        </p:txBody>
      </p:sp>
    </p:spTree>
    <p:extLst>
      <p:ext uri="{BB962C8B-B14F-4D97-AF65-F5344CB8AC3E}">
        <p14:creationId xmlns:p14="http://schemas.microsoft.com/office/powerpoint/2010/main" val="308005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152400" y="6520934"/>
            <a:ext cx="2133600" cy="184666"/>
          </a:xfrm>
          <a:prstGeom prst="rect">
            <a:avLst/>
          </a:prstGeom>
        </p:spPr>
        <p:txBody>
          <a:bodyPr vert="horz" lIns="91440" tIns="45720" rIns="91440" bIns="45720" rtlCol="0" anchor="ctr">
            <a:spAutoFit/>
          </a:bodyPr>
          <a:lstStyle>
            <a:defPPr>
              <a:defRPr lang="en-US"/>
            </a:defPPr>
            <a:lvl1pPr marL="0" algn="l" defTabSz="457200" rtl="0" eaLnBrk="1" latinLnBrk="0" hangingPunct="1">
              <a:defRPr sz="600" b="0" i="0" kern="1200">
                <a:solidFill>
                  <a:srgbClr val="6C6463"/>
                </a:solidFill>
                <a:latin typeface="Gill Sans MT"/>
                <a:ea typeface="+mn-ea"/>
                <a:cs typeface="Gill Sans M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rtl="1"/>
            <a:fld id="{414FB1AD-D69E-B741-965A-0BAE826C2FA6}" type="datetime1">
              <a:rPr lang="en-US" smtClean="0"/>
              <a:pPr/>
              <a:t>10/27/2019</a:t>
            </a:fld>
            <a:endParaRPr lang="ar"/>
          </a:p>
        </p:txBody>
      </p:sp>
      <p:sp>
        <p:nvSpPr>
          <p:cNvPr id="6" name="Slide Number Placeholder 5"/>
          <p:cNvSpPr>
            <a:spLocks noGrp="1"/>
          </p:cNvSpPr>
          <p:nvPr>
            <p:ph type="sldNum" sz="quarter" idx="4"/>
          </p:nvPr>
        </p:nvSpPr>
        <p:spPr>
          <a:xfrm>
            <a:off x="6858000" y="6520934"/>
            <a:ext cx="2133600" cy="184666"/>
          </a:xfrm>
          <a:prstGeom prst="rect">
            <a:avLst/>
          </a:prstGeom>
        </p:spPr>
        <p:txBody>
          <a:bodyPr vert="horz" lIns="91440" tIns="45720" rIns="91440" bIns="45720" rtlCol="0" anchor="ctr">
            <a:spAutoFit/>
          </a:bodyPr>
          <a:lstStyle>
            <a:defPPr>
              <a:defRPr lang="en-US"/>
            </a:defPPr>
            <a:lvl1pPr marL="0" algn="r" defTabSz="457200" rtl="0" eaLnBrk="1" latinLnBrk="0" hangingPunct="1">
              <a:defRPr sz="600" b="0" i="0" kern="1200">
                <a:solidFill>
                  <a:srgbClr val="6C6463"/>
                </a:solidFill>
                <a:latin typeface="Gill Sans MT"/>
                <a:ea typeface="+mn-ea"/>
                <a:cs typeface="Gill Sans M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rtl="1"/>
            <a:fld id="{42782948-4DBE-204D-AB9E-B65E067054AE}" type="slidenum">
              <a:rPr lang="en-US" smtClean="0"/>
              <a:pPr algn="l" rtl="1"/>
              <a:t>21</a:t>
            </a:fld>
            <a:endParaRPr lang="ar"/>
          </a:p>
        </p:txBody>
      </p:sp>
      <p:sp>
        <p:nvSpPr>
          <p:cNvPr id="7" name="Title 4">
            <a:extLst>
              <a:ext uri="{FF2B5EF4-FFF2-40B4-BE49-F238E27FC236}">
                <a16:creationId xmlns:a16="http://schemas.microsoft.com/office/drawing/2014/main" id="{CE3B2434-B8DE-4022-B576-B0D24ED9CBE6}"/>
              </a:ext>
            </a:extLst>
          </p:cNvPr>
          <p:cNvSpPr txBox="1">
            <a:spLocks/>
          </p:cNvSpPr>
          <p:nvPr/>
        </p:nvSpPr>
        <p:spPr>
          <a:xfrm>
            <a:off x="534438" y="670479"/>
            <a:ext cx="8075124" cy="523220"/>
          </a:xfrm>
          <a:prstGeom prst="rect">
            <a:avLst/>
          </a:prstGeom>
        </p:spPr>
        <p:txBody>
          <a:bodyPr vert="horz" wrap="square" lIns="91440" tIns="45720" rIns="91440" bIns="45720" rtlCol="0" anchor="b" anchorCtr="0">
            <a:spAutoFit/>
          </a:bodyPr>
          <a:lstStyle>
            <a:lvl1pPr algn="l" defTabSz="457200" rtl="0" eaLnBrk="1" latinLnBrk="0" hangingPunct="1">
              <a:spcBef>
                <a:spcPct val="0"/>
              </a:spcBef>
              <a:buNone/>
              <a:defRPr sz="2800" b="0" i="0" kern="1200">
                <a:solidFill>
                  <a:srgbClr val="BA0C2F"/>
                </a:solidFill>
                <a:latin typeface="Gill Sans MT"/>
                <a:ea typeface="+mj-ea"/>
                <a:cs typeface="Gill Sans MT"/>
              </a:defRPr>
            </a:lvl1pPr>
          </a:lstStyle>
          <a:p>
            <a:pPr algn="r" rtl="1"/>
            <a:r>
              <a:rPr lang="ar" b="1" i="0" u="none" baseline="0"/>
              <a:t>الوضع الحالي: منطقة الشرق الأوسط وشمال أفريقيا</a:t>
            </a:r>
          </a:p>
        </p:txBody>
      </p:sp>
      <p:sp>
        <p:nvSpPr>
          <p:cNvPr id="13" name="Content Placeholder 3">
            <a:extLst>
              <a:ext uri="{FF2B5EF4-FFF2-40B4-BE49-F238E27FC236}">
                <a16:creationId xmlns:a16="http://schemas.microsoft.com/office/drawing/2014/main" id="{49A3620D-F569-4D91-9BB2-237F1E34A23D}"/>
              </a:ext>
            </a:extLst>
          </p:cNvPr>
          <p:cNvSpPr txBox="1">
            <a:spLocks/>
          </p:cNvSpPr>
          <p:nvPr/>
        </p:nvSpPr>
        <p:spPr>
          <a:xfrm>
            <a:off x="582052" y="1492604"/>
            <a:ext cx="3837548" cy="3872792"/>
          </a:xfrm>
          <a:prstGeom prst="rect">
            <a:avLst/>
          </a:prstGeom>
        </p:spPr>
        <p:txBody>
          <a:bodyPr vert="horz" lIns="91440" tIns="45720" rIns="91440" bIns="45720" rtlCol="0" anchor="ctr">
            <a:normAutofit/>
          </a:bodyPr>
          <a:lstStyle>
            <a:defPPr>
              <a:defRPr lang="ar"/>
            </a:defPPr>
            <a:lvl1pPr marL="0" algn="l" defTabSz="457200" rtl="0" eaLnBrk="1" latinLnBrk="0" hangingPunct="1">
              <a:defRPr sz="600" b="0" i="0" kern="1200">
                <a:solidFill>
                  <a:srgbClr val="6C6463"/>
                </a:solidFill>
                <a:latin typeface="Gill Sans MT"/>
                <a:ea typeface="+mn-ea"/>
                <a:cs typeface="Gill Sans M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rtl="1">
              <a:spcAft>
                <a:spcPts val="600"/>
              </a:spcAft>
            </a:pPr>
            <a:r>
              <a:rPr lang="ar" sz="2400" b="1" i="0" u="none" baseline="0"/>
              <a:t>أكبر التقدم</a:t>
            </a:r>
          </a:p>
          <a:p>
            <a:pPr marL="342900" indent="-342900" algn="r" rtl="1">
              <a:buFont typeface="Arial" panose="020B0604020202020204" pitchFamily="34" charset="0"/>
              <a:buChar char="•"/>
            </a:pPr>
            <a:r>
              <a:rPr lang="ar" sz="2000" b="0" i="0" u="none" baseline="0"/>
              <a:t>التعرف على أصوات الحروف</a:t>
            </a:r>
          </a:p>
          <a:p>
            <a:pPr marL="342900" indent="-342900" algn="r" rtl="1">
              <a:buFont typeface="Arial" panose="020B0604020202020204" pitchFamily="34" charset="0"/>
              <a:buChar char="•"/>
            </a:pPr>
            <a:r>
              <a:rPr lang="ar" sz="2000" b="0" i="0" u="none" baseline="0"/>
              <a:t>قراءة الكلمات البسيطة</a:t>
            </a:r>
          </a:p>
          <a:p>
            <a:pPr marL="342900" indent="-342900" algn="r" rtl="1">
              <a:buFont typeface="Arial" panose="020B0604020202020204" pitchFamily="34" charset="0"/>
              <a:buChar char="•"/>
            </a:pPr>
            <a:r>
              <a:rPr lang="ar" sz="2000" b="0" i="0" u="none" baseline="0"/>
              <a:t>التعرف على الأعداد</a:t>
            </a:r>
          </a:p>
          <a:p>
            <a:pPr marL="342900" indent="-342900" algn="r" rtl="1">
              <a:buFont typeface="Arial" panose="020B0604020202020204" pitchFamily="34" charset="0"/>
              <a:buChar char="•"/>
            </a:pPr>
            <a:r>
              <a:rPr lang="ar" sz="2000" b="0" i="0" u="none" baseline="0"/>
              <a:t>تمييز الكميات</a:t>
            </a:r>
          </a:p>
          <a:p>
            <a:pPr marL="342900" indent="-342900" algn="r" rtl="1">
              <a:buFont typeface="Arial" panose="020B0604020202020204" pitchFamily="34" charset="0"/>
              <a:buChar char="•"/>
            </a:pPr>
            <a:r>
              <a:rPr lang="ar" sz="2000" b="0" i="0" u="none" baseline="0"/>
              <a:t>الجمع والطرح البسيط</a:t>
            </a:r>
          </a:p>
          <a:p>
            <a:pPr marL="342900" indent="-342900" algn="r" rtl="1">
              <a:buFont typeface="Arial" panose="020B0604020202020204" pitchFamily="34" charset="0"/>
              <a:buChar char="•"/>
            </a:pPr>
            <a:r>
              <a:rPr lang="ar" sz="2000" b="0" i="0" u="none" baseline="0"/>
              <a:t>توافر أكبر لموارد القراءة</a:t>
            </a:r>
          </a:p>
          <a:p>
            <a:pPr marL="342900" indent="-342900" algn="r" rtl="1">
              <a:buFont typeface="Arial" panose="020B0604020202020204" pitchFamily="34" charset="0"/>
              <a:buChar char="•"/>
            </a:pPr>
            <a:r>
              <a:rPr lang="ar" sz="2000" b="0" i="0" u="none" baseline="0"/>
              <a:t>اهتمام أكبر بتدريس القراءة والكتابة والرياضيات للأطفال ذوي الاحتياجات الخاصة</a:t>
            </a:r>
          </a:p>
        </p:txBody>
      </p:sp>
      <p:sp>
        <p:nvSpPr>
          <p:cNvPr id="14" name="Content Placeholder 5">
            <a:extLst>
              <a:ext uri="{FF2B5EF4-FFF2-40B4-BE49-F238E27FC236}">
                <a16:creationId xmlns:a16="http://schemas.microsoft.com/office/drawing/2014/main" id="{DA56C45D-68A6-4E28-BEB9-2D1421197116}"/>
              </a:ext>
            </a:extLst>
          </p:cNvPr>
          <p:cNvSpPr txBox="1">
            <a:spLocks/>
          </p:cNvSpPr>
          <p:nvPr/>
        </p:nvSpPr>
        <p:spPr>
          <a:xfrm>
            <a:off x="4724402" y="1752600"/>
            <a:ext cx="3731968" cy="4658572"/>
          </a:xfrm>
          <a:prstGeom prst="rect">
            <a:avLst/>
          </a:prstGeom>
        </p:spPr>
        <p:txBody>
          <a:bodyPr vert="horz" lIns="91440" tIns="45720" rIns="91440" bIns="45720" rtlCol="0" anchor="ctr">
            <a:normAutofit/>
          </a:bodyPr>
          <a:lstStyle>
            <a:defPPr>
              <a:defRPr lang="ar"/>
            </a:defPPr>
            <a:lvl1pPr marL="0" algn="r" defTabSz="457200" rtl="0" eaLnBrk="1" latinLnBrk="0" hangingPunct="1">
              <a:defRPr sz="600" b="0" i="0" kern="1200">
                <a:solidFill>
                  <a:srgbClr val="6C6463"/>
                </a:solidFill>
                <a:latin typeface="Gill Sans MT"/>
                <a:ea typeface="+mn-ea"/>
                <a:cs typeface="Gill Sans M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rtl="1">
              <a:spcAft>
                <a:spcPts val="600"/>
              </a:spcAft>
            </a:pPr>
            <a:r>
              <a:rPr lang="ar" sz="2400" b="1" i="0" u="none" baseline="0"/>
              <a:t>أقل التقدم</a:t>
            </a:r>
          </a:p>
          <a:p>
            <a:pPr marL="342900" indent="-342900" algn="r" rtl="1">
              <a:buFont typeface="Arial" panose="020B0604020202020204" pitchFamily="34" charset="0"/>
              <a:buChar char="•"/>
            </a:pPr>
            <a:r>
              <a:rPr lang="ar" sz="2000" b="0" i="0" u="none" baseline="0"/>
              <a:t>طلاقة القراءة الشفهية</a:t>
            </a:r>
          </a:p>
          <a:p>
            <a:pPr marL="342900" indent="-342900" algn="r" rtl="1">
              <a:buFont typeface="Arial" panose="020B0604020202020204" pitchFamily="34" charset="0"/>
              <a:buChar char="•"/>
            </a:pPr>
            <a:r>
              <a:rPr lang="ar" sz="2000" b="0" i="0" u="none" baseline="0"/>
              <a:t>استيعاب المقروء </a:t>
            </a:r>
          </a:p>
          <a:p>
            <a:pPr marL="342900" indent="-342900" algn="r" rtl="1">
              <a:buFont typeface="Arial" panose="020B0604020202020204" pitchFamily="34" charset="0"/>
              <a:buChar char="•"/>
            </a:pPr>
            <a:r>
              <a:rPr lang="ar" sz="2000" b="0" i="0" u="none" baseline="0"/>
              <a:t>استيعاب المسموع</a:t>
            </a:r>
          </a:p>
          <a:p>
            <a:pPr marL="342900" indent="-342900" algn="r" rtl="1">
              <a:buFont typeface="Arial" panose="020B0604020202020204" pitchFamily="34" charset="0"/>
              <a:buChar char="•"/>
            </a:pPr>
            <a:r>
              <a:rPr lang="ar" sz="2000" b="0" i="0" u="none" baseline="0"/>
              <a:t>التعرف على أنماط الأعداد</a:t>
            </a:r>
          </a:p>
          <a:p>
            <a:pPr marL="342900" indent="-342900" algn="r" rtl="1">
              <a:buFont typeface="Arial" panose="020B0604020202020204" pitchFamily="34" charset="0"/>
              <a:buChar char="•"/>
            </a:pPr>
            <a:r>
              <a:rPr lang="ar" sz="2000" b="0" i="0" u="none" baseline="0"/>
              <a:t>عمليات الجمع والطرح الأكثر تعقيدا</a:t>
            </a:r>
          </a:p>
          <a:p>
            <a:pPr marL="342900" indent="-342900" algn="r" rtl="1">
              <a:buFont typeface="Arial" panose="020B0604020202020204" pitchFamily="34" charset="0"/>
              <a:buChar char="•"/>
            </a:pPr>
            <a:r>
              <a:rPr lang="ar" sz="2000" b="0" i="0" u="none" baseline="0"/>
              <a:t>المسائل الكلامية </a:t>
            </a:r>
          </a:p>
          <a:p>
            <a:pPr marL="342900" indent="-342900" algn="r" rtl="1">
              <a:buFont typeface="Arial" panose="020B0604020202020204" pitchFamily="34" charset="0"/>
              <a:buChar char="•"/>
            </a:pPr>
            <a:r>
              <a:rPr lang="ar" sz="2000" b="0" i="0" u="none" baseline="0"/>
              <a:t>إتاحة فرص تعلم القراءة والكتابة والرياضيات عالي الجودة بالصفوف المبكرة في مناطق النزاع والأزمات وسياق الإعاقة.  </a:t>
            </a:r>
          </a:p>
          <a:p>
            <a:pPr marL="171450" indent="-171450" algn="r" rtl="1">
              <a:buFont typeface="Arial" panose="020B0604020202020204" pitchFamily="34" charset="0"/>
              <a:buChar char="•"/>
            </a:pPr>
            <a:endParaRPr lang="ar" sz="2000" dirty="0"/>
          </a:p>
          <a:p>
            <a:endParaRPr lang="ar" dirty="0"/>
          </a:p>
        </p:txBody>
      </p:sp>
    </p:spTree>
    <p:extLst>
      <p:ext uri="{BB962C8B-B14F-4D97-AF65-F5344CB8AC3E}">
        <p14:creationId xmlns:p14="http://schemas.microsoft.com/office/powerpoint/2010/main" val="15497403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152400" y="6520934"/>
            <a:ext cx="2133600" cy="184666"/>
          </a:xfrm>
          <a:prstGeom prst="rect">
            <a:avLst/>
          </a:prstGeom>
        </p:spPr>
        <p:txBody>
          <a:bodyPr vert="horz" lIns="91440" tIns="45720" rIns="91440" bIns="45720" rtlCol="0" anchor="ctr">
            <a:spAutoFit/>
          </a:bodyPr>
          <a:lstStyle>
            <a:defPPr>
              <a:defRPr lang="en-US"/>
            </a:defPPr>
            <a:lvl1pPr marL="0" algn="l" defTabSz="457200" rtl="0" eaLnBrk="1" latinLnBrk="0" hangingPunct="1">
              <a:defRPr sz="600" b="0" i="0" kern="1200">
                <a:solidFill>
                  <a:srgbClr val="6C6463"/>
                </a:solidFill>
                <a:latin typeface="Gill Sans MT"/>
                <a:ea typeface="+mn-ea"/>
                <a:cs typeface="Gill Sans M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rtl="1"/>
            <a:fld id="{414FB1AD-D69E-B741-965A-0BAE826C2FA6}" type="datetime1">
              <a:rPr lang="en-US" smtClean="0"/>
              <a:pPr/>
              <a:t>10/27/2019</a:t>
            </a:fld>
            <a:endParaRPr lang="ar"/>
          </a:p>
        </p:txBody>
      </p:sp>
      <p:sp>
        <p:nvSpPr>
          <p:cNvPr id="6" name="Slide Number Placeholder 5"/>
          <p:cNvSpPr>
            <a:spLocks noGrp="1"/>
          </p:cNvSpPr>
          <p:nvPr>
            <p:ph type="sldNum" sz="quarter" idx="4"/>
          </p:nvPr>
        </p:nvSpPr>
        <p:spPr>
          <a:xfrm>
            <a:off x="6858000" y="6520934"/>
            <a:ext cx="2133600" cy="184666"/>
          </a:xfrm>
          <a:prstGeom prst="rect">
            <a:avLst/>
          </a:prstGeom>
        </p:spPr>
        <p:txBody>
          <a:bodyPr vert="horz" lIns="91440" tIns="45720" rIns="91440" bIns="45720" rtlCol="0" anchor="ctr">
            <a:spAutoFit/>
          </a:bodyPr>
          <a:lstStyle>
            <a:defPPr>
              <a:defRPr lang="en-US"/>
            </a:defPPr>
            <a:lvl1pPr marL="0" algn="r" defTabSz="457200" rtl="0" eaLnBrk="1" latinLnBrk="0" hangingPunct="1">
              <a:defRPr sz="600" b="0" i="0" kern="1200">
                <a:solidFill>
                  <a:srgbClr val="6C6463"/>
                </a:solidFill>
                <a:latin typeface="Gill Sans MT"/>
                <a:ea typeface="+mn-ea"/>
                <a:cs typeface="Gill Sans M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rtl="1"/>
            <a:fld id="{42782948-4DBE-204D-AB9E-B65E067054AE}" type="slidenum">
              <a:rPr lang="en-US" smtClean="0"/>
              <a:pPr algn="l" rtl="1"/>
              <a:t>22</a:t>
            </a:fld>
            <a:endParaRPr lang="ar"/>
          </a:p>
        </p:txBody>
      </p:sp>
      <p:sp>
        <p:nvSpPr>
          <p:cNvPr id="7" name="Title 4">
            <a:extLst>
              <a:ext uri="{FF2B5EF4-FFF2-40B4-BE49-F238E27FC236}">
                <a16:creationId xmlns:a16="http://schemas.microsoft.com/office/drawing/2014/main" id="{CE3B2434-B8DE-4022-B576-B0D24ED9CBE6}"/>
              </a:ext>
            </a:extLst>
          </p:cNvPr>
          <p:cNvSpPr txBox="1">
            <a:spLocks/>
          </p:cNvSpPr>
          <p:nvPr/>
        </p:nvSpPr>
        <p:spPr>
          <a:xfrm>
            <a:off x="534438" y="670479"/>
            <a:ext cx="8075124" cy="523220"/>
          </a:xfrm>
          <a:prstGeom prst="rect">
            <a:avLst/>
          </a:prstGeom>
        </p:spPr>
        <p:txBody>
          <a:bodyPr vert="horz" wrap="square" lIns="91440" tIns="45720" rIns="91440" bIns="45720" rtlCol="0" anchor="b" anchorCtr="0">
            <a:spAutoFit/>
          </a:bodyPr>
          <a:lstStyle>
            <a:lvl1pPr algn="l" defTabSz="457200" rtl="0" eaLnBrk="1" latinLnBrk="0" hangingPunct="1">
              <a:spcBef>
                <a:spcPct val="0"/>
              </a:spcBef>
              <a:buNone/>
              <a:defRPr sz="2800" b="0" i="0" kern="1200">
                <a:solidFill>
                  <a:srgbClr val="BA0C2F"/>
                </a:solidFill>
                <a:latin typeface="Gill Sans MT"/>
                <a:ea typeface="+mj-ea"/>
                <a:cs typeface="Gill Sans MT"/>
              </a:defRPr>
            </a:lvl1pPr>
          </a:lstStyle>
          <a:p>
            <a:pPr algn="r" rtl="1"/>
            <a:r>
              <a:rPr lang="ar" b="1" i="0" u="none" baseline="0"/>
              <a:t>تحديات متداخلة</a:t>
            </a:r>
          </a:p>
        </p:txBody>
      </p:sp>
      <p:sp>
        <p:nvSpPr>
          <p:cNvPr id="13" name="Content Placeholder 2">
            <a:extLst>
              <a:ext uri="{FF2B5EF4-FFF2-40B4-BE49-F238E27FC236}">
                <a16:creationId xmlns:a16="http://schemas.microsoft.com/office/drawing/2014/main" id="{95F005AB-44F5-487F-AFAC-7AAB1DC5D2AC}"/>
              </a:ext>
            </a:extLst>
          </p:cNvPr>
          <p:cNvSpPr>
            <a:spLocks noGrp="1"/>
          </p:cNvSpPr>
          <p:nvPr>
            <p:ph idx="1"/>
          </p:nvPr>
        </p:nvSpPr>
        <p:spPr>
          <a:xfrm>
            <a:off x="838200" y="1371600"/>
            <a:ext cx="7467600" cy="4351338"/>
          </a:xfrm>
        </p:spPr>
        <p:txBody>
          <a:bodyPr>
            <a:normAutofit/>
          </a:bodyPr>
          <a:lstStyle/>
          <a:p>
            <a:pPr algn="r" rtl="1"/>
            <a:r>
              <a:rPr lang="ar" b="0" i="0" u="none" baseline="0"/>
              <a:t>إعداد المعلمين والتدريس داخل الفصل</a:t>
            </a:r>
          </a:p>
          <a:p>
            <a:pPr algn="r" rtl="1"/>
            <a:r>
              <a:rPr lang="ar" b="0" i="0" u="none" baseline="0"/>
              <a:t>ثقة المعلم في تدريس المهارات الأكثر صعوبة مثل الاستيعاب أو المسائل الكلامية</a:t>
            </a:r>
          </a:p>
          <a:p>
            <a:pPr algn="r" rtl="1"/>
            <a:r>
              <a:rPr lang="ar" b="0" i="0" u="none" baseline="0"/>
              <a:t>الافتقار إلى كتب القراءة ويدويات الرياضيات التكميلية</a:t>
            </a:r>
          </a:p>
          <a:p>
            <a:pPr algn="r" rtl="1"/>
            <a:r>
              <a:rPr lang="ar" b="0" i="0" u="none" baseline="0"/>
              <a:t>الافتقار إلى سياسات تعرف الاحتياجات الخاصة وكيفية التعامل معها، الافتقار إلى الوضوح بشأن الإدماج</a:t>
            </a:r>
          </a:p>
          <a:p>
            <a:pPr algn="r" rtl="1"/>
            <a:r>
              <a:rPr lang="ar" b="0" i="0" u="none" baseline="0"/>
              <a:t>الافتقار إلى أدوات تشخيصية للطلاب ذوي الإعاقات الحسية الخفيفة</a:t>
            </a:r>
          </a:p>
          <a:p>
            <a:pPr algn="r" rtl="1"/>
            <a:r>
              <a:rPr lang="ar" b="0" i="0" u="none" baseline="0"/>
              <a:t>ترجمة الأدلة من الأبحاث إلى سياسات وممارسات</a:t>
            </a:r>
          </a:p>
          <a:p>
            <a:endParaRPr lang="ar" dirty="0"/>
          </a:p>
        </p:txBody>
      </p:sp>
    </p:spTree>
    <p:extLst>
      <p:ext uri="{BB962C8B-B14F-4D97-AF65-F5344CB8AC3E}">
        <p14:creationId xmlns:p14="http://schemas.microsoft.com/office/powerpoint/2010/main" val="4961728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152400" y="6520934"/>
            <a:ext cx="2133600" cy="184666"/>
          </a:xfrm>
          <a:prstGeom prst="rect">
            <a:avLst/>
          </a:prstGeom>
        </p:spPr>
        <p:txBody>
          <a:bodyPr vert="horz" lIns="91440" tIns="45720" rIns="91440" bIns="45720" rtlCol="0" anchor="ctr">
            <a:spAutoFit/>
          </a:bodyPr>
          <a:lstStyle>
            <a:defPPr>
              <a:defRPr lang="en-US"/>
            </a:defPPr>
            <a:lvl1pPr marL="0" algn="l" defTabSz="457200" rtl="0" eaLnBrk="1" latinLnBrk="0" hangingPunct="1">
              <a:defRPr sz="600" b="0" i="0" kern="1200">
                <a:solidFill>
                  <a:srgbClr val="6C6463"/>
                </a:solidFill>
                <a:latin typeface="Gill Sans MT"/>
                <a:ea typeface="+mn-ea"/>
                <a:cs typeface="Gill Sans M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rtl="1"/>
            <a:fld id="{414FB1AD-D69E-B741-965A-0BAE826C2FA6}" type="datetime1">
              <a:rPr lang="en-US" smtClean="0"/>
              <a:pPr/>
              <a:t>10/27/2019</a:t>
            </a:fld>
            <a:endParaRPr lang="ar"/>
          </a:p>
        </p:txBody>
      </p:sp>
      <p:sp>
        <p:nvSpPr>
          <p:cNvPr id="6" name="Slide Number Placeholder 5"/>
          <p:cNvSpPr>
            <a:spLocks noGrp="1"/>
          </p:cNvSpPr>
          <p:nvPr>
            <p:ph type="sldNum" sz="quarter" idx="4"/>
          </p:nvPr>
        </p:nvSpPr>
        <p:spPr>
          <a:xfrm>
            <a:off x="6858000" y="6520934"/>
            <a:ext cx="2133600" cy="184666"/>
          </a:xfrm>
          <a:prstGeom prst="rect">
            <a:avLst/>
          </a:prstGeom>
        </p:spPr>
        <p:txBody>
          <a:bodyPr vert="horz" lIns="91440" tIns="45720" rIns="91440" bIns="45720" rtlCol="0" anchor="ctr">
            <a:spAutoFit/>
          </a:bodyPr>
          <a:lstStyle>
            <a:defPPr>
              <a:defRPr lang="en-US"/>
            </a:defPPr>
            <a:lvl1pPr marL="0" algn="r" defTabSz="457200" rtl="0" eaLnBrk="1" latinLnBrk="0" hangingPunct="1">
              <a:defRPr sz="600" b="0" i="0" kern="1200">
                <a:solidFill>
                  <a:srgbClr val="6C6463"/>
                </a:solidFill>
                <a:latin typeface="Gill Sans MT"/>
                <a:ea typeface="+mn-ea"/>
                <a:cs typeface="Gill Sans M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rtl="1"/>
            <a:fld id="{42782948-4DBE-204D-AB9E-B65E067054AE}" type="slidenum">
              <a:rPr lang="en-US" smtClean="0"/>
              <a:pPr algn="l" rtl="1"/>
              <a:t>23</a:t>
            </a:fld>
            <a:endParaRPr lang="ar"/>
          </a:p>
        </p:txBody>
      </p:sp>
      <p:sp>
        <p:nvSpPr>
          <p:cNvPr id="7" name="Title 4">
            <a:extLst>
              <a:ext uri="{FF2B5EF4-FFF2-40B4-BE49-F238E27FC236}">
                <a16:creationId xmlns:a16="http://schemas.microsoft.com/office/drawing/2014/main" id="{CE3B2434-B8DE-4022-B576-B0D24ED9CBE6}"/>
              </a:ext>
            </a:extLst>
          </p:cNvPr>
          <p:cNvSpPr txBox="1">
            <a:spLocks/>
          </p:cNvSpPr>
          <p:nvPr/>
        </p:nvSpPr>
        <p:spPr>
          <a:xfrm>
            <a:off x="534438" y="670479"/>
            <a:ext cx="8075124" cy="523220"/>
          </a:xfrm>
          <a:prstGeom prst="rect">
            <a:avLst/>
          </a:prstGeom>
        </p:spPr>
        <p:txBody>
          <a:bodyPr vert="horz" wrap="square" lIns="91440" tIns="45720" rIns="91440" bIns="45720" rtlCol="0" anchor="b" anchorCtr="0">
            <a:spAutoFit/>
          </a:bodyPr>
          <a:lstStyle>
            <a:lvl1pPr algn="l" defTabSz="457200" rtl="0" eaLnBrk="1" latinLnBrk="0" hangingPunct="1">
              <a:spcBef>
                <a:spcPct val="0"/>
              </a:spcBef>
              <a:buNone/>
              <a:defRPr sz="2800" b="0" i="0" kern="1200">
                <a:solidFill>
                  <a:srgbClr val="BA0C2F"/>
                </a:solidFill>
                <a:latin typeface="Gill Sans MT"/>
                <a:ea typeface="+mj-ea"/>
                <a:cs typeface="Gill Sans MT"/>
              </a:defRPr>
            </a:lvl1pPr>
          </a:lstStyle>
          <a:p>
            <a:pPr algn="r" rtl="1"/>
            <a:r>
              <a:rPr lang="ar" b="1" i="0" u="none" baseline="0"/>
              <a:t>التوصيات: القراءة المبكرة</a:t>
            </a:r>
          </a:p>
        </p:txBody>
      </p:sp>
      <p:sp>
        <p:nvSpPr>
          <p:cNvPr id="13" name="Content Placeholder 2">
            <a:extLst>
              <a:ext uri="{FF2B5EF4-FFF2-40B4-BE49-F238E27FC236}">
                <a16:creationId xmlns:a16="http://schemas.microsoft.com/office/drawing/2014/main" id="{95F005AB-44F5-487F-AFAC-7AAB1DC5D2AC}"/>
              </a:ext>
            </a:extLst>
          </p:cNvPr>
          <p:cNvSpPr>
            <a:spLocks noGrp="1"/>
          </p:cNvSpPr>
          <p:nvPr>
            <p:ph idx="1"/>
          </p:nvPr>
        </p:nvSpPr>
        <p:spPr>
          <a:xfrm>
            <a:off x="838200" y="1371600"/>
            <a:ext cx="7467600" cy="5257800"/>
          </a:xfrm>
        </p:spPr>
        <p:txBody>
          <a:bodyPr>
            <a:normAutofit lnSpcReduction="10000"/>
          </a:bodyPr>
          <a:lstStyle/>
          <a:p>
            <a:pPr marL="514350" indent="-514350" algn="r" rtl="1">
              <a:buFont typeface="+mj-lt"/>
              <a:buAutoNum type="arabicPeriod"/>
            </a:pPr>
            <a:r>
              <a:rPr lang="ar" sz="1800" b="0" i="0" u="none" baseline="0"/>
              <a:t>تعريض التلاميذ للفصحى بشكل منتظم، داخل وخارج الفصل.</a:t>
            </a:r>
          </a:p>
          <a:p>
            <a:pPr marL="514350" indent="-514350" algn="r" rtl="1">
              <a:buFont typeface="+mj-lt"/>
              <a:buAutoNum type="arabicPeriod"/>
            </a:pPr>
            <a:r>
              <a:rPr lang="ar" sz="1800" b="0" i="0" u="none" baseline="0"/>
              <a:t>تحتاج القراءة للممارسة: التأكد من أن لدى الأطفال وقت للقراءة بصوت وبدون.</a:t>
            </a:r>
          </a:p>
          <a:p>
            <a:pPr marL="514350" indent="-514350" algn="r" rtl="1">
              <a:buFont typeface="+mj-lt"/>
              <a:buAutoNum type="arabicPeriod"/>
            </a:pPr>
            <a:r>
              <a:rPr lang="ar" sz="1800" b="0" i="0" u="none" baseline="0"/>
              <a:t>الاستمرار في التركيز على الوعي الصوتي المنفرد والجماعي...ولكن، تعلم الأصوات غير كافي: طور دروس وكون المعلمين للتركيز على الوعي بقواعد الصرف، الوعي بالقواعد التركيبية، إلخ.</a:t>
            </a:r>
          </a:p>
          <a:p>
            <a:pPr marL="514350" indent="-514350" algn="r" rtl="1">
              <a:buFont typeface="+mj-lt"/>
              <a:buAutoNum type="arabicPeriod"/>
            </a:pPr>
            <a:r>
              <a:rPr lang="ar" sz="1800" b="0" i="0" u="none" baseline="0"/>
              <a:t>تطوير استراتيجيات ومواد تدريس لتطور وتعزز الوعي بقواعد النحو والصرف بشكل أكثر مباشرة.</a:t>
            </a:r>
          </a:p>
          <a:p>
            <a:pPr marL="514350" indent="-514350" algn="r" rtl="1">
              <a:buFont typeface="+mj-lt"/>
              <a:buAutoNum type="arabicPeriod"/>
            </a:pPr>
            <a:r>
              <a:rPr lang="ar" sz="1800" b="0" i="0" u="none" baseline="0"/>
              <a:t>ضمان تدفق متزايد من مواد قراءة شيقة وملائمة عمريا متاحة للطلاب.</a:t>
            </a:r>
          </a:p>
          <a:p>
            <a:pPr marL="514350" indent="-514350" algn="r" rtl="1">
              <a:buFont typeface="+mj-lt"/>
              <a:buAutoNum type="arabicPeriod"/>
            </a:pPr>
            <a:r>
              <a:rPr lang="ar" sz="1800" b="0" i="0" u="none" baseline="0"/>
              <a:t>إشراك المشرفون في توجيه المعلمين ومساعدتهم على الاستمرار في استخدام الممارسات الفضلى في تدريس القراءة المبكرة.</a:t>
            </a:r>
          </a:p>
          <a:p>
            <a:pPr marL="514350" indent="-514350" algn="r" rtl="1">
              <a:buFont typeface="+mj-lt"/>
              <a:buAutoNum type="arabicPeriod"/>
            </a:pPr>
            <a:r>
              <a:rPr lang="ar" sz="1800" b="0" i="0" u="none" baseline="0"/>
              <a:t>الاستمرار في تكوين معلمو القراءة المبكرة على الممارسات الفضلى، ومنها كيفية تدريس المهارات المتقدمة أو الأكثر تعقيدا بشكل أفضل، ومنها الاستيعاب، ومتابعة أداء الطالب في القراءة.</a:t>
            </a:r>
          </a:p>
          <a:p>
            <a:pPr marL="514350" indent="-514350" algn="r" rtl="1">
              <a:buFont typeface="+mj-lt"/>
              <a:buAutoNum type="arabicPeriod"/>
            </a:pPr>
            <a:r>
              <a:rPr lang="ar" sz="1800" b="0" i="0" u="none" baseline="0"/>
              <a:t>النظر في مراجعة المنهج لضمان تدريس القراءة بشكل متسق وشامل داخل منهج اللغة العربية الأعم.</a:t>
            </a:r>
          </a:p>
        </p:txBody>
      </p:sp>
    </p:spTree>
    <p:extLst>
      <p:ext uri="{BB962C8B-B14F-4D97-AF65-F5344CB8AC3E}">
        <p14:creationId xmlns:p14="http://schemas.microsoft.com/office/powerpoint/2010/main" val="30077049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152400" y="6520934"/>
            <a:ext cx="2133600" cy="184666"/>
          </a:xfrm>
          <a:prstGeom prst="rect">
            <a:avLst/>
          </a:prstGeom>
        </p:spPr>
        <p:txBody>
          <a:bodyPr vert="horz" lIns="91440" tIns="45720" rIns="91440" bIns="45720" rtlCol="0" anchor="ctr">
            <a:spAutoFit/>
          </a:bodyPr>
          <a:lstStyle>
            <a:defPPr>
              <a:defRPr lang="en-US"/>
            </a:defPPr>
            <a:lvl1pPr marL="0" algn="l" defTabSz="457200" rtl="0" eaLnBrk="1" latinLnBrk="0" hangingPunct="1">
              <a:defRPr sz="600" b="0" i="0" kern="1200">
                <a:solidFill>
                  <a:srgbClr val="6C6463"/>
                </a:solidFill>
                <a:latin typeface="Gill Sans MT"/>
                <a:ea typeface="+mn-ea"/>
                <a:cs typeface="Gill Sans M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rtl="1"/>
            <a:fld id="{414FB1AD-D69E-B741-965A-0BAE826C2FA6}" type="datetime1">
              <a:rPr lang="en-US" smtClean="0"/>
              <a:pPr/>
              <a:t>10/27/2019</a:t>
            </a:fld>
            <a:endParaRPr lang="ar"/>
          </a:p>
        </p:txBody>
      </p:sp>
      <p:sp>
        <p:nvSpPr>
          <p:cNvPr id="6" name="Slide Number Placeholder 5"/>
          <p:cNvSpPr>
            <a:spLocks noGrp="1"/>
          </p:cNvSpPr>
          <p:nvPr>
            <p:ph type="sldNum" sz="quarter" idx="4"/>
          </p:nvPr>
        </p:nvSpPr>
        <p:spPr>
          <a:xfrm>
            <a:off x="6858000" y="6520934"/>
            <a:ext cx="2133600" cy="184666"/>
          </a:xfrm>
          <a:prstGeom prst="rect">
            <a:avLst/>
          </a:prstGeom>
        </p:spPr>
        <p:txBody>
          <a:bodyPr vert="horz" lIns="91440" tIns="45720" rIns="91440" bIns="45720" rtlCol="0" anchor="ctr">
            <a:spAutoFit/>
          </a:bodyPr>
          <a:lstStyle>
            <a:defPPr>
              <a:defRPr lang="en-US"/>
            </a:defPPr>
            <a:lvl1pPr marL="0" algn="r" defTabSz="457200" rtl="0" eaLnBrk="1" latinLnBrk="0" hangingPunct="1">
              <a:defRPr sz="600" b="0" i="0" kern="1200">
                <a:solidFill>
                  <a:srgbClr val="6C6463"/>
                </a:solidFill>
                <a:latin typeface="Gill Sans MT"/>
                <a:ea typeface="+mn-ea"/>
                <a:cs typeface="Gill Sans M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rtl="1"/>
            <a:fld id="{42782948-4DBE-204D-AB9E-B65E067054AE}" type="slidenum">
              <a:rPr lang="en-US" smtClean="0"/>
              <a:pPr algn="l" rtl="1"/>
              <a:t>24</a:t>
            </a:fld>
            <a:endParaRPr lang="ar"/>
          </a:p>
        </p:txBody>
      </p:sp>
      <p:sp>
        <p:nvSpPr>
          <p:cNvPr id="7" name="Title 4">
            <a:extLst>
              <a:ext uri="{FF2B5EF4-FFF2-40B4-BE49-F238E27FC236}">
                <a16:creationId xmlns:a16="http://schemas.microsoft.com/office/drawing/2014/main" id="{CE3B2434-B8DE-4022-B576-B0D24ED9CBE6}"/>
              </a:ext>
            </a:extLst>
          </p:cNvPr>
          <p:cNvSpPr txBox="1">
            <a:spLocks/>
          </p:cNvSpPr>
          <p:nvPr/>
        </p:nvSpPr>
        <p:spPr>
          <a:xfrm>
            <a:off x="534438" y="670479"/>
            <a:ext cx="8075124" cy="523220"/>
          </a:xfrm>
          <a:prstGeom prst="rect">
            <a:avLst/>
          </a:prstGeom>
        </p:spPr>
        <p:txBody>
          <a:bodyPr vert="horz" wrap="square" lIns="91440" tIns="45720" rIns="91440" bIns="45720" rtlCol="0" anchor="b" anchorCtr="0">
            <a:spAutoFit/>
          </a:bodyPr>
          <a:lstStyle>
            <a:lvl1pPr algn="l" defTabSz="457200" rtl="0" eaLnBrk="1" latinLnBrk="0" hangingPunct="1">
              <a:spcBef>
                <a:spcPct val="0"/>
              </a:spcBef>
              <a:buNone/>
              <a:defRPr sz="2800" b="0" i="0" kern="1200">
                <a:solidFill>
                  <a:srgbClr val="BA0C2F"/>
                </a:solidFill>
                <a:latin typeface="Gill Sans MT"/>
                <a:ea typeface="+mj-ea"/>
                <a:cs typeface="Gill Sans MT"/>
              </a:defRPr>
            </a:lvl1pPr>
          </a:lstStyle>
          <a:p>
            <a:pPr algn="r" rtl="1"/>
            <a:r>
              <a:rPr lang="ar" b="1" i="0" u="none" baseline="0"/>
              <a:t>التوصيات: الرياضيات المبكرة</a:t>
            </a:r>
          </a:p>
        </p:txBody>
      </p:sp>
      <p:sp>
        <p:nvSpPr>
          <p:cNvPr id="13" name="Content Placeholder 2">
            <a:extLst>
              <a:ext uri="{FF2B5EF4-FFF2-40B4-BE49-F238E27FC236}">
                <a16:creationId xmlns:a16="http://schemas.microsoft.com/office/drawing/2014/main" id="{95F005AB-44F5-487F-AFAC-7AAB1DC5D2AC}"/>
              </a:ext>
            </a:extLst>
          </p:cNvPr>
          <p:cNvSpPr>
            <a:spLocks noGrp="1"/>
          </p:cNvSpPr>
          <p:nvPr>
            <p:ph idx="1"/>
          </p:nvPr>
        </p:nvSpPr>
        <p:spPr>
          <a:xfrm>
            <a:off x="838200" y="1371600"/>
            <a:ext cx="7467600" cy="4351338"/>
          </a:xfrm>
        </p:spPr>
        <p:txBody>
          <a:bodyPr>
            <a:normAutofit/>
          </a:bodyPr>
          <a:lstStyle/>
          <a:p>
            <a:pPr marL="514350" indent="-514350" algn="r" rtl="1">
              <a:buFont typeface="+mj-lt"/>
              <a:buAutoNum type="arabicPeriod"/>
            </a:pPr>
            <a:r>
              <a:rPr lang="ar" b="0" i="0" u="none" baseline="0"/>
              <a:t>التركيز على المهارات المفاهيمية والمتقدمة مثل أنماط الأعداد، المستوى الثاني (العمليات الأكثر تعقيدا) في الجمع، والطرح، والمسائل الكلامية.</a:t>
            </a:r>
          </a:p>
          <a:p>
            <a:pPr marL="514350" indent="-514350" algn="r" rtl="1">
              <a:buFont typeface="+mj-lt"/>
              <a:buAutoNum type="arabicPeriod"/>
            </a:pPr>
            <a:r>
              <a:rPr lang="ar" b="0" i="0" u="none" baseline="0"/>
              <a:t>التركيز على تطبيق المهارات والاستدلال، والتقليل من حفظ الحقائق والجوانب الإجرائية.</a:t>
            </a:r>
          </a:p>
          <a:p>
            <a:pPr marL="514350" indent="-514350" algn="r" rtl="1">
              <a:buFont typeface="+mj-lt"/>
              <a:buAutoNum type="arabicPeriod"/>
            </a:pPr>
            <a:r>
              <a:rPr lang="ar" b="0" i="0" u="none" baseline="0"/>
              <a:t>التأكد من توافر أدوات مساعدة لتدريس الرياضيات بشكل عملي، ويفضل مل يمكن أن يستخدمه الطالب بنفسه في الفصل.</a:t>
            </a:r>
          </a:p>
          <a:p>
            <a:pPr marL="514350" indent="-514350" algn="r" rtl="1">
              <a:buFont typeface="+mj-lt"/>
              <a:buAutoNum type="arabicPeriod"/>
            </a:pPr>
            <a:r>
              <a:rPr lang="ar" b="0" i="0" u="none" baseline="0"/>
              <a:t>إشراك المشرفون في توجيه المعلمين ومساعدتهم على الاستمرار في استخدام الممارسات الفضلى في تدريس الرياضيات المبكرة.</a:t>
            </a:r>
          </a:p>
          <a:p>
            <a:pPr marL="514350" indent="-514350" algn="r" rtl="1">
              <a:buFont typeface="+mj-lt"/>
              <a:buAutoNum type="arabicPeriod"/>
            </a:pPr>
            <a:r>
              <a:rPr lang="ar" b="0" i="0" u="none" baseline="0"/>
              <a:t>الاستمرار في تكوين معلمو الرياضيات المبكرة على الممارسات الفضلى، ومنها متابعة أداء الطالب في الرياضيات.</a:t>
            </a:r>
          </a:p>
        </p:txBody>
      </p:sp>
    </p:spTree>
    <p:extLst>
      <p:ext uri="{BB962C8B-B14F-4D97-AF65-F5344CB8AC3E}">
        <p14:creationId xmlns:p14="http://schemas.microsoft.com/office/powerpoint/2010/main" val="25764220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Footer Placeholder 2">
            <a:extLst>
              <a:ext uri="{FF2B5EF4-FFF2-40B4-BE49-F238E27FC236}">
                <a16:creationId xmlns:a16="http://schemas.microsoft.com/office/drawing/2014/main" id="{A9B77695-0DD8-4A9D-8603-D4096C60E7C7}"/>
              </a:ext>
            </a:extLst>
          </p:cNvPr>
          <p:cNvSpPr>
            <a:spLocks noGrp="1" noChangeArrowheads="1"/>
          </p:cNvSpPr>
          <p:nvPr>
            <p:ph type="ftr" sz="quarter" idx="3"/>
          </p:nvPr>
        </p:nvSpPr>
        <p:spPr bwMode="auto">
          <a:xfrm>
            <a:off x="3124200" y="6521450"/>
            <a:ext cx="2895600" cy="1841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fontAlgn="base">
              <a:spcBef>
                <a:spcPct val="0"/>
              </a:spcBef>
              <a:spcAft>
                <a:spcPct val="0"/>
              </a:spcAft>
              <a:defRPr>
                <a:solidFill>
                  <a:schemeClr val="tx1"/>
                </a:solidFill>
                <a:latin typeface="Gill Sans MT" panose="020B0502020104020203" pitchFamily="34" charset="0"/>
              </a:defRPr>
            </a:lvl6pPr>
            <a:lvl7pPr marL="2971800" indent="-228600" defTabSz="457200" fontAlgn="base">
              <a:spcBef>
                <a:spcPct val="0"/>
              </a:spcBef>
              <a:spcAft>
                <a:spcPct val="0"/>
              </a:spcAft>
              <a:defRPr>
                <a:solidFill>
                  <a:schemeClr val="tx1"/>
                </a:solidFill>
                <a:latin typeface="Gill Sans MT" panose="020B0502020104020203" pitchFamily="34" charset="0"/>
              </a:defRPr>
            </a:lvl7pPr>
            <a:lvl8pPr marL="3429000" indent="-228600" defTabSz="457200" fontAlgn="base">
              <a:spcBef>
                <a:spcPct val="0"/>
              </a:spcBef>
              <a:spcAft>
                <a:spcPct val="0"/>
              </a:spcAft>
              <a:defRPr>
                <a:solidFill>
                  <a:schemeClr val="tx1"/>
                </a:solidFill>
                <a:latin typeface="Gill Sans MT" panose="020B0502020104020203" pitchFamily="34" charset="0"/>
              </a:defRPr>
            </a:lvl8pPr>
            <a:lvl9pPr marL="3886200" indent="-228600" defTabSz="457200" fontAlgn="base">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endParaRPr lang="en-US" altLang="en-US" dirty="0">
              <a:solidFill>
                <a:srgbClr val="635C5B"/>
              </a:solidFill>
              <a:ea typeface="Gill Sans MT" panose="020B0502020104020203" pitchFamily="34" charset="0"/>
              <a:cs typeface="Gill Sans MT" panose="020B0502020104020203" pitchFamily="34" charset="0"/>
            </a:endParaRPr>
          </a:p>
        </p:txBody>
      </p:sp>
      <p:sp>
        <p:nvSpPr>
          <p:cNvPr id="34820" name="Slide Number Placeholder 3">
            <a:extLst>
              <a:ext uri="{FF2B5EF4-FFF2-40B4-BE49-F238E27FC236}">
                <a16:creationId xmlns:a16="http://schemas.microsoft.com/office/drawing/2014/main" id="{90E02991-67B6-4B4D-9C24-0685980DBC56}"/>
              </a:ext>
            </a:extLst>
          </p:cNvPr>
          <p:cNvSpPr>
            <a:spLocks noGrp="1" noChangeArrowheads="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fontAlgn="base">
              <a:spcBef>
                <a:spcPct val="0"/>
              </a:spcBef>
              <a:spcAft>
                <a:spcPct val="0"/>
              </a:spcAft>
              <a:defRPr>
                <a:solidFill>
                  <a:schemeClr val="tx1"/>
                </a:solidFill>
                <a:latin typeface="Gill Sans MT" panose="020B0502020104020203" pitchFamily="34" charset="0"/>
              </a:defRPr>
            </a:lvl6pPr>
            <a:lvl7pPr marL="2971800" indent="-228600" defTabSz="457200" fontAlgn="base">
              <a:spcBef>
                <a:spcPct val="0"/>
              </a:spcBef>
              <a:spcAft>
                <a:spcPct val="0"/>
              </a:spcAft>
              <a:defRPr>
                <a:solidFill>
                  <a:schemeClr val="tx1"/>
                </a:solidFill>
                <a:latin typeface="Gill Sans MT" panose="020B0502020104020203" pitchFamily="34" charset="0"/>
              </a:defRPr>
            </a:lvl7pPr>
            <a:lvl8pPr marL="3429000" indent="-228600" defTabSz="457200" fontAlgn="base">
              <a:spcBef>
                <a:spcPct val="0"/>
              </a:spcBef>
              <a:spcAft>
                <a:spcPct val="0"/>
              </a:spcAft>
              <a:defRPr>
                <a:solidFill>
                  <a:schemeClr val="tx1"/>
                </a:solidFill>
                <a:latin typeface="Gill Sans MT" panose="020B0502020104020203" pitchFamily="34" charset="0"/>
              </a:defRPr>
            </a:lvl8pPr>
            <a:lvl9pPr marL="3886200" indent="-228600" defTabSz="457200" fontAlgn="base">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C94C3B6E-557F-4ECE-85AA-E0428859E180}" type="slidenum">
              <a:rPr lang="en-US" altLang="en-US">
                <a:solidFill>
                  <a:srgbClr val="FFFFFF"/>
                </a:solidFill>
                <a:ea typeface="Gill Sans MT" panose="020B0502020104020203" pitchFamily="34" charset="0"/>
                <a:cs typeface="Gill Sans MT" panose="020B0502020104020203" pitchFamily="34" charset="0"/>
              </a:rPr>
              <a:pPr fontAlgn="base">
                <a:spcBef>
                  <a:spcPct val="0"/>
                </a:spcBef>
                <a:spcAft>
                  <a:spcPct val="0"/>
                </a:spcAft>
              </a:pPr>
              <a:t>25</a:t>
            </a:fld>
            <a:endParaRPr lang="en-US" altLang="en-US">
              <a:solidFill>
                <a:srgbClr val="FFFFFF"/>
              </a:solidFill>
              <a:ea typeface="Gill Sans MT" panose="020B0502020104020203" pitchFamily="34" charset="0"/>
              <a:cs typeface="Gill Sans MT" panose="020B0502020104020203" pitchFamily="34" charset="0"/>
            </a:endParaRPr>
          </a:p>
        </p:txBody>
      </p:sp>
      <p:sp>
        <p:nvSpPr>
          <p:cNvPr id="5" name="Title 4">
            <a:extLst>
              <a:ext uri="{FF2B5EF4-FFF2-40B4-BE49-F238E27FC236}">
                <a16:creationId xmlns:a16="http://schemas.microsoft.com/office/drawing/2014/main" id="{A0012283-A7A9-427A-9E98-E5870201B882}"/>
              </a:ext>
            </a:extLst>
          </p:cNvPr>
          <p:cNvSpPr>
            <a:spLocks noGrp="1"/>
          </p:cNvSpPr>
          <p:nvPr>
            <p:ph type="ctrTitle"/>
          </p:nvPr>
        </p:nvSpPr>
        <p:spPr>
          <a:xfrm>
            <a:off x="0" y="4038600"/>
            <a:ext cx="9144000" cy="2819400"/>
          </a:xfrm>
          <a:solidFill>
            <a:srgbClr val="FFFFFF"/>
          </a:solidFill>
        </p:spPr>
        <p:txBody>
          <a:bodyPr rtlCol="0">
            <a:normAutofit fontScale="90000"/>
          </a:bodyPr>
          <a:lstStyle/>
          <a:p>
            <a:pPr marL="233363" fontAlgn="auto">
              <a:spcBef>
                <a:spcPts val="1200"/>
              </a:spcBef>
              <a:spcAft>
                <a:spcPts val="0"/>
              </a:spcAft>
              <a:defRPr/>
            </a:pPr>
            <a:r>
              <a:rPr lang="en-US" sz="2400" dirty="0">
                <a:solidFill>
                  <a:schemeClr val="tx2"/>
                </a:solidFill>
                <a:ea typeface="+mj-ea"/>
              </a:rPr>
              <a:t>2019 STATE OF THE ART (SOTA) CONFERENCE ON </a:t>
            </a:r>
            <a:br>
              <a:rPr lang="en-US" sz="2400" dirty="0">
                <a:solidFill>
                  <a:schemeClr val="tx2"/>
                </a:solidFill>
                <a:ea typeface="+mj-ea"/>
              </a:rPr>
            </a:br>
            <a:r>
              <a:rPr lang="en-US" sz="2400" dirty="0">
                <a:solidFill>
                  <a:schemeClr val="tx2"/>
                </a:solidFill>
                <a:ea typeface="+mj-ea"/>
              </a:rPr>
              <a:t>ARABIC LITERACY AND NUMERACY IN THE PRIMARY GRADES</a:t>
            </a:r>
            <a:br>
              <a:rPr lang="en-US" sz="2400" dirty="0">
                <a:solidFill>
                  <a:schemeClr val="tx2"/>
                </a:solidFill>
                <a:ea typeface="+mj-ea"/>
              </a:rPr>
            </a:br>
            <a:r>
              <a:rPr lang="ar-SA" sz="2700" b="1" dirty="0">
                <a:solidFill>
                  <a:schemeClr val="tx2"/>
                </a:solidFill>
              </a:rPr>
              <a:t>المؤتمر الدولي  حول</a:t>
            </a:r>
            <a:r>
              <a:rPr lang="ar-SA" sz="2700" dirty="0">
                <a:solidFill>
                  <a:schemeClr val="tx2"/>
                </a:solidFill>
              </a:rPr>
              <a:t> </a:t>
            </a:r>
            <a:r>
              <a:rPr lang="ar-SA" sz="2700" b="1" dirty="0">
                <a:solidFill>
                  <a:schemeClr val="tx2"/>
                </a:solidFill>
              </a:rPr>
              <a:t>تعليم</a:t>
            </a:r>
            <a:r>
              <a:rPr lang="ar-SA" sz="2700" dirty="0">
                <a:solidFill>
                  <a:schemeClr val="tx2"/>
                </a:solidFill>
              </a:rPr>
              <a:t> </a:t>
            </a:r>
            <a:r>
              <a:rPr lang="ar-SA" sz="2700" b="1" dirty="0">
                <a:solidFill>
                  <a:schemeClr val="tx2"/>
                </a:solidFill>
              </a:rPr>
              <a:t>القراءة</a:t>
            </a:r>
            <a:r>
              <a:rPr lang="ar-SA" sz="2700" dirty="0">
                <a:solidFill>
                  <a:schemeClr val="tx2"/>
                </a:solidFill>
              </a:rPr>
              <a:t> </a:t>
            </a:r>
            <a:r>
              <a:rPr lang="ar-SA" sz="2700" b="1" dirty="0">
                <a:solidFill>
                  <a:schemeClr val="tx2"/>
                </a:solidFill>
              </a:rPr>
              <a:t>الكتابة  باللغة</a:t>
            </a:r>
            <a:r>
              <a:rPr lang="ar-SA" sz="2700" dirty="0">
                <a:solidFill>
                  <a:schemeClr val="tx2"/>
                </a:solidFill>
              </a:rPr>
              <a:t> </a:t>
            </a:r>
            <a:r>
              <a:rPr lang="ar-SA" sz="2700" b="1" dirty="0">
                <a:solidFill>
                  <a:schemeClr val="tx2"/>
                </a:solidFill>
              </a:rPr>
              <a:t>العربية  والرياضيات</a:t>
            </a:r>
            <a:r>
              <a:rPr lang="ar-SA" sz="2700" dirty="0">
                <a:solidFill>
                  <a:schemeClr val="tx2"/>
                </a:solidFill>
              </a:rPr>
              <a:t> </a:t>
            </a:r>
            <a:r>
              <a:rPr lang="ar-SA" sz="2700" b="1" dirty="0">
                <a:solidFill>
                  <a:schemeClr val="tx2"/>
                </a:solidFill>
              </a:rPr>
              <a:t>في</a:t>
            </a:r>
            <a:r>
              <a:rPr lang="ar-SA" sz="2700" dirty="0">
                <a:solidFill>
                  <a:schemeClr val="tx2"/>
                </a:solidFill>
              </a:rPr>
              <a:t> </a:t>
            </a:r>
            <a:r>
              <a:rPr lang="ar-SA" sz="2700" b="1" dirty="0">
                <a:solidFill>
                  <a:schemeClr val="tx2"/>
                </a:solidFill>
              </a:rPr>
              <a:t>الصفوف</a:t>
            </a:r>
            <a:r>
              <a:rPr lang="ar-SA" sz="2700" dirty="0">
                <a:solidFill>
                  <a:schemeClr val="tx2"/>
                </a:solidFill>
              </a:rPr>
              <a:t> </a:t>
            </a:r>
            <a:r>
              <a:rPr lang="ar-SA" sz="2700" b="1" dirty="0">
                <a:solidFill>
                  <a:schemeClr val="tx2"/>
                </a:solidFill>
              </a:rPr>
              <a:t>الابتدائية</a:t>
            </a:r>
            <a:br>
              <a:rPr lang="en-US" sz="2400" dirty="0">
                <a:solidFill>
                  <a:schemeClr val="tx2"/>
                </a:solidFill>
                <a:ea typeface="+mj-ea"/>
              </a:rPr>
            </a:br>
            <a:br>
              <a:rPr lang="en-US" sz="2400" dirty="0">
                <a:solidFill>
                  <a:schemeClr val="tx2"/>
                </a:solidFill>
                <a:ea typeface="+mj-ea"/>
              </a:rPr>
            </a:br>
            <a:r>
              <a:rPr lang="en-US" sz="2000" dirty="0">
                <a:solidFill>
                  <a:schemeClr val="tx2"/>
                </a:solidFill>
                <a:ea typeface="+mj-ea"/>
              </a:rPr>
              <a:t>October 28-30, 2019</a:t>
            </a:r>
            <a:br>
              <a:rPr lang="en-US" sz="2000" dirty="0">
                <a:solidFill>
                  <a:schemeClr val="tx2"/>
                </a:solidFill>
                <a:ea typeface="+mj-ea"/>
              </a:rPr>
            </a:br>
            <a:r>
              <a:rPr lang="ar-SA" sz="2200" b="1" dirty="0">
                <a:solidFill>
                  <a:schemeClr val="tx2"/>
                </a:solidFill>
              </a:rPr>
              <a:t>من 28 إلى 30 أكتوبر2019</a:t>
            </a:r>
            <a:br>
              <a:rPr lang="en-US" sz="1300" dirty="0">
                <a:solidFill>
                  <a:schemeClr val="tx2"/>
                </a:solidFill>
                <a:ea typeface="+mj-ea"/>
              </a:rPr>
            </a:br>
            <a:endParaRPr lang="en-US" sz="2400" dirty="0">
              <a:solidFill>
                <a:schemeClr val="tx2"/>
              </a:solidFill>
              <a:ea typeface="+mj-ea"/>
            </a:endParaRPr>
          </a:p>
        </p:txBody>
      </p:sp>
      <p:pic>
        <p:nvPicPr>
          <p:cNvPr id="9" name="Picture 8" descr="A close up of a logo&#10;&#10;Description automatically generated">
            <a:extLst>
              <a:ext uri="{FF2B5EF4-FFF2-40B4-BE49-F238E27FC236}">
                <a16:creationId xmlns:a16="http://schemas.microsoft.com/office/drawing/2014/main" id="{A3FA9901-292D-49E4-A90B-41C8AF5E4F65}"/>
              </a:ext>
            </a:extLst>
          </p:cNvPr>
          <p:cNvPicPr>
            <a:picLocks noChangeAspect="1"/>
          </p:cNvPicPr>
          <p:nvPr/>
        </p:nvPicPr>
        <p:blipFill>
          <a:blip r:embed="rId3"/>
          <a:stretch>
            <a:fillRect/>
          </a:stretch>
        </p:blipFill>
        <p:spPr>
          <a:xfrm>
            <a:off x="7398580" y="5382206"/>
            <a:ext cx="1687942" cy="1387963"/>
          </a:xfrm>
          <a:prstGeom prst="rect">
            <a:avLst/>
          </a:prstGeom>
        </p:spPr>
      </p:pic>
      <p:pic>
        <p:nvPicPr>
          <p:cNvPr id="11" name="Picture 10" descr="A close up of a logo&#10;&#10;Description automatically generated">
            <a:extLst>
              <a:ext uri="{FF2B5EF4-FFF2-40B4-BE49-F238E27FC236}">
                <a16:creationId xmlns:a16="http://schemas.microsoft.com/office/drawing/2014/main" id="{E07C3ED7-265B-46A4-A687-CAB9B1FB4A93}"/>
              </a:ext>
            </a:extLst>
          </p:cNvPr>
          <p:cNvPicPr>
            <a:picLocks noChangeAspect="1"/>
          </p:cNvPicPr>
          <p:nvPr/>
        </p:nvPicPr>
        <p:blipFill>
          <a:blip r:embed="rId4"/>
          <a:stretch>
            <a:fillRect/>
          </a:stretch>
        </p:blipFill>
        <p:spPr>
          <a:xfrm>
            <a:off x="5803495" y="5294376"/>
            <a:ext cx="1828800" cy="1563624"/>
          </a:xfrm>
          <a:prstGeom prst="rect">
            <a:avLst/>
          </a:prstGeom>
        </p:spPr>
      </p:pic>
      <p:sp>
        <p:nvSpPr>
          <p:cNvPr id="12" name="TextBox 11">
            <a:extLst>
              <a:ext uri="{FF2B5EF4-FFF2-40B4-BE49-F238E27FC236}">
                <a16:creationId xmlns:a16="http://schemas.microsoft.com/office/drawing/2014/main" id="{C76BC657-D5B5-49D9-904E-E535069FAEE2}"/>
              </a:ext>
            </a:extLst>
          </p:cNvPr>
          <p:cNvSpPr txBox="1"/>
          <p:nvPr/>
        </p:nvSpPr>
        <p:spPr>
          <a:xfrm>
            <a:off x="0" y="3886200"/>
            <a:ext cx="9144000" cy="182880"/>
          </a:xfrm>
          <a:prstGeom prst="rect">
            <a:avLst/>
          </a:prstGeom>
          <a:solidFill>
            <a:schemeClr val="accent1"/>
          </a:solidFill>
        </p:spPr>
        <p:txBody>
          <a:bodyPr wrap="square" rtlCol="0">
            <a:noAutofit/>
          </a:bodyPr>
          <a:lstStyle/>
          <a:p>
            <a:pPr algn="l"/>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42"/>
        <p:cNvGrpSpPr/>
        <p:nvPr/>
      </p:nvGrpSpPr>
      <p:grpSpPr>
        <a:xfrm>
          <a:off x="0" y="0"/>
          <a:ext cx="0" cy="0"/>
          <a:chOff x="0" y="0"/>
          <a:chExt cx="0" cy="0"/>
        </a:xfrm>
      </p:grpSpPr>
      <p:sp>
        <p:nvSpPr>
          <p:cNvPr id="943" name="Google Shape;943;g609059eaac_0_983"/>
          <p:cNvSpPr txBox="1">
            <a:spLocks noGrp="1"/>
          </p:cNvSpPr>
          <p:nvPr>
            <p:ph type="sldNum" idx="12"/>
          </p:nvPr>
        </p:nvSpPr>
        <p:spPr>
          <a:xfrm>
            <a:off x="6858000" y="5681252"/>
            <a:ext cx="2133600" cy="186000"/>
          </a:xfrm>
          <a:prstGeom prst="rect">
            <a:avLst/>
          </a:prstGeom>
        </p:spPr>
        <p:txBody>
          <a:bodyPr spcFirstLastPara="1" vert="horz" wrap="square" lIns="91425" tIns="45700" rIns="91425" bIns="45700" rtlCol="0" anchor="ctr" anchorCtr="0">
            <a:noAutofit/>
          </a:bodyPr>
          <a:lstStyle/>
          <a:p>
            <a:pPr algn="l" rtl="1"/>
            <a:fld id="{00000000-1234-1234-1234-123412341234}" type="slidenum">
              <a:rPr>
                <a:latin typeface="Arial" panose="020B0604020202020204" pitchFamily="34" charset="0"/>
                <a:cs typeface="Arial" panose="020B0604020202020204" pitchFamily="34" charset="0"/>
              </a:rPr>
              <a:pPr algn="l" rtl="1"/>
              <a:t>26</a:t>
            </a:fld>
            <a:endParaRPr>
              <a:latin typeface="Arial" panose="020B0604020202020204" pitchFamily="34" charset="0"/>
              <a:cs typeface="Arial" panose="020B0604020202020204" pitchFamily="34" charset="0"/>
            </a:endParaRPr>
          </a:p>
        </p:txBody>
      </p:sp>
      <p:sp>
        <p:nvSpPr>
          <p:cNvPr id="944" name="Google Shape;944;g609059eaac_0_983"/>
          <p:cNvSpPr txBox="1">
            <a:spLocks noGrp="1"/>
          </p:cNvSpPr>
          <p:nvPr>
            <p:ph type="ctrTitle"/>
          </p:nvPr>
        </p:nvSpPr>
        <p:spPr>
          <a:xfrm>
            <a:off x="428382" y="2435471"/>
            <a:ext cx="4706633" cy="1209900"/>
          </a:xfrm>
          <a:prstGeom prst="rect">
            <a:avLst/>
          </a:prstGeom>
        </p:spPr>
        <p:txBody>
          <a:bodyPr spcFirstLastPara="1" vert="horz" wrap="square" lIns="91425" tIns="45700" rIns="91425" bIns="45700" numCol="1" anchor="b" anchorCtr="0" compatLnSpc="1">
            <a:prstTxWarp prst="textNoShape">
              <a:avLst/>
            </a:prstTxWarp>
            <a:noAutofit/>
          </a:bodyPr>
          <a:lstStyle/>
          <a:p>
            <a:pPr algn="r" rtl="1">
              <a:buSzPts val="2160"/>
            </a:pPr>
            <a:r>
              <a:rPr lang="ar" sz="3600" b="0" i="0" u="none" cap="all" baseline="0" dirty="0">
                <a:latin typeface="Arial" panose="020B0604020202020204" pitchFamily="34" charset="0"/>
                <a:ea typeface="Gill Sans"/>
                <a:cs typeface="Arial" panose="020B0604020202020204" pitchFamily="34" charset="0"/>
                <a:sym typeface="Gill Sans"/>
              </a:rPr>
              <a:t>مقدمة لإطار "ريدينغ\ماث ماترز"</a:t>
            </a:r>
            <a:endParaRPr sz="3600" cap="all" dirty="0">
              <a:latin typeface="Arial" panose="020B0604020202020204" pitchFamily="34" charset="0"/>
              <a:cs typeface="Arial" panose="020B0604020202020204" pitchFamily="34" charset="0"/>
            </a:endParaRPr>
          </a:p>
        </p:txBody>
      </p:sp>
      <p:sp>
        <p:nvSpPr>
          <p:cNvPr id="945" name="Google Shape;945;g609059eaac_0_983"/>
          <p:cNvSpPr txBox="1">
            <a:spLocks noGrp="1"/>
          </p:cNvSpPr>
          <p:nvPr>
            <p:ph type="subTitle" idx="1"/>
          </p:nvPr>
        </p:nvSpPr>
        <p:spPr>
          <a:xfrm>
            <a:off x="266650" y="4071798"/>
            <a:ext cx="5293741" cy="1436342"/>
          </a:xfrm>
          <a:prstGeom prst="rect">
            <a:avLst/>
          </a:prstGeom>
        </p:spPr>
        <p:txBody>
          <a:bodyPr spcFirstLastPara="1" vert="horz" wrap="square" lIns="91425" tIns="45700" rIns="91425" bIns="45700" numCol="1" anchor="t" anchorCtr="0" compatLnSpc="1">
            <a:prstTxWarp prst="textNoShape">
              <a:avLst/>
            </a:prstTxWarp>
            <a:noAutofit/>
          </a:bodyPr>
          <a:lstStyle/>
          <a:p>
            <a:pPr marL="0" indent="0" algn="ctr" rtl="1"/>
            <a:r>
              <a:rPr lang="ar" sz="3200" dirty="0">
                <a:latin typeface="Arial" panose="020B0604020202020204" pitchFamily="34" charset="0"/>
                <a:ea typeface="Gill Sans"/>
                <a:cs typeface="Arial" panose="020B0604020202020204" pitchFamily="34" charset="0"/>
                <a:sym typeface="Gill Sans"/>
              </a:rPr>
              <a:t>وضع الآداب في </a:t>
            </a:r>
            <a:r>
              <a:rPr lang="ar-EG" sz="3200" dirty="0">
                <a:latin typeface="Arial" panose="020B0604020202020204" pitchFamily="34" charset="0"/>
                <a:ea typeface="Gill Sans"/>
                <a:cs typeface="Arial" panose="020B0604020202020204" pitchFamily="34" charset="0"/>
                <a:sym typeface="Gill Sans"/>
              </a:rPr>
              <a:t>القراءة </a:t>
            </a:r>
            <a:r>
              <a:rPr lang="ar" sz="3200" dirty="0">
                <a:latin typeface="Arial" panose="020B0604020202020204" pitchFamily="34" charset="0"/>
                <a:ea typeface="Gill Sans"/>
                <a:cs typeface="Arial" panose="020B0604020202020204" pitchFamily="34" charset="0"/>
                <a:sym typeface="Gill Sans"/>
              </a:rPr>
              <a:t>والكتابة بالعربية والحساب في الصفوف الابتدائية</a:t>
            </a:r>
          </a:p>
          <a:p>
            <a:pPr marL="0" indent="0" algn="ctr" rtl="1"/>
            <a:endParaRPr lang="ar" sz="3200" dirty="0">
              <a:latin typeface="Arial" panose="020B0604020202020204" pitchFamily="34" charset="0"/>
              <a:cs typeface="Arial" panose="020B0604020202020204" pitchFamily="34" charset="0"/>
              <a:sym typeface="Gill Sans"/>
            </a:endParaRPr>
          </a:p>
          <a:p>
            <a:pPr marL="0" indent="0" algn="ctr" rtl="1"/>
            <a:r>
              <a:rPr lang="ar" sz="3200" dirty="0">
                <a:latin typeface="Arial" panose="020B0604020202020204" pitchFamily="34" charset="0"/>
                <a:cs typeface="Arial" panose="020B0604020202020204" pitchFamily="34" charset="0"/>
                <a:sym typeface="Gill Sans"/>
              </a:rPr>
              <a:t>28-30</a:t>
            </a:r>
            <a:r>
              <a:rPr lang="ar-EG" sz="3200" dirty="0">
                <a:latin typeface="Arial" panose="020B0604020202020204" pitchFamily="34" charset="0"/>
                <a:cs typeface="Arial" panose="020B0604020202020204" pitchFamily="34" charset="0"/>
                <a:sym typeface="Gill Sans"/>
              </a:rPr>
              <a:t> أكتوبر </a:t>
            </a:r>
            <a:r>
              <a:rPr lang="ar" sz="3200" dirty="0">
                <a:latin typeface="Arial" panose="020B0604020202020204" pitchFamily="34" charset="0"/>
                <a:cs typeface="Arial" panose="020B0604020202020204" pitchFamily="34" charset="0"/>
                <a:sym typeface="Gill Sans"/>
              </a:rPr>
              <a:t>2019</a:t>
            </a:r>
            <a:endParaRPr sz="3200" dirty="0">
              <a:latin typeface="Arial" panose="020B0604020202020204" pitchFamily="34" charset="0"/>
              <a:cs typeface="Arial" panose="020B0604020202020204" pitchFamily="34" charset="0"/>
            </a:endParaRPr>
          </a:p>
        </p:txBody>
      </p:sp>
      <p:sp>
        <p:nvSpPr>
          <p:cNvPr id="947" name="Google Shape;947;g609059eaac_0_983"/>
          <p:cNvSpPr txBox="1">
            <a:spLocks noGrp="1"/>
          </p:cNvSpPr>
          <p:nvPr>
            <p:ph type="body" idx="4294967295"/>
          </p:nvPr>
        </p:nvSpPr>
        <p:spPr>
          <a:xfrm>
            <a:off x="6180150" y="5613465"/>
            <a:ext cx="3489300" cy="186000"/>
          </a:xfrm>
          <a:prstGeom prst="rect">
            <a:avLst/>
          </a:prstGeom>
          <a:noFill/>
          <a:ln>
            <a:noFill/>
          </a:ln>
        </p:spPr>
        <p:txBody>
          <a:bodyPr spcFirstLastPara="1" vert="horz" wrap="square" lIns="91425" tIns="45700" rIns="91425" bIns="45700" numCol="1" anchor="t" anchorCtr="0" compatLnSpc="1">
            <a:prstTxWarp prst="textNoShape">
              <a:avLst/>
            </a:prstTxWarp>
            <a:noAutofit/>
          </a:bodyPr>
          <a:lstStyle/>
          <a:p>
            <a:pPr marL="0" indent="0" algn="ctr" rtl="1">
              <a:spcBef>
                <a:spcPts val="0"/>
              </a:spcBef>
              <a:spcAft>
                <a:spcPts val="0"/>
              </a:spcAft>
              <a:buClr>
                <a:srgbClr val="7F7F7F"/>
              </a:buClr>
              <a:buSzPts val="800"/>
              <a:buNone/>
            </a:pPr>
            <a:r>
              <a:rPr lang="ar" sz="800">
                <a:solidFill>
                  <a:srgbClr val="FFFFFF"/>
                </a:solidFill>
                <a:latin typeface="Arial" panose="020B0604020202020204" pitchFamily="34" charset="0"/>
                <a:cs typeface="Arial" panose="020B0604020202020204" pitchFamily="34" charset="0"/>
              </a:rPr>
              <a:t>حقوق الصورة: الوكالة الأمريكية للتعاون الدولي، ليبيريا</a:t>
            </a:r>
            <a:endParaRPr>
              <a:solidFill>
                <a:srgbClr val="FFFFFF"/>
              </a:solidFill>
              <a:latin typeface="Arial" panose="020B0604020202020204" pitchFamily="34" charset="0"/>
              <a:cs typeface="Arial" panose="020B0604020202020204" pitchFamily="34" charset="0"/>
            </a:endParaRPr>
          </a:p>
        </p:txBody>
      </p:sp>
      <p:pic>
        <p:nvPicPr>
          <p:cNvPr id="7" name="Picture 6" descr="A person standing in a room&#10;&#10;Description automatically generated">
            <a:extLst>
              <a:ext uri="{FF2B5EF4-FFF2-40B4-BE49-F238E27FC236}">
                <a16:creationId xmlns:a16="http://schemas.microsoft.com/office/drawing/2014/main" id="{316FDF52-DB45-4CB7-A8E5-9F1278397EAE}"/>
              </a:ext>
            </a:extLst>
          </p:cNvPr>
          <p:cNvPicPr>
            <a:picLocks noChangeAspect="1"/>
          </p:cNvPicPr>
          <p:nvPr/>
        </p:nvPicPr>
        <p:blipFill rotWithShape="1">
          <a:blip r:embed="rId3"/>
          <a:srcRect l="43694" r="18806" b="2134"/>
          <a:stretch/>
        </p:blipFill>
        <p:spPr>
          <a:xfrm>
            <a:off x="6238242" y="1011168"/>
            <a:ext cx="2753359" cy="4835665"/>
          </a:xfrm>
          <a:prstGeom prst="rect">
            <a:avLst/>
          </a:prstGeom>
        </p:spPr>
      </p:pic>
      <p:sp>
        <p:nvSpPr>
          <p:cNvPr id="2" name="TextBox 1">
            <a:extLst>
              <a:ext uri="{FF2B5EF4-FFF2-40B4-BE49-F238E27FC236}">
                <a16:creationId xmlns:a16="http://schemas.microsoft.com/office/drawing/2014/main" id="{16B6058F-F4CB-49BE-AB90-5EAADA9FCB08}"/>
              </a:ext>
            </a:extLst>
          </p:cNvPr>
          <p:cNvSpPr txBox="1"/>
          <p:nvPr/>
        </p:nvSpPr>
        <p:spPr>
          <a:xfrm>
            <a:off x="7315200" y="5874001"/>
            <a:ext cx="1676400" cy="400110"/>
          </a:xfrm>
          <a:prstGeom prst="rect">
            <a:avLst/>
          </a:prstGeom>
          <a:noFill/>
        </p:spPr>
        <p:txBody>
          <a:bodyPr wrap="square" rtlCol="0">
            <a:spAutoFit/>
          </a:bodyPr>
          <a:lstStyle/>
          <a:p>
            <a:pPr algn="r" rtl="1"/>
            <a:r>
              <a:rPr lang="ar" sz="1000" i="1" dirty="0">
                <a:solidFill>
                  <a:schemeClr val="bg1"/>
                </a:solidFill>
                <a:latin typeface="Arial" panose="020B0604020202020204" pitchFamily="34" charset="0"/>
                <a:cs typeface="Arial" panose="020B0604020202020204" pitchFamily="34" charset="0"/>
              </a:rPr>
              <a:t>الحقوق: الوكالة الأمريكية للتعاون الدولي، الضفة الغربية</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D06722D-DC2E-4F3E-B75B-2E1B592EF152}"/>
              </a:ext>
            </a:extLst>
          </p:cNvPr>
          <p:cNvSpPr>
            <a:spLocks noGrp="1"/>
          </p:cNvSpPr>
          <p:nvPr>
            <p:ph type="sldNum" idx="12"/>
          </p:nvPr>
        </p:nvSpPr>
        <p:spPr/>
        <p:txBody>
          <a:bodyPr/>
          <a:lstStyle/>
          <a:p>
            <a:pPr algn="l" rtl="1"/>
            <a:fld id="{00000000-1234-1234-1234-123412341234}" type="slidenum">
              <a:rPr>
                <a:latin typeface="Gill Sans MT" panose="020B0502020104020203" pitchFamily="34" charset="0"/>
              </a:rPr>
              <a:pPr algn="l" rtl="1"/>
              <a:t>27</a:t>
            </a:fld>
            <a:endParaRPr lang="ar">
              <a:latin typeface="Gill Sans MT" panose="020B0502020104020203" pitchFamily="34" charset="0"/>
            </a:endParaRPr>
          </a:p>
        </p:txBody>
      </p:sp>
      <p:sp>
        <p:nvSpPr>
          <p:cNvPr id="4" name="Title 3">
            <a:extLst>
              <a:ext uri="{FF2B5EF4-FFF2-40B4-BE49-F238E27FC236}">
                <a16:creationId xmlns:a16="http://schemas.microsoft.com/office/drawing/2014/main" id="{438344DD-78FB-49EB-BE1B-0EB4C1E56363}"/>
              </a:ext>
            </a:extLst>
          </p:cNvPr>
          <p:cNvSpPr>
            <a:spLocks noGrp="1"/>
          </p:cNvSpPr>
          <p:nvPr>
            <p:ph type="title"/>
          </p:nvPr>
        </p:nvSpPr>
        <p:spPr>
          <a:xfrm>
            <a:off x="1634191" y="1572224"/>
            <a:ext cx="5876078" cy="523180"/>
          </a:xfrm>
        </p:spPr>
        <p:txBody>
          <a:bodyPr/>
          <a:lstStyle/>
          <a:p>
            <a:pPr algn="ctr" rtl="1"/>
            <a:r>
              <a:rPr lang="ar" b="0" i="0" u="none" baseline="0" dirty="0">
                <a:latin typeface="Arial" panose="020B0604020202020204" pitchFamily="34" charset="0"/>
                <a:cs typeface="Arial" panose="020B0604020202020204" pitchFamily="34" charset="0"/>
              </a:rPr>
              <a:t>خمسة حروف تي</a:t>
            </a:r>
          </a:p>
        </p:txBody>
      </p:sp>
      <p:graphicFrame>
        <p:nvGraphicFramePr>
          <p:cNvPr id="5" name="Diagram 4">
            <a:extLst>
              <a:ext uri="{FF2B5EF4-FFF2-40B4-BE49-F238E27FC236}">
                <a16:creationId xmlns:a16="http://schemas.microsoft.com/office/drawing/2014/main" id="{208023F6-FEBD-48C5-B8C7-8F86A9C36B41}"/>
              </a:ext>
            </a:extLst>
          </p:cNvPr>
          <p:cNvGraphicFramePr/>
          <p:nvPr/>
        </p:nvGraphicFramePr>
        <p:xfrm>
          <a:off x="1472657" y="1892771"/>
          <a:ext cx="6210208" cy="37368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Arrow: Down 5">
            <a:extLst>
              <a:ext uri="{FF2B5EF4-FFF2-40B4-BE49-F238E27FC236}">
                <a16:creationId xmlns:a16="http://schemas.microsoft.com/office/drawing/2014/main" id="{104F1DDF-722D-4602-8055-7EBB67DEE9E0}"/>
              </a:ext>
            </a:extLst>
          </p:cNvPr>
          <p:cNvSpPr/>
          <p:nvPr/>
        </p:nvSpPr>
        <p:spPr>
          <a:xfrm>
            <a:off x="2087316" y="3211089"/>
            <a:ext cx="220417" cy="2880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9130" tIns="34565" rIns="69130" bIns="34565" numCol="1" spcCol="0" rtlCol="0" fromWordArt="0" anchor="ctr" anchorCtr="0" forceAA="0" compatLnSpc="1">
            <a:prstTxWarp prst="textNoShape">
              <a:avLst/>
            </a:prstTxWarp>
            <a:noAutofit/>
          </a:bodyPr>
          <a:lstStyle/>
          <a:p>
            <a:pPr algn="ctr" rtl="1"/>
            <a:endParaRPr lang="ar" sz="1058">
              <a:latin typeface="Gill Sans MT" panose="020B0502020104020203" pitchFamily="34" charset="0"/>
            </a:endParaRPr>
          </a:p>
        </p:txBody>
      </p:sp>
      <p:sp>
        <p:nvSpPr>
          <p:cNvPr id="7" name="Arrow: Down 6">
            <a:extLst>
              <a:ext uri="{FF2B5EF4-FFF2-40B4-BE49-F238E27FC236}">
                <a16:creationId xmlns:a16="http://schemas.microsoft.com/office/drawing/2014/main" id="{7556FA79-A017-4D12-9C07-11713A4FAF88}"/>
              </a:ext>
            </a:extLst>
          </p:cNvPr>
          <p:cNvSpPr/>
          <p:nvPr/>
        </p:nvSpPr>
        <p:spPr>
          <a:xfrm>
            <a:off x="3294592" y="3211089"/>
            <a:ext cx="220417" cy="2880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9130" tIns="34565" rIns="69130" bIns="34565" numCol="1" spcCol="0" rtlCol="0" fromWordArt="0" anchor="ctr" anchorCtr="0" forceAA="0" compatLnSpc="1">
            <a:prstTxWarp prst="textNoShape">
              <a:avLst/>
            </a:prstTxWarp>
            <a:noAutofit/>
          </a:bodyPr>
          <a:lstStyle/>
          <a:p>
            <a:pPr algn="ctr" rtl="1"/>
            <a:endParaRPr lang="ar" sz="1058">
              <a:latin typeface="Gill Sans MT" panose="020B0502020104020203" pitchFamily="34" charset="0"/>
            </a:endParaRPr>
          </a:p>
        </p:txBody>
      </p:sp>
      <p:sp>
        <p:nvSpPr>
          <p:cNvPr id="8" name="Arrow: Down 7">
            <a:extLst>
              <a:ext uri="{FF2B5EF4-FFF2-40B4-BE49-F238E27FC236}">
                <a16:creationId xmlns:a16="http://schemas.microsoft.com/office/drawing/2014/main" id="{C813F491-A5DD-4275-9A53-75E9B1CC9664}"/>
              </a:ext>
            </a:extLst>
          </p:cNvPr>
          <p:cNvSpPr/>
          <p:nvPr/>
        </p:nvSpPr>
        <p:spPr>
          <a:xfrm>
            <a:off x="4467553" y="3211089"/>
            <a:ext cx="220417" cy="2880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9130" tIns="34565" rIns="69130" bIns="34565" numCol="1" spcCol="0" rtlCol="0" fromWordArt="0" anchor="ctr" anchorCtr="0" forceAA="0" compatLnSpc="1">
            <a:prstTxWarp prst="textNoShape">
              <a:avLst/>
            </a:prstTxWarp>
            <a:noAutofit/>
          </a:bodyPr>
          <a:lstStyle/>
          <a:p>
            <a:pPr algn="ctr" rtl="1"/>
            <a:endParaRPr lang="ar" sz="1058">
              <a:latin typeface="Gill Sans MT" panose="020B0502020104020203" pitchFamily="34" charset="0"/>
            </a:endParaRPr>
          </a:p>
        </p:txBody>
      </p:sp>
      <p:sp>
        <p:nvSpPr>
          <p:cNvPr id="9" name="Arrow: Down 8">
            <a:extLst>
              <a:ext uri="{FF2B5EF4-FFF2-40B4-BE49-F238E27FC236}">
                <a16:creationId xmlns:a16="http://schemas.microsoft.com/office/drawing/2014/main" id="{8FE98B81-4217-4916-BDC8-17C411A433DD}"/>
              </a:ext>
            </a:extLst>
          </p:cNvPr>
          <p:cNvSpPr/>
          <p:nvPr/>
        </p:nvSpPr>
        <p:spPr>
          <a:xfrm>
            <a:off x="5596933" y="3211089"/>
            <a:ext cx="220417" cy="2880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9130" tIns="34565" rIns="69130" bIns="34565" numCol="1" spcCol="0" rtlCol="0" fromWordArt="0" anchor="ctr" anchorCtr="0" forceAA="0" compatLnSpc="1">
            <a:prstTxWarp prst="textNoShape">
              <a:avLst/>
            </a:prstTxWarp>
            <a:noAutofit/>
          </a:bodyPr>
          <a:lstStyle/>
          <a:p>
            <a:pPr algn="ctr" rtl="1"/>
            <a:endParaRPr lang="ar" sz="1058">
              <a:latin typeface="Gill Sans MT" panose="020B0502020104020203" pitchFamily="34" charset="0"/>
            </a:endParaRPr>
          </a:p>
        </p:txBody>
      </p:sp>
      <p:sp>
        <p:nvSpPr>
          <p:cNvPr id="10" name="Arrow: Down 9">
            <a:extLst>
              <a:ext uri="{FF2B5EF4-FFF2-40B4-BE49-F238E27FC236}">
                <a16:creationId xmlns:a16="http://schemas.microsoft.com/office/drawing/2014/main" id="{A3A76907-7DA2-4546-8F79-B163C3E815C0}"/>
              </a:ext>
            </a:extLst>
          </p:cNvPr>
          <p:cNvSpPr/>
          <p:nvPr/>
        </p:nvSpPr>
        <p:spPr>
          <a:xfrm>
            <a:off x="6836269" y="3211089"/>
            <a:ext cx="220417" cy="2880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9130" tIns="34565" rIns="69130" bIns="34565" numCol="1" spcCol="0" rtlCol="0" fromWordArt="0" anchor="ctr" anchorCtr="0" forceAA="0" compatLnSpc="1">
            <a:prstTxWarp prst="textNoShape">
              <a:avLst/>
            </a:prstTxWarp>
            <a:noAutofit/>
          </a:bodyPr>
          <a:lstStyle/>
          <a:p>
            <a:pPr algn="ctr" rtl="1"/>
            <a:endParaRPr lang="ar" sz="1058">
              <a:latin typeface="Gill Sans MT" panose="020B0502020104020203" pitchFamily="34" charset="0"/>
            </a:endParaRPr>
          </a:p>
        </p:txBody>
      </p:sp>
      <p:sp>
        <p:nvSpPr>
          <p:cNvPr id="11" name="TextBox 10">
            <a:extLst>
              <a:ext uri="{FF2B5EF4-FFF2-40B4-BE49-F238E27FC236}">
                <a16:creationId xmlns:a16="http://schemas.microsoft.com/office/drawing/2014/main" id="{9579F450-B580-4501-97BA-A97724026085}"/>
              </a:ext>
            </a:extLst>
          </p:cNvPr>
          <p:cNvSpPr txBox="1"/>
          <p:nvPr/>
        </p:nvSpPr>
        <p:spPr>
          <a:xfrm>
            <a:off x="1758057" y="1228353"/>
            <a:ext cx="5627886" cy="461665"/>
          </a:xfrm>
          <a:prstGeom prst="rect">
            <a:avLst/>
          </a:prstGeom>
          <a:noFill/>
        </p:spPr>
        <p:txBody>
          <a:bodyPr wrap="square" rtlCol="0">
            <a:spAutoFit/>
          </a:bodyPr>
          <a:lstStyle/>
          <a:p>
            <a:pPr algn="ctr" rtl="1"/>
            <a:r>
              <a:rPr lang="ar" sz="2400">
                <a:solidFill>
                  <a:schemeClr val="bg2"/>
                </a:solidFill>
              </a:rPr>
              <a:t>إطار تحت استراتيجية 2011</a:t>
            </a:r>
          </a:p>
        </p:txBody>
      </p:sp>
    </p:spTree>
    <p:extLst>
      <p:ext uri="{BB962C8B-B14F-4D97-AF65-F5344CB8AC3E}">
        <p14:creationId xmlns:p14="http://schemas.microsoft.com/office/powerpoint/2010/main" val="15875115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icture containing person, man&#10;&#10;Description automatically generated">
            <a:extLst>
              <a:ext uri="{FF2B5EF4-FFF2-40B4-BE49-F238E27FC236}">
                <a16:creationId xmlns:a16="http://schemas.microsoft.com/office/drawing/2014/main" id="{B2AD77DB-C08C-4310-87CF-BC68850661B1}"/>
              </a:ext>
            </a:extLst>
          </p:cNvPr>
          <p:cNvPicPr>
            <a:picLocks noGrp="1" noChangeAspect="1"/>
          </p:cNvPicPr>
          <p:nvPr>
            <p:ph type="pic" idx="2"/>
          </p:nvPr>
        </p:nvPicPr>
        <p:blipFill>
          <a:blip r:embed="rId2"/>
          <a:srcRect t="5039" b="5039"/>
          <a:stretch>
            <a:fillRect/>
          </a:stretch>
        </p:blipFill>
        <p:spPr>
          <a:xfrm rot="5400000">
            <a:off x="4890520" y="1777178"/>
            <a:ext cx="4898512" cy="3303647"/>
          </a:xfrm>
        </p:spPr>
      </p:pic>
      <p:sp>
        <p:nvSpPr>
          <p:cNvPr id="3" name="Slide Number Placeholder 2">
            <a:extLst>
              <a:ext uri="{FF2B5EF4-FFF2-40B4-BE49-F238E27FC236}">
                <a16:creationId xmlns:a16="http://schemas.microsoft.com/office/drawing/2014/main" id="{8C466FC4-1073-4299-8517-8D451B5EF067}"/>
              </a:ext>
            </a:extLst>
          </p:cNvPr>
          <p:cNvSpPr>
            <a:spLocks noGrp="1"/>
          </p:cNvSpPr>
          <p:nvPr>
            <p:ph type="sldNum" idx="12"/>
          </p:nvPr>
        </p:nvSpPr>
        <p:spPr/>
        <p:txBody>
          <a:bodyPr/>
          <a:lstStyle/>
          <a:p>
            <a:pPr algn="l" rtl="1"/>
            <a:fld id="{00000000-1234-1234-1234-123412341234}" type="slidenum">
              <a:rPr>
                <a:latin typeface="Arial" panose="020B0604020202020204" pitchFamily="34" charset="0"/>
                <a:cs typeface="Arial" panose="020B0604020202020204" pitchFamily="34" charset="0"/>
              </a:rPr>
              <a:pPr algn="l" rtl="1"/>
              <a:t>28</a:t>
            </a:fld>
            <a:endParaRPr lang="ar">
              <a:latin typeface="Arial" panose="020B0604020202020204" pitchFamily="34" charset="0"/>
              <a:cs typeface="Arial" panose="020B0604020202020204" pitchFamily="34" charset="0"/>
            </a:endParaRPr>
          </a:p>
        </p:txBody>
      </p:sp>
      <p:sp>
        <p:nvSpPr>
          <p:cNvPr id="4" name="Text Placeholder 3">
            <a:extLst>
              <a:ext uri="{FF2B5EF4-FFF2-40B4-BE49-F238E27FC236}">
                <a16:creationId xmlns:a16="http://schemas.microsoft.com/office/drawing/2014/main" id="{FB15D046-22A8-4FA7-A72D-FA37C5FA15D8}"/>
              </a:ext>
            </a:extLst>
          </p:cNvPr>
          <p:cNvSpPr>
            <a:spLocks noGrp="1"/>
          </p:cNvSpPr>
          <p:nvPr>
            <p:ph type="body" idx="1"/>
          </p:nvPr>
        </p:nvSpPr>
        <p:spPr/>
        <p:txBody>
          <a:bodyPr>
            <a:normAutofit/>
          </a:bodyPr>
          <a:lstStyle/>
          <a:p>
            <a:pPr algn="r" rtl="1"/>
            <a:r>
              <a:rPr lang="ar" sz="6000" dirty="0">
                <a:latin typeface="Arial" panose="020B0604020202020204" pitchFamily="34" charset="0"/>
                <a:cs typeface="Arial" panose="020B0604020202020204" pitchFamily="34" charset="0"/>
              </a:rPr>
              <a:t>لبنان</a:t>
            </a:r>
          </a:p>
          <a:p>
            <a:pPr algn="r" rtl="1"/>
            <a:r>
              <a:rPr lang="ar" sz="6000" dirty="0">
                <a:latin typeface="Arial" panose="020B0604020202020204" pitchFamily="34" charset="0"/>
                <a:cs typeface="Arial" panose="020B0604020202020204" pitchFamily="34" charset="0"/>
              </a:rPr>
              <a:t>الأردن</a:t>
            </a:r>
          </a:p>
          <a:p>
            <a:pPr algn="r" rtl="1"/>
            <a:r>
              <a:rPr lang="ar" sz="6000" dirty="0">
                <a:latin typeface="Arial" panose="020B0604020202020204" pitchFamily="34" charset="0"/>
                <a:cs typeface="Arial" panose="020B0604020202020204" pitchFamily="34" charset="0"/>
              </a:rPr>
              <a:t>المغرب</a:t>
            </a:r>
          </a:p>
          <a:p>
            <a:pPr algn="r" rtl="1"/>
            <a:r>
              <a:rPr lang="ar" sz="6000" dirty="0">
                <a:latin typeface="Arial" panose="020B0604020202020204" pitchFamily="34" charset="0"/>
                <a:cs typeface="Arial" panose="020B0604020202020204" pitchFamily="34" charset="0"/>
              </a:rPr>
              <a:t>مصر</a:t>
            </a:r>
          </a:p>
        </p:txBody>
      </p:sp>
      <p:sp>
        <p:nvSpPr>
          <p:cNvPr id="5" name="Title 4">
            <a:extLst>
              <a:ext uri="{FF2B5EF4-FFF2-40B4-BE49-F238E27FC236}">
                <a16:creationId xmlns:a16="http://schemas.microsoft.com/office/drawing/2014/main" id="{0BA1257D-5A41-46C5-9C3A-05AB7B5C0943}"/>
              </a:ext>
            </a:extLst>
          </p:cNvPr>
          <p:cNvSpPr>
            <a:spLocks noGrp="1"/>
          </p:cNvSpPr>
          <p:nvPr>
            <p:ph type="title"/>
          </p:nvPr>
        </p:nvSpPr>
        <p:spPr>
          <a:xfrm>
            <a:off x="813453" y="838200"/>
            <a:ext cx="3562604" cy="830956"/>
          </a:xfrm>
        </p:spPr>
        <p:txBody>
          <a:bodyPr/>
          <a:lstStyle/>
          <a:p>
            <a:pPr algn="ctr" rtl="1"/>
            <a:r>
              <a:rPr lang="ar" sz="4800" b="0" i="0" u="none" baseline="0" dirty="0">
                <a:solidFill>
                  <a:schemeClr val="bg2"/>
                </a:solidFill>
                <a:latin typeface="Arial" panose="020B0604020202020204" pitchFamily="34" charset="0"/>
                <a:cs typeface="Arial" panose="020B0604020202020204" pitchFamily="34" charset="0"/>
              </a:rPr>
              <a:t>تجارب البرنامج</a:t>
            </a:r>
          </a:p>
        </p:txBody>
      </p:sp>
      <p:sp>
        <p:nvSpPr>
          <p:cNvPr id="6" name="Text Placeholder 5">
            <a:extLst>
              <a:ext uri="{FF2B5EF4-FFF2-40B4-BE49-F238E27FC236}">
                <a16:creationId xmlns:a16="http://schemas.microsoft.com/office/drawing/2014/main" id="{A58789F7-73C3-4342-9A5D-975F91B92D70}"/>
              </a:ext>
            </a:extLst>
          </p:cNvPr>
          <p:cNvSpPr>
            <a:spLocks noGrp="1"/>
          </p:cNvSpPr>
          <p:nvPr>
            <p:ph type="body" idx="3"/>
          </p:nvPr>
        </p:nvSpPr>
        <p:spPr>
          <a:xfrm rot="-5400000">
            <a:off x="6830773" y="1907692"/>
            <a:ext cx="2073910" cy="162184"/>
          </a:xfrm>
        </p:spPr>
        <p:txBody>
          <a:bodyPr/>
          <a:lstStyle/>
          <a:p>
            <a:pPr algn="l" rtl="1"/>
            <a:r>
              <a:rPr lang="ar" b="0" i="0" u="none" baseline="0">
                <a:latin typeface="Arial" panose="020B0604020202020204" pitchFamily="34" charset="0"/>
                <a:cs typeface="Arial" panose="020B0604020202020204" pitchFamily="34" charset="0"/>
              </a:rPr>
              <a:t>حقوق الصورة: ريبيكا مارتينيز، الوكالة الأمريكية للتعاون الدولي</a:t>
            </a:r>
          </a:p>
        </p:txBody>
      </p:sp>
    </p:spTree>
    <p:extLst>
      <p:ext uri="{BB962C8B-B14F-4D97-AF65-F5344CB8AC3E}">
        <p14:creationId xmlns:p14="http://schemas.microsoft.com/office/powerpoint/2010/main" val="25774611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36"/>
        <p:cNvGrpSpPr/>
        <p:nvPr/>
      </p:nvGrpSpPr>
      <p:grpSpPr>
        <a:xfrm>
          <a:off x="0" y="0"/>
          <a:ext cx="0" cy="0"/>
          <a:chOff x="0" y="0"/>
          <a:chExt cx="0" cy="0"/>
        </a:xfrm>
      </p:grpSpPr>
      <p:grpSp>
        <p:nvGrpSpPr>
          <p:cNvPr id="4" name="Group 3">
            <a:extLst>
              <a:ext uri="{FF2B5EF4-FFF2-40B4-BE49-F238E27FC236}">
                <a16:creationId xmlns:a16="http://schemas.microsoft.com/office/drawing/2014/main" id="{1B7335BB-20C5-4371-91A6-7B80B63C3595}"/>
              </a:ext>
            </a:extLst>
          </p:cNvPr>
          <p:cNvGrpSpPr/>
          <p:nvPr/>
        </p:nvGrpSpPr>
        <p:grpSpPr>
          <a:xfrm>
            <a:off x="1554554" y="1770910"/>
            <a:ext cx="4296899" cy="3838500"/>
            <a:chOff x="2942065" y="2148653"/>
            <a:chExt cx="3107434" cy="3137647"/>
          </a:xfrm>
        </p:grpSpPr>
        <p:grpSp>
          <p:nvGrpSpPr>
            <p:cNvPr id="1138" name="Google Shape;1138;p14"/>
            <p:cNvGrpSpPr/>
            <p:nvPr/>
          </p:nvGrpSpPr>
          <p:grpSpPr>
            <a:xfrm>
              <a:off x="2942065" y="2148653"/>
              <a:ext cx="3107434" cy="3105714"/>
              <a:chOff x="708756" y="1670050"/>
              <a:chExt cx="4062536" cy="4060287"/>
            </a:xfrm>
          </p:grpSpPr>
          <p:sp>
            <p:nvSpPr>
              <p:cNvPr id="1139" name="Google Shape;1139;p14"/>
              <p:cNvSpPr/>
              <p:nvPr/>
            </p:nvSpPr>
            <p:spPr>
              <a:xfrm>
                <a:off x="2738900" y="1670053"/>
                <a:ext cx="1627198" cy="1285477"/>
              </a:xfrm>
              <a:custGeom>
                <a:avLst/>
                <a:gdLst/>
                <a:ahLst/>
                <a:cxnLst/>
                <a:rect l="l" t="t" r="r" b="b"/>
                <a:pathLst>
                  <a:path w="1627198" h="1285477" extrusionOk="0">
                    <a:moveTo>
                      <a:pt x="0" y="0"/>
                    </a:moveTo>
                    <a:lnTo>
                      <a:pt x="46747" y="23090"/>
                    </a:lnTo>
                    <a:lnTo>
                      <a:pt x="1627198" y="803771"/>
                    </a:lnTo>
                    <a:lnTo>
                      <a:pt x="1047892" y="1285477"/>
                    </a:lnTo>
                    <a:lnTo>
                      <a:pt x="5518" y="770585"/>
                    </a:lnTo>
                    <a:lnTo>
                      <a:pt x="1583" y="772529"/>
                    </a:lnTo>
                    <a:close/>
                  </a:path>
                </a:pathLst>
              </a:custGeom>
              <a:solidFill>
                <a:srgbClr val="A70000"/>
              </a:solidFill>
              <a:ln>
                <a:noFill/>
              </a:ln>
              <a:effectLst>
                <a:outerShdw blurRad="190500" sx="102000" sy="102000" algn="ctr" rotWithShape="0">
                  <a:srgbClr val="000000">
                    <a:alpha val="29803"/>
                  </a:srgbClr>
                </a:outerShdw>
              </a:effectLst>
            </p:spPr>
            <p:txBody>
              <a:bodyPr spcFirstLastPara="1" wrap="square" lIns="91425" tIns="45700" rIns="91425" bIns="45700" anchor="ctr" anchorCtr="0">
                <a:noAutofit/>
              </a:bodyPr>
              <a:lstStyle/>
              <a:p>
                <a:pPr algn="ctr" rtl="1">
                  <a:spcBef>
                    <a:spcPts val="0"/>
                  </a:spcBef>
                  <a:spcAft>
                    <a:spcPts val="0"/>
                  </a:spcAft>
                </a:pPr>
                <a:endParaRPr sz="1050">
                  <a:solidFill>
                    <a:schemeClr val="lt1"/>
                  </a:solidFill>
                  <a:latin typeface="Arial"/>
                  <a:ea typeface="Arial"/>
                  <a:cs typeface="Arial"/>
                  <a:sym typeface="Arial"/>
                </a:endParaRPr>
              </a:p>
            </p:txBody>
          </p:sp>
          <p:sp>
            <p:nvSpPr>
              <p:cNvPr id="1140" name="Google Shape;1140;p14"/>
              <p:cNvSpPr/>
              <p:nvPr/>
            </p:nvSpPr>
            <p:spPr>
              <a:xfrm>
                <a:off x="708756" y="4115954"/>
                <a:ext cx="1448872" cy="1611973"/>
              </a:xfrm>
              <a:custGeom>
                <a:avLst/>
                <a:gdLst/>
                <a:ahLst/>
                <a:cxnLst/>
                <a:rect l="l" t="t" r="r" b="b"/>
                <a:pathLst>
                  <a:path w="1448872" h="1611973" extrusionOk="0">
                    <a:moveTo>
                      <a:pt x="730900" y="0"/>
                    </a:moveTo>
                    <a:lnTo>
                      <a:pt x="730003" y="4030"/>
                    </a:lnTo>
                    <a:lnTo>
                      <a:pt x="1448872" y="928640"/>
                    </a:lnTo>
                    <a:lnTo>
                      <a:pt x="1125283" y="1611973"/>
                    </a:lnTo>
                    <a:lnTo>
                      <a:pt x="869829" y="1284055"/>
                    </a:lnTo>
                    <a:lnTo>
                      <a:pt x="0" y="165281"/>
                    </a:lnTo>
                    <a:lnTo>
                      <a:pt x="152" y="164598"/>
                    </a:lnTo>
                    <a:close/>
                  </a:path>
                </a:pathLst>
              </a:custGeom>
              <a:solidFill>
                <a:srgbClr val="A7C6ED"/>
              </a:solidFill>
              <a:ln>
                <a:noFill/>
              </a:ln>
              <a:effectLst>
                <a:outerShdw blurRad="190500" sx="102000" sy="102000" algn="ctr" rotWithShape="0">
                  <a:srgbClr val="000000">
                    <a:alpha val="29803"/>
                  </a:srgbClr>
                </a:outerShdw>
              </a:effectLst>
            </p:spPr>
            <p:txBody>
              <a:bodyPr spcFirstLastPara="1" wrap="square" lIns="91425" tIns="45700" rIns="91425" bIns="45700" anchor="ctr" anchorCtr="0">
                <a:noAutofit/>
              </a:bodyPr>
              <a:lstStyle/>
              <a:p>
                <a:pPr algn="ctr" rtl="1">
                  <a:spcBef>
                    <a:spcPts val="0"/>
                  </a:spcBef>
                  <a:spcAft>
                    <a:spcPts val="0"/>
                  </a:spcAft>
                </a:pPr>
                <a:endParaRPr sz="1050">
                  <a:solidFill>
                    <a:schemeClr val="lt1"/>
                  </a:solidFill>
                  <a:latin typeface="Arial"/>
                  <a:ea typeface="Arial"/>
                  <a:cs typeface="Arial"/>
                  <a:sym typeface="Arial"/>
                </a:endParaRPr>
              </a:p>
            </p:txBody>
          </p:sp>
          <p:sp>
            <p:nvSpPr>
              <p:cNvPr id="1141" name="Google Shape;1141;p14"/>
              <p:cNvSpPr/>
              <p:nvPr/>
            </p:nvSpPr>
            <p:spPr>
              <a:xfrm>
                <a:off x="1832555" y="5043960"/>
                <a:ext cx="1812690" cy="686377"/>
              </a:xfrm>
              <a:custGeom>
                <a:avLst/>
                <a:gdLst/>
                <a:ahLst/>
                <a:cxnLst/>
                <a:rect l="l" t="t" r="r" b="b"/>
                <a:pathLst>
                  <a:path w="1812690" h="686377" extrusionOk="0">
                    <a:moveTo>
                      <a:pt x="324580" y="0"/>
                    </a:moveTo>
                    <a:lnTo>
                      <a:pt x="330796" y="7995"/>
                    </a:lnTo>
                    <a:lnTo>
                      <a:pt x="1491912" y="7995"/>
                    </a:lnTo>
                    <a:lnTo>
                      <a:pt x="1812690" y="682707"/>
                    </a:lnTo>
                    <a:lnTo>
                      <a:pt x="1809836" y="686377"/>
                    </a:lnTo>
                    <a:lnTo>
                      <a:pt x="2854" y="686377"/>
                    </a:lnTo>
                    <a:lnTo>
                      <a:pt x="0" y="682706"/>
                    </a:lnTo>
                    <a:close/>
                  </a:path>
                </a:pathLst>
              </a:custGeom>
              <a:solidFill>
                <a:srgbClr val="CFCDC9"/>
              </a:solidFill>
              <a:ln>
                <a:noFill/>
              </a:ln>
              <a:effectLst>
                <a:outerShdw blurRad="190500" sx="102000" sy="102000" algn="ctr" rotWithShape="0">
                  <a:srgbClr val="000000">
                    <a:alpha val="29803"/>
                  </a:srgbClr>
                </a:outerShdw>
              </a:effectLst>
            </p:spPr>
            <p:txBody>
              <a:bodyPr spcFirstLastPara="1" wrap="square" lIns="91425" tIns="45700" rIns="91425" bIns="45700" anchor="ctr" anchorCtr="0">
                <a:noAutofit/>
              </a:bodyPr>
              <a:lstStyle/>
              <a:p>
                <a:pPr algn="ctr" rtl="1">
                  <a:spcBef>
                    <a:spcPts val="0"/>
                  </a:spcBef>
                  <a:spcAft>
                    <a:spcPts val="0"/>
                  </a:spcAft>
                </a:pPr>
                <a:endParaRPr sz="1200">
                  <a:solidFill>
                    <a:schemeClr val="lt1"/>
                  </a:solidFill>
                  <a:latin typeface="Arial"/>
                  <a:ea typeface="Arial"/>
                  <a:cs typeface="Arial"/>
                  <a:sym typeface="Arial"/>
                </a:endParaRPr>
              </a:p>
            </p:txBody>
          </p:sp>
          <p:sp>
            <p:nvSpPr>
              <p:cNvPr id="1142" name="Google Shape;1142;p14"/>
              <p:cNvSpPr/>
              <p:nvPr/>
            </p:nvSpPr>
            <p:spPr>
              <a:xfrm>
                <a:off x="708756" y="2478125"/>
                <a:ext cx="988217" cy="1806157"/>
              </a:xfrm>
              <a:custGeom>
                <a:avLst/>
                <a:gdLst/>
                <a:ahLst/>
                <a:cxnLst/>
                <a:rect l="l" t="t" r="r" b="b"/>
                <a:pathLst>
                  <a:path w="988217" h="1806157" extrusionOk="0">
                    <a:moveTo>
                      <a:pt x="401238" y="0"/>
                    </a:moveTo>
                    <a:lnTo>
                      <a:pt x="988217" y="481477"/>
                    </a:lnTo>
                    <a:lnTo>
                      <a:pt x="730541" y="1639444"/>
                    </a:lnTo>
                    <a:lnTo>
                      <a:pt x="2368" y="1806157"/>
                    </a:lnTo>
                    <a:lnTo>
                      <a:pt x="0" y="1803111"/>
                    </a:lnTo>
                    <a:close/>
                  </a:path>
                </a:pathLst>
              </a:custGeom>
              <a:solidFill>
                <a:srgbClr val="002F6C"/>
              </a:solidFill>
              <a:ln>
                <a:noFill/>
              </a:ln>
              <a:effectLst>
                <a:outerShdw blurRad="190500" sx="102000" sy="102000" algn="ctr" rotWithShape="0">
                  <a:srgbClr val="000000">
                    <a:alpha val="29803"/>
                  </a:srgbClr>
                </a:outerShdw>
              </a:effectLst>
            </p:spPr>
            <p:txBody>
              <a:bodyPr spcFirstLastPara="1" wrap="square" lIns="91425" tIns="45700" rIns="91425" bIns="45700" anchor="ctr" anchorCtr="0">
                <a:noAutofit/>
              </a:bodyPr>
              <a:lstStyle/>
              <a:p>
                <a:pPr algn="ctr" rtl="1">
                  <a:spcBef>
                    <a:spcPts val="0"/>
                  </a:spcBef>
                  <a:spcAft>
                    <a:spcPts val="0"/>
                  </a:spcAft>
                </a:pPr>
                <a:endParaRPr sz="1050">
                  <a:solidFill>
                    <a:schemeClr val="lt1"/>
                  </a:solidFill>
                  <a:latin typeface="Arial"/>
                  <a:ea typeface="Arial"/>
                  <a:cs typeface="Arial"/>
                  <a:sym typeface="Arial"/>
                </a:endParaRPr>
              </a:p>
            </p:txBody>
          </p:sp>
          <p:sp>
            <p:nvSpPr>
              <p:cNvPr id="1143" name="Google Shape;1143;p14"/>
              <p:cNvSpPr/>
              <p:nvPr/>
            </p:nvSpPr>
            <p:spPr>
              <a:xfrm>
                <a:off x="1111671" y="1670050"/>
                <a:ext cx="1628819" cy="1288888"/>
              </a:xfrm>
              <a:custGeom>
                <a:avLst/>
                <a:gdLst/>
                <a:ahLst/>
                <a:cxnLst/>
                <a:rect l="l" t="t" r="r" b="b"/>
                <a:pathLst>
                  <a:path w="1628819" h="1288888" extrusionOk="0">
                    <a:moveTo>
                      <a:pt x="1627231" y="0"/>
                    </a:moveTo>
                    <a:lnTo>
                      <a:pt x="1627236" y="3"/>
                    </a:lnTo>
                    <a:lnTo>
                      <a:pt x="1628819" y="772528"/>
                    </a:lnTo>
                    <a:lnTo>
                      <a:pt x="585695" y="1287790"/>
                    </a:lnTo>
                    <a:lnTo>
                      <a:pt x="585451" y="1288888"/>
                    </a:lnTo>
                    <a:lnTo>
                      <a:pt x="0" y="806565"/>
                    </a:lnTo>
                    <a:lnTo>
                      <a:pt x="807398" y="404966"/>
                    </a:lnTo>
                    <a:close/>
                  </a:path>
                </a:pathLst>
              </a:custGeom>
              <a:solidFill>
                <a:srgbClr val="651D32"/>
              </a:solidFill>
              <a:ln>
                <a:noFill/>
              </a:ln>
              <a:effectLst>
                <a:outerShdw blurRad="190500" sx="102000" sy="102000" algn="ctr" rotWithShape="0">
                  <a:srgbClr val="000000">
                    <a:alpha val="29803"/>
                  </a:srgbClr>
                </a:outerShdw>
              </a:effectLst>
            </p:spPr>
            <p:txBody>
              <a:bodyPr spcFirstLastPara="1" wrap="square" lIns="91425" tIns="45700" rIns="91425" bIns="45700" anchor="ctr" anchorCtr="0">
                <a:noAutofit/>
              </a:bodyPr>
              <a:lstStyle/>
              <a:p>
                <a:pPr algn="ctr" rtl="1">
                  <a:spcBef>
                    <a:spcPts val="0"/>
                  </a:spcBef>
                  <a:spcAft>
                    <a:spcPts val="0"/>
                  </a:spcAft>
                </a:pPr>
                <a:endParaRPr sz="1050">
                  <a:solidFill>
                    <a:schemeClr val="lt1"/>
                  </a:solidFill>
                  <a:latin typeface="Arial"/>
                  <a:ea typeface="Arial"/>
                  <a:cs typeface="Arial"/>
                  <a:sym typeface="Arial"/>
                </a:endParaRPr>
              </a:p>
            </p:txBody>
          </p:sp>
          <p:sp>
            <p:nvSpPr>
              <p:cNvPr id="1144" name="Google Shape;1144;p14"/>
              <p:cNvSpPr/>
              <p:nvPr/>
            </p:nvSpPr>
            <p:spPr>
              <a:xfrm>
                <a:off x="3787413" y="2473124"/>
                <a:ext cx="983879" cy="1806913"/>
              </a:xfrm>
              <a:custGeom>
                <a:avLst/>
                <a:gdLst/>
                <a:ahLst/>
                <a:cxnLst/>
                <a:rect l="l" t="t" r="r" b="b"/>
                <a:pathLst>
                  <a:path w="983879" h="1806913" extrusionOk="0">
                    <a:moveTo>
                      <a:pt x="579254" y="0"/>
                    </a:moveTo>
                    <a:lnTo>
                      <a:pt x="983879" y="1806913"/>
                    </a:lnTo>
                    <a:lnTo>
                      <a:pt x="261540" y="1641807"/>
                    </a:lnTo>
                    <a:lnTo>
                      <a:pt x="4058" y="484716"/>
                    </a:lnTo>
                    <a:lnTo>
                      <a:pt x="0" y="482711"/>
                    </a:lnTo>
                    <a:close/>
                  </a:path>
                </a:pathLst>
              </a:custGeom>
              <a:solidFill>
                <a:srgbClr val="6C6463"/>
              </a:solidFill>
              <a:ln>
                <a:noFill/>
              </a:ln>
              <a:effectLst>
                <a:outerShdw blurRad="190500" sx="102000" sy="102000" algn="ctr" rotWithShape="0">
                  <a:srgbClr val="000000">
                    <a:alpha val="29803"/>
                  </a:srgbClr>
                </a:outerShdw>
              </a:effectLst>
            </p:spPr>
            <p:txBody>
              <a:bodyPr spcFirstLastPara="1" wrap="square" lIns="91425" tIns="45700" rIns="91425" bIns="45700" anchor="ctr" anchorCtr="0">
                <a:noAutofit/>
              </a:bodyPr>
              <a:lstStyle/>
              <a:p>
                <a:pPr algn="ctr" rtl="1">
                  <a:spcBef>
                    <a:spcPts val="0"/>
                  </a:spcBef>
                  <a:spcAft>
                    <a:spcPts val="0"/>
                  </a:spcAft>
                </a:pPr>
                <a:endParaRPr sz="1050">
                  <a:solidFill>
                    <a:schemeClr val="lt1"/>
                  </a:solidFill>
                  <a:latin typeface="Arial"/>
                  <a:ea typeface="Arial"/>
                  <a:cs typeface="Arial"/>
                  <a:sym typeface="Arial"/>
                </a:endParaRPr>
              </a:p>
            </p:txBody>
          </p:sp>
          <p:sp>
            <p:nvSpPr>
              <p:cNvPr id="1145" name="Google Shape;1145;p14"/>
              <p:cNvSpPr/>
              <p:nvPr/>
            </p:nvSpPr>
            <p:spPr>
              <a:xfrm>
                <a:off x="3324678" y="4110615"/>
                <a:ext cx="1443524" cy="1614953"/>
              </a:xfrm>
              <a:custGeom>
                <a:avLst/>
                <a:gdLst/>
                <a:ahLst/>
                <a:cxnLst/>
                <a:rect l="l" t="t" r="r" b="b"/>
                <a:pathLst>
                  <a:path w="1443524" h="1614953" extrusionOk="0">
                    <a:moveTo>
                      <a:pt x="723314" y="0"/>
                    </a:moveTo>
                    <a:lnTo>
                      <a:pt x="1443524" y="166334"/>
                    </a:lnTo>
                    <a:lnTo>
                      <a:pt x="322311" y="1614953"/>
                    </a:lnTo>
                    <a:lnTo>
                      <a:pt x="0" y="941340"/>
                    </a:lnTo>
                    <a:lnTo>
                      <a:pt x="807" y="941340"/>
                    </a:lnTo>
                    <a:lnTo>
                      <a:pt x="725399" y="9369"/>
                    </a:lnTo>
                    <a:close/>
                  </a:path>
                </a:pathLst>
              </a:custGeom>
              <a:solidFill>
                <a:srgbClr val="8C8985"/>
              </a:solidFill>
              <a:ln>
                <a:noFill/>
              </a:ln>
              <a:effectLst>
                <a:outerShdw blurRad="190500" sx="102000" sy="102000" algn="ctr" rotWithShape="0">
                  <a:srgbClr val="000000">
                    <a:alpha val="29803"/>
                  </a:srgbClr>
                </a:outerShdw>
              </a:effectLst>
            </p:spPr>
            <p:txBody>
              <a:bodyPr spcFirstLastPara="1" wrap="square" lIns="91425" tIns="45700" rIns="91425" bIns="45700" anchor="ctr" anchorCtr="0">
                <a:noAutofit/>
              </a:bodyPr>
              <a:lstStyle/>
              <a:p>
                <a:pPr algn="ctr" rtl="1">
                  <a:spcBef>
                    <a:spcPts val="0"/>
                  </a:spcBef>
                  <a:spcAft>
                    <a:spcPts val="0"/>
                  </a:spcAft>
                </a:pPr>
                <a:endParaRPr sz="1050">
                  <a:solidFill>
                    <a:schemeClr val="lt1"/>
                  </a:solidFill>
                  <a:latin typeface="Arial"/>
                  <a:ea typeface="Arial"/>
                  <a:cs typeface="Arial"/>
                  <a:sym typeface="Arial"/>
                </a:endParaRPr>
              </a:p>
            </p:txBody>
          </p:sp>
        </p:grpSp>
        <p:sp>
          <p:nvSpPr>
            <p:cNvPr id="1151" name="Google Shape;1151;p14"/>
            <p:cNvSpPr/>
            <p:nvPr/>
          </p:nvSpPr>
          <p:spPr>
            <a:xfrm rot="-3087491">
              <a:off x="4983267" y="4322042"/>
              <a:ext cx="1069355" cy="525823"/>
            </a:xfrm>
            <a:prstGeom prst="rect">
              <a:avLst/>
            </a:prstGeom>
            <a:noFill/>
            <a:ln>
              <a:noFill/>
            </a:ln>
          </p:spPr>
          <p:txBody>
            <a:bodyPr spcFirstLastPara="1" wrap="square" lIns="68575" tIns="0" rIns="68575" bIns="0" anchor="t" anchorCtr="0">
              <a:noAutofit/>
            </a:bodyPr>
            <a:lstStyle/>
            <a:p>
              <a:pPr algn="ctr" rtl="1">
                <a:spcBef>
                  <a:spcPts val="0"/>
                </a:spcBef>
                <a:spcAft>
                  <a:spcPts val="0"/>
                </a:spcAft>
              </a:pPr>
              <a:r>
                <a:rPr lang="ar" sz="1050" b="1" dirty="0">
                  <a:solidFill>
                    <a:schemeClr val="lt1"/>
                  </a:solidFill>
                  <a:latin typeface="Gill Sans"/>
                  <a:ea typeface="Gill Sans"/>
                  <a:cs typeface="Gill Sans"/>
                  <a:sym typeface="Gill Sans"/>
                </a:rPr>
                <a:t>النصوص \ اليدويات</a:t>
              </a:r>
              <a:endParaRPr dirty="0"/>
            </a:p>
          </p:txBody>
        </p:sp>
        <p:grpSp>
          <p:nvGrpSpPr>
            <p:cNvPr id="3" name="Group 2">
              <a:extLst>
                <a:ext uri="{FF2B5EF4-FFF2-40B4-BE49-F238E27FC236}">
                  <a16:creationId xmlns:a16="http://schemas.microsoft.com/office/drawing/2014/main" id="{F2FEA9D1-5B9D-4651-A8D0-27CB0EAF2DD1}"/>
                </a:ext>
              </a:extLst>
            </p:cNvPr>
            <p:cNvGrpSpPr/>
            <p:nvPr/>
          </p:nvGrpSpPr>
          <p:grpSpPr>
            <a:xfrm>
              <a:off x="3236839" y="2475432"/>
              <a:ext cx="2508765" cy="2810868"/>
              <a:chOff x="3236839" y="2475432"/>
              <a:chExt cx="2508765" cy="2810868"/>
            </a:xfrm>
          </p:grpSpPr>
          <p:sp>
            <p:nvSpPr>
              <p:cNvPr id="1137" name="Google Shape;1137;p14"/>
              <p:cNvSpPr txBox="1"/>
              <p:nvPr/>
            </p:nvSpPr>
            <p:spPr>
              <a:xfrm>
                <a:off x="3851827" y="2953359"/>
                <a:ext cx="1318510" cy="1566029"/>
              </a:xfrm>
              <a:prstGeom prst="rect">
                <a:avLst/>
              </a:prstGeom>
              <a:noFill/>
              <a:ln>
                <a:noFill/>
              </a:ln>
            </p:spPr>
            <p:txBody>
              <a:bodyPr spcFirstLastPara="1" wrap="square" lIns="91425" tIns="45700" rIns="91425" bIns="45700" anchor="ctr" anchorCtr="0">
                <a:spAutoFit/>
              </a:bodyPr>
              <a:lstStyle/>
              <a:p>
                <a:pPr algn="ctr" rtl="1">
                  <a:lnSpc>
                    <a:spcPct val="114285"/>
                  </a:lnSpc>
                  <a:spcBef>
                    <a:spcPts val="0"/>
                  </a:spcBef>
                  <a:spcAft>
                    <a:spcPts val="0"/>
                  </a:spcAft>
                </a:pPr>
                <a:r>
                  <a:rPr lang="ar" sz="2100" dirty="0">
                    <a:solidFill>
                      <a:srgbClr val="262626"/>
                    </a:solidFill>
                    <a:latin typeface="Gill Sans"/>
                    <a:ea typeface="Gill Sans"/>
                    <a:cs typeface="Gill Sans"/>
                    <a:sym typeface="Gill Sans"/>
                  </a:rPr>
                  <a:t>القراءة والحساب لجميع الأطفال</a:t>
                </a:r>
                <a:endParaRPr dirty="0"/>
              </a:p>
            </p:txBody>
          </p:sp>
          <p:sp>
            <p:nvSpPr>
              <p:cNvPr id="1146" name="Google Shape;1146;p14"/>
              <p:cNvSpPr/>
              <p:nvPr/>
            </p:nvSpPr>
            <p:spPr>
              <a:xfrm rot="1614808" flipH="1">
                <a:off x="4370997" y="2554095"/>
                <a:ext cx="1147258" cy="402365"/>
              </a:xfrm>
              <a:prstGeom prst="rect">
                <a:avLst/>
              </a:prstGeom>
              <a:noFill/>
              <a:ln>
                <a:noFill/>
              </a:ln>
            </p:spPr>
            <p:txBody>
              <a:bodyPr spcFirstLastPara="1" wrap="square" lIns="68575" tIns="0" rIns="68575" bIns="0" anchor="t" anchorCtr="0">
                <a:noAutofit/>
              </a:bodyPr>
              <a:lstStyle/>
              <a:p>
                <a:pPr algn="ctr" rtl="1">
                  <a:spcBef>
                    <a:spcPts val="0"/>
                  </a:spcBef>
                  <a:spcAft>
                    <a:spcPts val="0"/>
                  </a:spcAft>
                </a:pPr>
                <a:r>
                  <a:rPr lang="ar" sz="1050" b="1">
                    <a:solidFill>
                      <a:schemeClr val="lt1"/>
                    </a:solidFill>
                    <a:latin typeface="Gill Sans"/>
                    <a:ea typeface="Gill Sans"/>
                    <a:cs typeface="Gill Sans"/>
                    <a:sym typeface="Gill Sans"/>
                  </a:rPr>
                  <a:t>الإداريين</a:t>
                </a:r>
                <a:endParaRPr dirty="0"/>
              </a:p>
            </p:txBody>
          </p:sp>
          <p:sp>
            <p:nvSpPr>
              <p:cNvPr id="1147" name="Google Shape;1147;p14"/>
              <p:cNvSpPr/>
              <p:nvPr/>
            </p:nvSpPr>
            <p:spPr>
              <a:xfrm rot="-4679564" flipH="1">
                <a:off x="2983507" y="3286199"/>
                <a:ext cx="933013" cy="426350"/>
              </a:xfrm>
              <a:prstGeom prst="rect">
                <a:avLst/>
              </a:prstGeom>
              <a:noFill/>
              <a:ln>
                <a:noFill/>
              </a:ln>
            </p:spPr>
            <p:txBody>
              <a:bodyPr spcFirstLastPara="1" wrap="square" lIns="68575" tIns="0" rIns="68575" bIns="0" anchor="t" anchorCtr="0">
                <a:noAutofit/>
              </a:bodyPr>
              <a:lstStyle/>
              <a:p>
                <a:pPr algn="ctr" rtl="1">
                  <a:spcBef>
                    <a:spcPts val="0"/>
                  </a:spcBef>
                  <a:spcAft>
                    <a:spcPts val="0"/>
                  </a:spcAft>
                </a:pPr>
                <a:r>
                  <a:rPr lang="ar" sz="1050" b="1">
                    <a:solidFill>
                      <a:schemeClr val="lt1"/>
                    </a:solidFill>
                    <a:latin typeface="Gill Sans"/>
                    <a:ea typeface="Gill Sans"/>
                    <a:cs typeface="Gill Sans"/>
                    <a:sym typeface="Gill Sans"/>
                  </a:rPr>
                  <a:t>المعايير</a:t>
                </a:r>
                <a:endParaRPr dirty="0"/>
              </a:p>
            </p:txBody>
          </p:sp>
          <p:sp>
            <p:nvSpPr>
              <p:cNvPr id="1148" name="Google Shape;1148;p14"/>
              <p:cNvSpPr/>
              <p:nvPr/>
            </p:nvSpPr>
            <p:spPr>
              <a:xfrm rot="3087491" flipH="1">
                <a:off x="2969452" y="4327758"/>
                <a:ext cx="1069355" cy="525823"/>
              </a:xfrm>
              <a:prstGeom prst="rect">
                <a:avLst/>
              </a:prstGeom>
              <a:noFill/>
              <a:ln>
                <a:noFill/>
              </a:ln>
            </p:spPr>
            <p:txBody>
              <a:bodyPr spcFirstLastPara="1" wrap="square" lIns="68575" tIns="0" rIns="68575" bIns="0" anchor="t" anchorCtr="0">
                <a:noAutofit/>
              </a:bodyPr>
              <a:lstStyle/>
              <a:p>
                <a:pPr algn="ctr" rtl="1">
                  <a:spcBef>
                    <a:spcPts val="0"/>
                  </a:spcBef>
                  <a:spcAft>
                    <a:spcPts val="0"/>
                  </a:spcAft>
                </a:pPr>
                <a:r>
                  <a:rPr lang="ar" sz="1050" b="1">
                    <a:solidFill>
                      <a:schemeClr val="lt1"/>
                    </a:solidFill>
                    <a:latin typeface="Gill Sans"/>
                    <a:ea typeface="Gill Sans"/>
                    <a:cs typeface="Gill Sans"/>
                    <a:sym typeface="Gill Sans"/>
                  </a:rPr>
                  <a:t>التقييم المتكرر</a:t>
                </a:r>
                <a:endParaRPr dirty="0"/>
              </a:p>
            </p:txBody>
          </p:sp>
          <p:sp>
            <p:nvSpPr>
              <p:cNvPr id="1149" name="Google Shape;1149;p14"/>
              <p:cNvSpPr/>
              <p:nvPr/>
            </p:nvSpPr>
            <p:spPr>
              <a:xfrm rot="-1614808">
                <a:off x="3348965" y="2475432"/>
                <a:ext cx="1147258" cy="452544"/>
              </a:xfrm>
              <a:prstGeom prst="rect">
                <a:avLst/>
              </a:prstGeom>
              <a:noFill/>
              <a:ln>
                <a:noFill/>
              </a:ln>
            </p:spPr>
            <p:txBody>
              <a:bodyPr spcFirstLastPara="1" wrap="square" lIns="68575" tIns="0" rIns="68575" bIns="0" anchor="ctr" anchorCtr="0">
                <a:noAutofit/>
              </a:bodyPr>
              <a:lstStyle/>
              <a:p>
                <a:pPr algn="ctr" rtl="1">
                  <a:spcBef>
                    <a:spcPts val="0"/>
                  </a:spcBef>
                  <a:spcAft>
                    <a:spcPts val="0"/>
                  </a:spcAft>
                </a:pPr>
                <a:r>
                  <a:rPr lang="ar" sz="1050" b="1">
                    <a:solidFill>
                      <a:schemeClr val="lt1"/>
                    </a:solidFill>
                    <a:latin typeface="Gill Sans"/>
                    <a:ea typeface="Gill Sans"/>
                    <a:cs typeface="Gill Sans"/>
                    <a:sym typeface="Gill Sans"/>
                  </a:rPr>
                  <a:t>المرشدين</a:t>
                </a:r>
                <a:endParaRPr dirty="0"/>
              </a:p>
            </p:txBody>
          </p:sp>
          <p:sp>
            <p:nvSpPr>
              <p:cNvPr id="1150" name="Google Shape;1150;p14"/>
              <p:cNvSpPr/>
              <p:nvPr/>
            </p:nvSpPr>
            <p:spPr>
              <a:xfrm rot="4679564">
                <a:off x="5065922" y="3297349"/>
                <a:ext cx="933013" cy="426350"/>
              </a:xfrm>
              <a:prstGeom prst="rect">
                <a:avLst/>
              </a:prstGeom>
              <a:noFill/>
              <a:ln>
                <a:noFill/>
              </a:ln>
            </p:spPr>
            <p:txBody>
              <a:bodyPr spcFirstLastPara="1" wrap="square" lIns="68575" tIns="0" rIns="68575" bIns="0" anchor="t" anchorCtr="0">
                <a:noAutofit/>
              </a:bodyPr>
              <a:lstStyle/>
              <a:p>
                <a:pPr algn="ctr" rtl="1">
                  <a:spcBef>
                    <a:spcPts val="0"/>
                  </a:spcBef>
                  <a:spcAft>
                    <a:spcPts val="0"/>
                  </a:spcAft>
                </a:pPr>
                <a:r>
                  <a:rPr lang="ar" sz="1050" b="1">
                    <a:solidFill>
                      <a:schemeClr val="lt1"/>
                    </a:solidFill>
                    <a:latin typeface="Gill Sans"/>
                    <a:ea typeface="Gill Sans"/>
                    <a:cs typeface="Gill Sans"/>
                    <a:sym typeface="Gill Sans"/>
                  </a:rPr>
                  <a:t>المعلمين</a:t>
                </a:r>
                <a:endParaRPr dirty="0"/>
              </a:p>
            </p:txBody>
          </p:sp>
          <p:sp>
            <p:nvSpPr>
              <p:cNvPr id="1152" name="Google Shape;1152;p14"/>
              <p:cNvSpPr/>
              <p:nvPr/>
            </p:nvSpPr>
            <p:spPr>
              <a:xfrm>
                <a:off x="3937088" y="4914900"/>
                <a:ext cx="1144800" cy="371400"/>
              </a:xfrm>
              <a:prstGeom prst="rect">
                <a:avLst/>
              </a:prstGeom>
              <a:noFill/>
              <a:ln>
                <a:noFill/>
              </a:ln>
            </p:spPr>
            <p:txBody>
              <a:bodyPr spcFirstLastPara="1" wrap="square" lIns="68575" tIns="0" rIns="68575" bIns="0" anchor="t" anchorCtr="0">
                <a:noAutofit/>
              </a:bodyPr>
              <a:lstStyle/>
              <a:p>
                <a:pPr algn="ctr" rtl="1">
                  <a:spcBef>
                    <a:spcPts val="0"/>
                  </a:spcBef>
                  <a:spcAft>
                    <a:spcPts val="0"/>
                  </a:spcAft>
                </a:pPr>
                <a:r>
                  <a:rPr lang="ar" sz="1050" b="1">
                    <a:solidFill>
                      <a:schemeClr val="lt1"/>
                    </a:solidFill>
                    <a:latin typeface="Gill Sans"/>
                    <a:ea typeface="Gill Sans"/>
                    <a:cs typeface="Gill Sans"/>
                    <a:sym typeface="Gill Sans"/>
                  </a:rPr>
                  <a:t>الممارسة الإضافية</a:t>
                </a:r>
                <a:endParaRPr dirty="0"/>
              </a:p>
            </p:txBody>
          </p:sp>
        </p:grpSp>
      </p:grpSp>
      <p:sp>
        <p:nvSpPr>
          <p:cNvPr id="2" name="Content Placeholder 1">
            <a:extLst>
              <a:ext uri="{FF2B5EF4-FFF2-40B4-BE49-F238E27FC236}">
                <a16:creationId xmlns:a16="http://schemas.microsoft.com/office/drawing/2014/main" id="{55A97882-0985-4B60-966E-84C3213D5D28}"/>
              </a:ext>
            </a:extLst>
          </p:cNvPr>
          <p:cNvSpPr>
            <a:spLocks noGrp="1"/>
          </p:cNvSpPr>
          <p:nvPr>
            <p:ph idx="1"/>
          </p:nvPr>
        </p:nvSpPr>
        <p:spPr>
          <a:xfrm>
            <a:off x="6992972" y="1600200"/>
            <a:ext cx="1465228" cy="4572000"/>
          </a:xfrm>
        </p:spPr>
        <p:txBody>
          <a:bodyPr/>
          <a:lstStyle/>
          <a:p>
            <a:endParaRPr lang="en-US" dirty="0"/>
          </a:p>
        </p:txBody>
      </p:sp>
      <p:sp>
        <p:nvSpPr>
          <p:cNvPr id="1153" name="Google Shape;1153;p14"/>
          <p:cNvSpPr txBox="1">
            <a:spLocks noGrp="1"/>
          </p:cNvSpPr>
          <p:nvPr>
            <p:ph type="title"/>
          </p:nvPr>
        </p:nvSpPr>
        <p:spPr>
          <a:prstGeom prst="rect">
            <a:avLst/>
          </a:prstGeom>
          <a:noFill/>
          <a:ln>
            <a:noFill/>
          </a:ln>
        </p:spPr>
        <p:txBody>
          <a:bodyPr spcFirstLastPara="1" vert="horz" wrap="square" lIns="91425" tIns="45700" rIns="91425" bIns="45700" numCol="1" anchor="b" anchorCtr="0" compatLnSpc="1">
            <a:prstTxWarp prst="textNoShape">
              <a:avLst/>
            </a:prstTxWarp>
            <a:normAutofit/>
          </a:bodyPr>
          <a:lstStyle/>
          <a:p>
            <a:pPr algn="r" rtl="1">
              <a:spcBef>
                <a:spcPts val="0"/>
              </a:spcBef>
              <a:spcAft>
                <a:spcPts val="0"/>
              </a:spcAft>
              <a:buSzPts val="2400"/>
            </a:pPr>
            <a:r>
              <a:rPr lang="ar" sz="4400" b="0" i="0" u="none" cap="all" baseline="0" dirty="0">
                <a:solidFill>
                  <a:srgbClr val="C00000"/>
                </a:solidFill>
                <a:latin typeface="Gill Sans MT" panose="020B0502020104020203" pitchFamily="34" charset="0"/>
                <a:ea typeface="Gill Sans"/>
                <a:cs typeface="Gill Sans"/>
                <a:sym typeface="Gill Sans"/>
              </a:rPr>
              <a:t>الإطار المفاهيمي لبرنامج "ريدينغ ماترز"</a:t>
            </a:r>
            <a:endParaRPr sz="4400" cap="all" dirty="0">
              <a:solidFill>
                <a:srgbClr val="C00000"/>
              </a:solidFill>
              <a:latin typeface="Gill Sans MT" panose="020B0502020104020203"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Placeholder 9">
            <a:extLst>
              <a:ext uri="{FF2B5EF4-FFF2-40B4-BE49-F238E27FC236}">
                <a16:creationId xmlns:a16="http://schemas.microsoft.com/office/drawing/2014/main" id="{4C3B92E2-587F-46D1-8DAE-0A70091BADE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r="11050"/>
          <a:stretch>
            <a:fillRect/>
          </a:stretch>
        </p:blipFill>
        <p:spPr bwMode="auto">
          <a:xfrm>
            <a:off x="-613162" y="-1"/>
            <a:ext cx="9833362" cy="7369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69990B23-B119-48D1-BDD8-D5BF223224E8}"/>
              </a:ext>
            </a:extLst>
          </p:cNvPr>
          <p:cNvSpPr>
            <a:spLocks noGrp="1"/>
          </p:cNvSpPr>
          <p:nvPr>
            <p:ph type="title"/>
          </p:nvPr>
        </p:nvSpPr>
        <p:spPr bwMode="auto">
          <a:xfrm>
            <a:off x="5029048" y="990600"/>
            <a:ext cx="3657904" cy="3657600"/>
          </a:xfrm>
          <a:prstGeom prst="rect">
            <a:avLst/>
          </a:prstGeom>
          <a:noFill/>
          <a:ln>
            <a:noFill/>
          </a:ln>
        </p:spPr>
        <p:txBody>
          <a:bodyPr wrap="square" anchor="b">
            <a:normAutofit/>
          </a:bodyPr>
          <a:lstStyle/>
          <a:p>
            <a:pPr algn="r" rtl="1"/>
            <a:r>
              <a:rPr lang="ar" sz="3600" b="0" i="0" u="none" baseline="0" dirty="0">
                <a:solidFill>
                  <a:schemeClr val="bg1"/>
                </a:solidFill>
              </a:rPr>
              <a:t>الخلفية  </a:t>
            </a:r>
            <a:br>
              <a:rPr lang="ar-EG" sz="3600" b="0" i="0" u="none" baseline="0" dirty="0">
                <a:solidFill>
                  <a:schemeClr val="bg1"/>
                </a:solidFill>
              </a:rPr>
            </a:br>
            <a:r>
              <a:rPr lang="ar-EG" sz="3600" b="0" i="0" u="none" baseline="0" dirty="0">
                <a:solidFill>
                  <a:schemeClr val="bg1"/>
                </a:solidFill>
              </a:rPr>
              <a:t>و</a:t>
            </a:r>
            <a:r>
              <a:rPr lang="ar" sz="3600" b="0" i="0" u="none" baseline="0" dirty="0">
                <a:solidFill>
                  <a:schemeClr val="bg1"/>
                </a:solidFill>
              </a:rPr>
              <a:t>الإطار الزمني</a:t>
            </a:r>
          </a:p>
        </p:txBody>
      </p:sp>
      <p:sp>
        <p:nvSpPr>
          <p:cNvPr id="5" name="Date Placeholder 4">
            <a:extLst>
              <a:ext uri="{FF2B5EF4-FFF2-40B4-BE49-F238E27FC236}">
                <a16:creationId xmlns:a16="http://schemas.microsoft.com/office/drawing/2014/main" id="{A9746E2D-B325-4891-A859-30F9E42851E6}"/>
              </a:ext>
            </a:extLst>
          </p:cNvPr>
          <p:cNvSpPr>
            <a:spLocks noGrp="1"/>
          </p:cNvSpPr>
          <p:nvPr>
            <p:ph type="dt" sz="half" idx="10"/>
          </p:nvPr>
        </p:nvSpPr>
        <p:spPr>
          <a:xfrm>
            <a:off x="152400" y="6521450"/>
            <a:ext cx="2133600" cy="184150"/>
          </a:xfrm>
          <a:prstGeom prst="rect">
            <a:avLst/>
          </a:prstGeom>
        </p:spPr>
        <p:txBody>
          <a:bodyPr anchor="ctr">
            <a:normAutofit/>
          </a:bodyPr>
          <a:lstStyle/>
          <a:p>
            <a:pPr algn="r" rtl="1">
              <a:spcAft>
                <a:spcPts val="600"/>
              </a:spcAft>
              <a:defRPr/>
            </a:pPr>
            <a:fld id="{9F959006-C41C-49A8-BF6C-895F5B83D78E}" type="datetime1">
              <a:rPr lang="en-US" sz="600">
                <a:solidFill>
                  <a:srgbClr val="6C6463"/>
                </a:solidFill>
              </a:rPr>
              <a:pPr algn="r" rtl="1">
                <a:spcAft>
                  <a:spcPts val="600"/>
                </a:spcAft>
                <a:defRPr/>
              </a:pPr>
              <a:t>10/27/2019</a:t>
            </a:fld>
            <a:endParaRPr lang="ar" sz="600">
              <a:solidFill>
                <a:srgbClr val="6C6463"/>
              </a:solidFill>
            </a:endParaRPr>
          </a:p>
        </p:txBody>
      </p:sp>
      <p:sp>
        <p:nvSpPr>
          <p:cNvPr id="6" name="Slide Number Placeholder 5">
            <a:extLst>
              <a:ext uri="{FF2B5EF4-FFF2-40B4-BE49-F238E27FC236}">
                <a16:creationId xmlns:a16="http://schemas.microsoft.com/office/drawing/2014/main" id="{C6D2053C-0FF3-48C8-85D3-AC86B49687B0}"/>
              </a:ext>
            </a:extLst>
          </p:cNvPr>
          <p:cNvSpPr>
            <a:spLocks noGrp="1"/>
          </p:cNvSpPr>
          <p:nvPr>
            <p:ph type="sldNum" sz="quarter" idx="11"/>
          </p:nvPr>
        </p:nvSpPr>
        <p:spPr>
          <a:xfrm>
            <a:off x="6858000" y="6521450"/>
            <a:ext cx="2133600" cy="184150"/>
          </a:xfrm>
          <a:prstGeom prst="rect">
            <a:avLst/>
          </a:prstGeom>
        </p:spPr>
        <p:txBody>
          <a:bodyPr anchor="ctr">
            <a:normAutofit/>
          </a:bodyPr>
          <a:lstStyle/>
          <a:p>
            <a:pPr algn="l" rtl="1">
              <a:spcAft>
                <a:spcPts val="600"/>
              </a:spcAft>
              <a:defRPr/>
            </a:pPr>
            <a:fld id="{0579A264-E518-4D83-AE73-294D53D43652}" type="slidenum">
              <a:rPr sz="600">
                <a:solidFill>
                  <a:srgbClr val="6C6463"/>
                </a:solidFill>
              </a:rPr>
              <a:pPr algn="l" rtl="1">
                <a:spcAft>
                  <a:spcPts val="600"/>
                </a:spcAft>
                <a:defRPr/>
              </a:pPr>
              <a:t>3</a:t>
            </a:fld>
            <a:endParaRPr lang="ar" sz="600" dirty="0">
              <a:solidFill>
                <a:srgbClr val="6C6463"/>
              </a:solidFill>
            </a:endParaRPr>
          </a:p>
        </p:txBody>
      </p:sp>
    </p:spTree>
    <p:extLst>
      <p:ext uri="{BB962C8B-B14F-4D97-AF65-F5344CB8AC3E}">
        <p14:creationId xmlns:p14="http://schemas.microsoft.com/office/powerpoint/2010/main" val="32352950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3"/>
          <p:cNvSpPr/>
          <p:nvPr/>
        </p:nvSpPr>
        <p:spPr>
          <a:xfrm>
            <a:off x="6265140" y="3507226"/>
            <a:ext cx="478620" cy="385495"/>
          </a:xfrm>
          <a:prstGeom prst="hexagon">
            <a:avLst>
              <a:gd name="adj" fmla="val 28900"/>
              <a:gd name="vf" fmla="val 115470"/>
            </a:avLst>
          </a:prstGeom>
          <a:solidFill>
            <a:srgbClr val="8C8985"/>
          </a:solidFill>
          <a:ln>
            <a:noFill/>
          </a:ln>
        </p:spPr>
        <p:txBody>
          <a:bodyPr spcFirstLastPara="1" wrap="square" lIns="68569" tIns="34275" rIns="68569" bIns="34275" anchor="t" anchorCtr="0">
            <a:noAutofit/>
          </a:bodyPr>
          <a:lstStyle/>
          <a:p>
            <a:endParaRPr sz="1350">
              <a:solidFill>
                <a:schemeClr val="dk1"/>
              </a:solidFill>
              <a:ea typeface="Calibri"/>
              <a:cs typeface="Calibri"/>
              <a:sym typeface="Calibri"/>
            </a:endParaRPr>
          </a:p>
        </p:txBody>
      </p:sp>
      <p:grpSp>
        <p:nvGrpSpPr>
          <p:cNvPr id="90" name="Google Shape;90;p13"/>
          <p:cNvGrpSpPr/>
          <p:nvPr/>
        </p:nvGrpSpPr>
        <p:grpSpPr>
          <a:xfrm>
            <a:off x="5618497" y="2882458"/>
            <a:ext cx="2726520" cy="2858587"/>
            <a:chOff x="2432717" y="0"/>
            <a:chExt cx="3635360" cy="3811449"/>
          </a:xfrm>
        </p:grpSpPr>
        <p:sp>
          <p:nvSpPr>
            <p:cNvPr id="91" name="Google Shape;91;p13"/>
            <p:cNvSpPr/>
            <p:nvPr/>
          </p:nvSpPr>
          <p:spPr>
            <a:xfrm>
              <a:off x="3468982" y="1231196"/>
              <a:ext cx="1562841" cy="1351921"/>
            </a:xfrm>
            <a:prstGeom prst="hexagon">
              <a:avLst>
                <a:gd name="adj" fmla="val 28570"/>
                <a:gd name="vf" fmla="val 115470"/>
              </a:avLst>
            </a:prstGeom>
            <a:solidFill>
              <a:schemeClr val="lt2"/>
            </a:solidFill>
            <a:ln w="12700" cap="flat" cmpd="sng">
              <a:solidFill>
                <a:schemeClr val="lt1"/>
              </a:solidFill>
              <a:prstDash val="solid"/>
              <a:miter lim="800000"/>
              <a:headEnd type="none" w="sm" len="sm"/>
              <a:tailEnd type="none" w="sm" len="sm"/>
            </a:ln>
          </p:spPr>
          <p:txBody>
            <a:bodyPr spcFirstLastPara="1" wrap="square" lIns="68569" tIns="68569" rIns="68569" bIns="68569" anchor="ctr" anchorCtr="0">
              <a:noAutofit/>
            </a:bodyPr>
            <a:lstStyle/>
            <a:p>
              <a:endParaRPr sz="1050"/>
            </a:p>
          </p:txBody>
        </p:sp>
        <p:sp>
          <p:nvSpPr>
            <p:cNvPr id="92" name="Google Shape;92;p13"/>
            <p:cNvSpPr txBox="1"/>
            <p:nvPr/>
          </p:nvSpPr>
          <p:spPr>
            <a:xfrm>
              <a:off x="3727967" y="1455228"/>
              <a:ext cx="1044871" cy="903857"/>
            </a:xfrm>
            <a:prstGeom prst="rect">
              <a:avLst/>
            </a:prstGeom>
            <a:noFill/>
            <a:ln>
              <a:noFill/>
            </a:ln>
          </p:spPr>
          <p:txBody>
            <a:bodyPr spcFirstLastPara="1" wrap="square" lIns="15225" tIns="15225" rIns="15225" bIns="15225" anchor="ctr" anchorCtr="0">
              <a:noAutofit/>
            </a:bodyPr>
            <a:lstStyle/>
            <a:p>
              <a:pPr algn="ctr" rtl="1">
                <a:lnSpc>
                  <a:spcPct val="90000"/>
                </a:lnSpc>
                <a:buClr>
                  <a:schemeClr val="dk1"/>
                </a:buClr>
                <a:buSzPts val="1600"/>
              </a:pPr>
              <a:r>
                <a:rPr lang="ar" sz="1200">
                  <a:solidFill>
                    <a:schemeClr val="dk1"/>
                  </a:solidFill>
                  <a:ea typeface="Gill Sans"/>
                  <a:cs typeface="Gill Sans"/>
                  <a:sym typeface="Gill Sans"/>
                </a:rPr>
                <a:t>رفاهة الطفل</a:t>
              </a:r>
              <a:endParaRPr sz="1050"/>
            </a:p>
          </p:txBody>
        </p:sp>
        <p:sp>
          <p:nvSpPr>
            <p:cNvPr id="93" name="Google Shape;93;p13"/>
            <p:cNvSpPr/>
            <p:nvPr/>
          </p:nvSpPr>
          <p:spPr>
            <a:xfrm>
              <a:off x="4560365" y="639237"/>
              <a:ext cx="589655" cy="508066"/>
            </a:xfrm>
            <a:prstGeom prst="hexagon">
              <a:avLst>
                <a:gd name="adj" fmla="val 28900"/>
                <a:gd name="vf" fmla="val 115470"/>
              </a:avLst>
            </a:prstGeom>
            <a:solidFill>
              <a:srgbClr val="8C8985"/>
            </a:solidFill>
            <a:ln>
              <a:noFill/>
            </a:ln>
          </p:spPr>
          <p:txBody>
            <a:bodyPr spcFirstLastPara="1" wrap="square" lIns="68569" tIns="68569" rIns="68569" bIns="68569" anchor="ctr" anchorCtr="0">
              <a:noAutofit/>
            </a:bodyPr>
            <a:lstStyle/>
            <a:p>
              <a:endParaRPr sz="1050"/>
            </a:p>
          </p:txBody>
        </p:sp>
        <p:sp>
          <p:nvSpPr>
            <p:cNvPr id="94" name="Google Shape;94;p13"/>
            <p:cNvSpPr/>
            <p:nvPr/>
          </p:nvSpPr>
          <p:spPr>
            <a:xfrm>
              <a:off x="3612755" y="0"/>
              <a:ext cx="1280737" cy="1107988"/>
            </a:xfrm>
            <a:prstGeom prst="hexagon">
              <a:avLst>
                <a:gd name="adj" fmla="val 28570"/>
                <a:gd name="vf" fmla="val 115470"/>
              </a:avLst>
            </a:prstGeom>
            <a:solidFill>
              <a:srgbClr val="651D32"/>
            </a:solidFill>
            <a:ln w="12700"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68569" tIns="68569" rIns="68569" bIns="68569" anchor="ctr" anchorCtr="0">
              <a:noAutofit/>
            </a:bodyPr>
            <a:lstStyle/>
            <a:p>
              <a:endParaRPr sz="1050"/>
            </a:p>
          </p:txBody>
        </p:sp>
        <p:sp>
          <p:nvSpPr>
            <p:cNvPr id="95" name="Google Shape;95;p13"/>
            <p:cNvSpPr txBox="1"/>
            <p:nvPr/>
          </p:nvSpPr>
          <p:spPr>
            <a:xfrm>
              <a:off x="3825000" y="183617"/>
              <a:ext cx="856247" cy="740754"/>
            </a:xfrm>
            <a:prstGeom prst="rect">
              <a:avLst/>
            </a:prstGeom>
            <a:noFill/>
            <a:ln>
              <a:noFill/>
            </a:ln>
          </p:spPr>
          <p:txBody>
            <a:bodyPr spcFirstLastPara="1" wrap="square" lIns="10463" tIns="10463" rIns="10463" bIns="10463" anchor="ctr" anchorCtr="0">
              <a:noAutofit/>
            </a:bodyPr>
            <a:lstStyle/>
            <a:p>
              <a:pPr algn="ctr" rtl="1">
                <a:lnSpc>
                  <a:spcPct val="90000"/>
                </a:lnSpc>
                <a:buClr>
                  <a:schemeClr val="lt1"/>
                </a:buClr>
                <a:buSzPts val="1100"/>
              </a:pPr>
              <a:r>
                <a:rPr lang="ar" sz="825">
                  <a:solidFill>
                    <a:schemeClr val="lt1"/>
                  </a:solidFill>
                  <a:ea typeface="Gill Sans"/>
                  <a:cs typeface="Gill Sans"/>
                  <a:sym typeface="Gill Sans"/>
                </a:rPr>
                <a:t>يتلقى الطفل التغذية الملائمة</a:t>
              </a:r>
              <a:endParaRPr sz="1050"/>
            </a:p>
          </p:txBody>
        </p:sp>
        <p:sp>
          <p:nvSpPr>
            <p:cNvPr id="96" name="Google Shape;96;p13"/>
            <p:cNvSpPr/>
            <p:nvPr/>
          </p:nvSpPr>
          <p:spPr>
            <a:xfrm>
              <a:off x="5159807" y="1653580"/>
              <a:ext cx="589655" cy="508066"/>
            </a:xfrm>
            <a:prstGeom prst="hexagon">
              <a:avLst>
                <a:gd name="adj" fmla="val 28900"/>
                <a:gd name="vf" fmla="val 115470"/>
              </a:avLst>
            </a:prstGeom>
            <a:solidFill>
              <a:srgbClr val="8C8985"/>
            </a:solidFill>
            <a:ln>
              <a:noFill/>
            </a:ln>
          </p:spPr>
          <p:txBody>
            <a:bodyPr spcFirstLastPara="1" wrap="square" lIns="68569" tIns="68569" rIns="68569" bIns="68569" anchor="ctr" anchorCtr="0">
              <a:noAutofit/>
            </a:bodyPr>
            <a:lstStyle/>
            <a:p>
              <a:endParaRPr sz="1050"/>
            </a:p>
          </p:txBody>
        </p:sp>
        <p:sp>
          <p:nvSpPr>
            <p:cNvPr id="97" name="Google Shape;97;p13"/>
            <p:cNvSpPr/>
            <p:nvPr/>
          </p:nvSpPr>
          <p:spPr>
            <a:xfrm>
              <a:off x="4787340" y="681487"/>
              <a:ext cx="1280737" cy="1107988"/>
            </a:xfrm>
            <a:prstGeom prst="hexagon">
              <a:avLst>
                <a:gd name="adj" fmla="val 28570"/>
                <a:gd name="vf" fmla="val 115470"/>
              </a:avLst>
            </a:prstGeom>
            <a:solidFill>
              <a:srgbClr val="A70000"/>
            </a:solidFill>
            <a:ln w="12700"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68569" tIns="68569" rIns="68569" bIns="68569" anchor="ctr" anchorCtr="0">
              <a:noAutofit/>
            </a:bodyPr>
            <a:lstStyle/>
            <a:p>
              <a:endParaRPr sz="1050"/>
            </a:p>
          </p:txBody>
        </p:sp>
        <p:sp>
          <p:nvSpPr>
            <p:cNvPr id="98" name="Google Shape;98;p13"/>
            <p:cNvSpPr txBox="1"/>
            <p:nvPr/>
          </p:nvSpPr>
          <p:spPr>
            <a:xfrm>
              <a:off x="4999585" y="865104"/>
              <a:ext cx="856247" cy="740754"/>
            </a:xfrm>
            <a:prstGeom prst="rect">
              <a:avLst/>
            </a:prstGeom>
            <a:noFill/>
            <a:ln>
              <a:noFill/>
            </a:ln>
          </p:spPr>
          <p:txBody>
            <a:bodyPr spcFirstLastPara="1" wrap="square" lIns="10463" tIns="10463" rIns="10463" bIns="10463" anchor="ctr" anchorCtr="0">
              <a:noAutofit/>
            </a:bodyPr>
            <a:lstStyle/>
            <a:p>
              <a:pPr algn="ctr" rtl="1">
                <a:lnSpc>
                  <a:spcPct val="90000"/>
                </a:lnSpc>
                <a:buClr>
                  <a:schemeClr val="lt1"/>
                </a:buClr>
                <a:buSzPts val="1100"/>
              </a:pPr>
              <a:r>
                <a:rPr lang="ar" sz="825">
                  <a:solidFill>
                    <a:schemeClr val="lt1"/>
                  </a:solidFill>
                  <a:ea typeface="Gill Sans"/>
                  <a:cs typeface="Gill Sans"/>
                  <a:sym typeface="Gill Sans"/>
                </a:rPr>
                <a:t>يشعر الطفل بالأمان </a:t>
              </a:r>
              <a:endParaRPr sz="1050"/>
            </a:p>
          </p:txBody>
        </p:sp>
        <p:sp>
          <p:nvSpPr>
            <p:cNvPr id="99" name="Google Shape;99;p13"/>
            <p:cNvSpPr/>
            <p:nvPr/>
          </p:nvSpPr>
          <p:spPr>
            <a:xfrm>
              <a:off x="4568827" y="2677342"/>
              <a:ext cx="589655" cy="508066"/>
            </a:xfrm>
            <a:prstGeom prst="hexagon">
              <a:avLst>
                <a:gd name="adj" fmla="val 28900"/>
                <a:gd name="vf" fmla="val 115470"/>
              </a:avLst>
            </a:prstGeom>
            <a:solidFill>
              <a:srgbClr val="8C8985"/>
            </a:solidFill>
            <a:ln>
              <a:noFill/>
            </a:ln>
          </p:spPr>
          <p:txBody>
            <a:bodyPr spcFirstLastPara="1" wrap="square" lIns="68569" tIns="68569" rIns="68569" bIns="68569" anchor="ctr" anchorCtr="0">
              <a:noAutofit/>
            </a:bodyPr>
            <a:lstStyle/>
            <a:p>
              <a:endParaRPr sz="1050"/>
            </a:p>
          </p:txBody>
        </p:sp>
        <p:sp>
          <p:nvSpPr>
            <p:cNvPr id="100" name="Google Shape;100;p13"/>
            <p:cNvSpPr/>
            <p:nvPr/>
          </p:nvSpPr>
          <p:spPr>
            <a:xfrm>
              <a:off x="4787340" y="2021211"/>
              <a:ext cx="1280737" cy="1107988"/>
            </a:xfrm>
            <a:prstGeom prst="hexagon">
              <a:avLst>
                <a:gd name="adj" fmla="val 28570"/>
                <a:gd name="vf" fmla="val 115470"/>
              </a:avLst>
            </a:prstGeom>
            <a:solidFill>
              <a:srgbClr val="6C6463"/>
            </a:solidFill>
            <a:ln w="12700"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68569" tIns="68569" rIns="68569" bIns="68569" anchor="ctr" anchorCtr="0">
              <a:noAutofit/>
            </a:bodyPr>
            <a:lstStyle/>
            <a:p>
              <a:endParaRPr sz="1050"/>
            </a:p>
          </p:txBody>
        </p:sp>
        <p:sp>
          <p:nvSpPr>
            <p:cNvPr id="101" name="Google Shape;101;p13"/>
            <p:cNvSpPr txBox="1"/>
            <p:nvPr/>
          </p:nvSpPr>
          <p:spPr>
            <a:xfrm>
              <a:off x="4999585" y="2204828"/>
              <a:ext cx="856247" cy="740754"/>
            </a:xfrm>
            <a:prstGeom prst="rect">
              <a:avLst/>
            </a:prstGeom>
            <a:noFill/>
            <a:ln>
              <a:noFill/>
            </a:ln>
          </p:spPr>
          <p:txBody>
            <a:bodyPr spcFirstLastPara="1" wrap="square" lIns="9525" tIns="9525" rIns="9525" bIns="9525" anchor="ctr" anchorCtr="0">
              <a:noAutofit/>
            </a:bodyPr>
            <a:lstStyle/>
            <a:p>
              <a:pPr algn="ctr" rtl="1">
                <a:lnSpc>
                  <a:spcPct val="90000"/>
                </a:lnSpc>
                <a:buClr>
                  <a:schemeClr val="lt1"/>
                </a:buClr>
                <a:buSzPts val="1000"/>
              </a:pPr>
              <a:r>
                <a:rPr lang="ar" sz="750">
                  <a:solidFill>
                    <a:schemeClr val="lt1"/>
                  </a:solidFill>
                  <a:ea typeface="Gill Sans"/>
                  <a:cs typeface="Gill Sans"/>
                  <a:sym typeface="Gill Sans"/>
                </a:rPr>
                <a:t>هناك </a:t>
              </a:r>
              <a:r>
                <a:rPr lang="ar" sz="825">
                  <a:solidFill>
                    <a:schemeClr val="lt1"/>
                  </a:solidFill>
                  <a:ea typeface="Gill Sans"/>
                  <a:cs typeface="Gill Sans"/>
                  <a:sym typeface="Gill Sans"/>
                </a:rPr>
                <a:t>حماية</a:t>
              </a:r>
              <a:r>
                <a:rPr lang="ar" sz="750">
                  <a:solidFill>
                    <a:schemeClr val="lt1"/>
                  </a:solidFill>
                  <a:ea typeface="Gill Sans"/>
                  <a:cs typeface="Gill Sans"/>
                  <a:sym typeface="Gill Sans"/>
                </a:rPr>
                <a:t> للطفل من إجهاد الصدمات النفسية المتكرر</a:t>
              </a:r>
              <a:endParaRPr sz="1050"/>
            </a:p>
          </p:txBody>
        </p:sp>
        <p:sp>
          <p:nvSpPr>
            <p:cNvPr id="102" name="Google Shape;102;p13"/>
            <p:cNvSpPr/>
            <p:nvPr/>
          </p:nvSpPr>
          <p:spPr>
            <a:xfrm>
              <a:off x="3366839" y="2667640"/>
              <a:ext cx="589655" cy="508066"/>
            </a:xfrm>
            <a:prstGeom prst="hexagon">
              <a:avLst>
                <a:gd name="adj" fmla="val 28900"/>
                <a:gd name="vf" fmla="val 115470"/>
              </a:avLst>
            </a:prstGeom>
            <a:solidFill>
              <a:srgbClr val="8C8985"/>
            </a:solidFill>
            <a:ln>
              <a:noFill/>
            </a:ln>
          </p:spPr>
          <p:txBody>
            <a:bodyPr spcFirstLastPara="1" wrap="square" lIns="68569" tIns="68569" rIns="68569" bIns="68569" anchor="ctr" anchorCtr="0">
              <a:noAutofit/>
            </a:bodyPr>
            <a:lstStyle/>
            <a:p>
              <a:endParaRPr sz="1050"/>
            </a:p>
          </p:txBody>
        </p:sp>
        <p:sp>
          <p:nvSpPr>
            <p:cNvPr id="103" name="Google Shape;103;p13"/>
            <p:cNvSpPr/>
            <p:nvPr/>
          </p:nvSpPr>
          <p:spPr>
            <a:xfrm>
              <a:off x="3612755" y="2703461"/>
              <a:ext cx="1280737" cy="1107988"/>
            </a:xfrm>
            <a:prstGeom prst="hexagon">
              <a:avLst>
                <a:gd name="adj" fmla="val 28570"/>
                <a:gd name="vf" fmla="val 115470"/>
              </a:avLst>
            </a:prstGeom>
            <a:solidFill>
              <a:srgbClr val="8C8985"/>
            </a:solidFill>
            <a:ln w="12700"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68569" tIns="68569" rIns="68569" bIns="68569" anchor="ctr" anchorCtr="0">
              <a:noAutofit/>
            </a:bodyPr>
            <a:lstStyle/>
            <a:p>
              <a:endParaRPr sz="1050"/>
            </a:p>
          </p:txBody>
        </p:sp>
        <p:sp>
          <p:nvSpPr>
            <p:cNvPr id="104" name="Google Shape;104;p13"/>
            <p:cNvSpPr txBox="1"/>
            <p:nvPr/>
          </p:nvSpPr>
          <p:spPr>
            <a:xfrm>
              <a:off x="3825000" y="2887078"/>
              <a:ext cx="856247" cy="740754"/>
            </a:xfrm>
            <a:prstGeom prst="rect">
              <a:avLst/>
            </a:prstGeom>
            <a:noFill/>
            <a:ln>
              <a:noFill/>
            </a:ln>
          </p:spPr>
          <p:txBody>
            <a:bodyPr spcFirstLastPara="1" wrap="square" lIns="10463" tIns="10463" rIns="10463" bIns="10463" anchor="ctr" anchorCtr="0">
              <a:noAutofit/>
            </a:bodyPr>
            <a:lstStyle/>
            <a:p>
              <a:pPr algn="ctr" rtl="1">
                <a:lnSpc>
                  <a:spcPct val="90000"/>
                </a:lnSpc>
                <a:buClr>
                  <a:schemeClr val="lt1"/>
                </a:buClr>
                <a:buSzPts val="1100"/>
              </a:pPr>
              <a:r>
                <a:rPr lang="ar" sz="825">
                  <a:solidFill>
                    <a:schemeClr val="lt1"/>
                  </a:solidFill>
                  <a:ea typeface="Gill Sans"/>
                  <a:cs typeface="Gill Sans"/>
                  <a:sym typeface="Gill Sans"/>
                </a:rPr>
                <a:t>يتقدم الطفل بشكل مستمر في المسار التنموي</a:t>
              </a:r>
              <a:endParaRPr sz="825">
                <a:solidFill>
                  <a:schemeClr val="lt1"/>
                </a:solidFill>
                <a:ea typeface="Gill Sans"/>
                <a:cs typeface="Gill Sans"/>
                <a:sym typeface="Gill Sans"/>
              </a:endParaRPr>
            </a:p>
          </p:txBody>
        </p:sp>
        <p:sp>
          <p:nvSpPr>
            <p:cNvPr id="105" name="Google Shape;105;p13"/>
            <p:cNvSpPr/>
            <p:nvPr/>
          </p:nvSpPr>
          <p:spPr>
            <a:xfrm>
              <a:off x="2796459" y="1669805"/>
              <a:ext cx="589655" cy="508066"/>
            </a:xfrm>
            <a:prstGeom prst="hexagon">
              <a:avLst>
                <a:gd name="adj" fmla="val 28900"/>
                <a:gd name="vf" fmla="val 115470"/>
              </a:avLst>
            </a:prstGeom>
            <a:solidFill>
              <a:srgbClr val="8C8985"/>
            </a:solidFill>
            <a:ln>
              <a:noFill/>
            </a:ln>
          </p:spPr>
          <p:txBody>
            <a:bodyPr spcFirstLastPara="1" wrap="square" lIns="68569" tIns="68569" rIns="68569" bIns="68569" anchor="ctr" anchorCtr="0">
              <a:noAutofit/>
            </a:bodyPr>
            <a:lstStyle/>
            <a:p>
              <a:endParaRPr sz="1050"/>
            </a:p>
          </p:txBody>
        </p:sp>
        <p:sp>
          <p:nvSpPr>
            <p:cNvPr id="106" name="Google Shape;106;p13"/>
            <p:cNvSpPr/>
            <p:nvPr/>
          </p:nvSpPr>
          <p:spPr>
            <a:xfrm>
              <a:off x="2432717" y="2021974"/>
              <a:ext cx="1280737" cy="1107988"/>
            </a:xfrm>
            <a:prstGeom prst="hexagon">
              <a:avLst>
                <a:gd name="adj" fmla="val 28570"/>
                <a:gd name="vf" fmla="val 115470"/>
              </a:avLst>
            </a:prstGeom>
            <a:solidFill>
              <a:srgbClr val="A7C6ED"/>
            </a:solidFill>
            <a:ln w="12700"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68569" tIns="68569" rIns="68569" bIns="68569" anchor="ctr" anchorCtr="0">
              <a:noAutofit/>
            </a:bodyPr>
            <a:lstStyle/>
            <a:p>
              <a:endParaRPr sz="1050"/>
            </a:p>
          </p:txBody>
        </p:sp>
        <p:sp>
          <p:nvSpPr>
            <p:cNvPr id="107" name="Google Shape;107;p13"/>
            <p:cNvSpPr txBox="1"/>
            <p:nvPr/>
          </p:nvSpPr>
          <p:spPr>
            <a:xfrm>
              <a:off x="2644962" y="2205591"/>
              <a:ext cx="856247" cy="740754"/>
            </a:xfrm>
            <a:prstGeom prst="rect">
              <a:avLst/>
            </a:prstGeom>
            <a:noFill/>
            <a:ln>
              <a:noFill/>
            </a:ln>
          </p:spPr>
          <p:txBody>
            <a:bodyPr spcFirstLastPara="1" wrap="square" lIns="10463" tIns="10463" rIns="10463" bIns="10463" anchor="ctr" anchorCtr="0">
              <a:noAutofit/>
            </a:bodyPr>
            <a:lstStyle/>
            <a:p>
              <a:pPr algn="ctr" rtl="1">
                <a:lnSpc>
                  <a:spcPct val="90000"/>
                </a:lnSpc>
                <a:buClr>
                  <a:schemeClr val="lt1"/>
                </a:buClr>
                <a:buSzPts val="1100"/>
              </a:pPr>
              <a:r>
                <a:rPr lang="ar" sz="825">
                  <a:solidFill>
                    <a:schemeClr val="lt1"/>
                  </a:solidFill>
                  <a:ea typeface="Gill Sans"/>
                  <a:cs typeface="Gill Sans"/>
                  <a:sym typeface="Gill Sans"/>
                </a:rPr>
                <a:t>يتلقى الطفل قسطا كافيا من الراحة</a:t>
              </a:r>
              <a:endParaRPr sz="1050"/>
            </a:p>
          </p:txBody>
        </p:sp>
        <p:sp>
          <p:nvSpPr>
            <p:cNvPr id="108" name="Google Shape;108;p13"/>
            <p:cNvSpPr/>
            <p:nvPr/>
          </p:nvSpPr>
          <p:spPr>
            <a:xfrm>
              <a:off x="2432717" y="679962"/>
              <a:ext cx="1280737" cy="1107988"/>
            </a:xfrm>
            <a:prstGeom prst="hexagon">
              <a:avLst>
                <a:gd name="adj" fmla="val 28570"/>
                <a:gd name="vf" fmla="val 115470"/>
              </a:avLst>
            </a:prstGeom>
            <a:solidFill>
              <a:srgbClr val="002F6C"/>
            </a:solidFill>
            <a:ln w="12700"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68569" tIns="68569" rIns="68569" bIns="68569" anchor="ctr" anchorCtr="0">
              <a:noAutofit/>
            </a:bodyPr>
            <a:lstStyle/>
            <a:p>
              <a:endParaRPr sz="1050"/>
            </a:p>
          </p:txBody>
        </p:sp>
        <p:sp>
          <p:nvSpPr>
            <p:cNvPr id="109" name="Google Shape;109;p13"/>
            <p:cNvSpPr txBox="1"/>
            <p:nvPr/>
          </p:nvSpPr>
          <p:spPr>
            <a:xfrm>
              <a:off x="2644962" y="863579"/>
              <a:ext cx="856247" cy="740754"/>
            </a:xfrm>
            <a:prstGeom prst="rect">
              <a:avLst/>
            </a:prstGeom>
            <a:noFill/>
            <a:ln>
              <a:noFill/>
            </a:ln>
          </p:spPr>
          <p:txBody>
            <a:bodyPr spcFirstLastPara="1" wrap="square" lIns="10463" tIns="10463" rIns="10463" bIns="10463" anchor="ctr" anchorCtr="0">
              <a:noAutofit/>
            </a:bodyPr>
            <a:lstStyle/>
            <a:p>
              <a:pPr algn="ctr" rtl="1">
                <a:lnSpc>
                  <a:spcPct val="90000"/>
                </a:lnSpc>
                <a:buClr>
                  <a:schemeClr val="lt1"/>
                </a:buClr>
                <a:buSzPts val="1100"/>
              </a:pPr>
              <a:r>
                <a:rPr lang="ar" sz="825">
                  <a:solidFill>
                    <a:schemeClr val="lt1"/>
                  </a:solidFill>
                  <a:ea typeface="Gill Sans"/>
                  <a:cs typeface="Gill Sans"/>
                  <a:sym typeface="Gill Sans"/>
                </a:rPr>
                <a:t>لا تعوق صحة الطفل من مشاركته في الفصل</a:t>
              </a:r>
              <a:endParaRPr sz="1050"/>
            </a:p>
          </p:txBody>
        </p:sp>
      </p:grpSp>
      <p:sp>
        <p:nvSpPr>
          <p:cNvPr id="110" name="Google Shape;110;p13"/>
          <p:cNvSpPr/>
          <p:nvPr/>
        </p:nvSpPr>
        <p:spPr>
          <a:xfrm flipH="1">
            <a:off x="6984133" y="3722361"/>
            <a:ext cx="45719" cy="83492"/>
          </a:xfrm>
          <a:prstGeom prst="downArrow">
            <a:avLst>
              <a:gd name="adj1" fmla="val 50000"/>
              <a:gd name="adj2" fmla="val 50000"/>
            </a:avLst>
          </a:prstGeom>
          <a:solidFill>
            <a:srgbClr val="6C6463"/>
          </a:solidFill>
          <a:ln w="9525" cap="flat" cmpd="sng">
            <a:solidFill>
              <a:srgbClr val="6C6463"/>
            </a:solidFill>
            <a:prstDash val="solid"/>
            <a:miter lim="800000"/>
            <a:headEnd type="none" w="sm" len="sm"/>
            <a:tailEnd type="none" w="sm" len="sm"/>
          </a:ln>
        </p:spPr>
        <p:txBody>
          <a:bodyPr spcFirstLastPara="1" wrap="square" lIns="68569" tIns="34275" rIns="68569" bIns="34275" anchor="ctr" anchorCtr="0">
            <a:noAutofit/>
          </a:bodyPr>
          <a:lstStyle/>
          <a:p>
            <a:pPr algn="ctr" rtl="1"/>
            <a:endParaRPr sz="1350">
              <a:solidFill>
                <a:schemeClr val="lt1"/>
              </a:solidFill>
              <a:ea typeface="Calibri"/>
              <a:cs typeface="Calibri"/>
              <a:sym typeface="Calibri"/>
            </a:endParaRPr>
          </a:p>
        </p:txBody>
      </p:sp>
      <p:sp>
        <p:nvSpPr>
          <p:cNvPr id="111" name="Google Shape;111;p13"/>
          <p:cNvSpPr/>
          <p:nvPr/>
        </p:nvSpPr>
        <p:spPr>
          <a:xfrm rot="10800000">
            <a:off x="6961274" y="4808045"/>
            <a:ext cx="45719" cy="102007"/>
          </a:xfrm>
          <a:prstGeom prst="downArrow">
            <a:avLst>
              <a:gd name="adj1" fmla="val 50000"/>
              <a:gd name="adj2" fmla="val 50000"/>
            </a:avLst>
          </a:prstGeom>
          <a:solidFill>
            <a:srgbClr val="6C6463"/>
          </a:solidFill>
          <a:ln w="9525" cap="flat" cmpd="sng">
            <a:solidFill>
              <a:srgbClr val="6C6463"/>
            </a:solidFill>
            <a:prstDash val="solid"/>
            <a:miter lim="800000"/>
            <a:headEnd type="none" w="sm" len="sm"/>
            <a:tailEnd type="none" w="sm" len="sm"/>
          </a:ln>
        </p:spPr>
        <p:txBody>
          <a:bodyPr spcFirstLastPara="1" wrap="square" lIns="68569" tIns="34275" rIns="68569" bIns="34275" anchor="ctr" anchorCtr="0">
            <a:noAutofit/>
          </a:bodyPr>
          <a:lstStyle/>
          <a:p>
            <a:pPr algn="ctr" rtl="1"/>
            <a:endParaRPr sz="1350">
              <a:solidFill>
                <a:schemeClr val="lt1"/>
              </a:solidFill>
              <a:ea typeface="Calibri"/>
              <a:cs typeface="Calibri"/>
              <a:sym typeface="Calibri"/>
            </a:endParaRPr>
          </a:p>
        </p:txBody>
      </p:sp>
      <p:sp>
        <p:nvSpPr>
          <p:cNvPr id="112" name="Google Shape;112;p13"/>
          <p:cNvSpPr/>
          <p:nvPr/>
        </p:nvSpPr>
        <p:spPr>
          <a:xfrm rot="3814932">
            <a:off x="7474769" y="4006266"/>
            <a:ext cx="48783" cy="129113"/>
          </a:xfrm>
          <a:prstGeom prst="downArrow">
            <a:avLst>
              <a:gd name="adj1" fmla="val 50000"/>
              <a:gd name="adj2" fmla="val 50000"/>
            </a:avLst>
          </a:prstGeom>
          <a:solidFill>
            <a:srgbClr val="6C6463"/>
          </a:solidFill>
          <a:ln w="9525" cap="flat" cmpd="sng">
            <a:solidFill>
              <a:srgbClr val="6C6463"/>
            </a:solidFill>
            <a:prstDash val="solid"/>
            <a:miter lim="800000"/>
            <a:headEnd type="none" w="sm" len="sm"/>
            <a:tailEnd type="none" w="sm" len="sm"/>
          </a:ln>
        </p:spPr>
        <p:txBody>
          <a:bodyPr spcFirstLastPara="1" wrap="square" lIns="68569" tIns="34275" rIns="68569" bIns="34275" anchor="ctr" anchorCtr="0">
            <a:noAutofit/>
          </a:bodyPr>
          <a:lstStyle/>
          <a:p>
            <a:pPr algn="ctr" rtl="1"/>
            <a:endParaRPr sz="1350">
              <a:solidFill>
                <a:schemeClr val="lt1"/>
              </a:solidFill>
              <a:ea typeface="Calibri"/>
              <a:cs typeface="Calibri"/>
              <a:sym typeface="Calibri"/>
            </a:endParaRPr>
          </a:p>
        </p:txBody>
      </p:sp>
      <p:sp>
        <p:nvSpPr>
          <p:cNvPr id="113" name="Google Shape;113;p13"/>
          <p:cNvSpPr/>
          <p:nvPr/>
        </p:nvSpPr>
        <p:spPr>
          <a:xfrm rot="7345118">
            <a:off x="7477955" y="4523747"/>
            <a:ext cx="46672" cy="138099"/>
          </a:xfrm>
          <a:prstGeom prst="downArrow">
            <a:avLst>
              <a:gd name="adj1" fmla="val 50000"/>
              <a:gd name="adj2" fmla="val 50000"/>
            </a:avLst>
          </a:prstGeom>
          <a:solidFill>
            <a:srgbClr val="6C6463"/>
          </a:solidFill>
          <a:ln w="9525" cap="flat" cmpd="sng">
            <a:solidFill>
              <a:srgbClr val="6C6463"/>
            </a:solidFill>
            <a:prstDash val="solid"/>
            <a:miter lim="800000"/>
            <a:headEnd type="none" w="sm" len="sm"/>
            <a:tailEnd type="none" w="sm" len="sm"/>
          </a:ln>
        </p:spPr>
        <p:txBody>
          <a:bodyPr spcFirstLastPara="1" wrap="square" lIns="68569" tIns="34275" rIns="68569" bIns="34275" anchor="ctr" anchorCtr="0">
            <a:noAutofit/>
          </a:bodyPr>
          <a:lstStyle/>
          <a:p>
            <a:pPr algn="ctr" rtl="1"/>
            <a:endParaRPr sz="1350">
              <a:solidFill>
                <a:schemeClr val="lt1"/>
              </a:solidFill>
              <a:ea typeface="Calibri"/>
              <a:cs typeface="Calibri"/>
              <a:sym typeface="Calibri"/>
            </a:endParaRPr>
          </a:p>
        </p:txBody>
      </p:sp>
      <p:sp>
        <p:nvSpPr>
          <p:cNvPr id="114" name="Google Shape;114;p13"/>
          <p:cNvSpPr/>
          <p:nvPr/>
        </p:nvSpPr>
        <p:spPr>
          <a:xfrm rot="-7170560">
            <a:off x="6506777" y="4586623"/>
            <a:ext cx="64333" cy="109342"/>
          </a:xfrm>
          <a:prstGeom prst="downArrow">
            <a:avLst>
              <a:gd name="adj1" fmla="val 50000"/>
              <a:gd name="adj2" fmla="val 50000"/>
            </a:avLst>
          </a:prstGeom>
          <a:solidFill>
            <a:srgbClr val="6C6463"/>
          </a:solidFill>
          <a:ln w="9525" cap="flat" cmpd="sng">
            <a:solidFill>
              <a:srgbClr val="6C6463"/>
            </a:solidFill>
            <a:prstDash val="solid"/>
            <a:miter lim="800000"/>
            <a:headEnd type="none" w="sm" len="sm"/>
            <a:tailEnd type="none" w="sm" len="sm"/>
          </a:ln>
        </p:spPr>
        <p:txBody>
          <a:bodyPr spcFirstLastPara="1" wrap="square" lIns="68569" tIns="34275" rIns="68569" bIns="34275" anchor="ctr" anchorCtr="0">
            <a:noAutofit/>
          </a:bodyPr>
          <a:lstStyle/>
          <a:p>
            <a:pPr algn="ctr" rtl="1"/>
            <a:endParaRPr sz="1350">
              <a:solidFill>
                <a:schemeClr val="lt1"/>
              </a:solidFill>
              <a:ea typeface="Calibri"/>
              <a:cs typeface="Calibri"/>
              <a:sym typeface="Calibri"/>
            </a:endParaRPr>
          </a:p>
        </p:txBody>
      </p:sp>
      <p:sp>
        <p:nvSpPr>
          <p:cNvPr id="115" name="Google Shape;115;p13"/>
          <p:cNvSpPr/>
          <p:nvPr/>
        </p:nvSpPr>
        <p:spPr>
          <a:xfrm rot="-3738095">
            <a:off x="6453243" y="4022641"/>
            <a:ext cx="77513" cy="129956"/>
          </a:xfrm>
          <a:prstGeom prst="downArrow">
            <a:avLst>
              <a:gd name="adj1" fmla="val 50000"/>
              <a:gd name="adj2" fmla="val 50000"/>
            </a:avLst>
          </a:prstGeom>
          <a:solidFill>
            <a:srgbClr val="6C6463"/>
          </a:solidFill>
          <a:ln w="9525" cap="flat" cmpd="sng">
            <a:solidFill>
              <a:srgbClr val="6C6463"/>
            </a:solidFill>
            <a:prstDash val="solid"/>
            <a:miter lim="800000"/>
            <a:headEnd type="none" w="sm" len="sm"/>
            <a:tailEnd type="none" w="sm" len="sm"/>
          </a:ln>
        </p:spPr>
        <p:txBody>
          <a:bodyPr spcFirstLastPara="1" wrap="square" lIns="68569" tIns="34275" rIns="68569" bIns="34275" anchor="ctr" anchorCtr="0">
            <a:noAutofit/>
          </a:bodyPr>
          <a:lstStyle/>
          <a:p>
            <a:pPr algn="ctr" rtl="1"/>
            <a:endParaRPr sz="1350">
              <a:solidFill>
                <a:schemeClr val="lt1"/>
              </a:solidFill>
              <a:ea typeface="Calibri"/>
              <a:cs typeface="Calibri"/>
              <a:sym typeface="Calibri"/>
            </a:endParaRPr>
          </a:p>
        </p:txBody>
      </p:sp>
      <p:sp>
        <p:nvSpPr>
          <p:cNvPr id="116" name="Google Shape;116;p13"/>
          <p:cNvSpPr/>
          <p:nvPr/>
        </p:nvSpPr>
        <p:spPr>
          <a:xfrm rot="1275293">
            <a:off x="4779247" y="3922594"/>
            <a:ext cx="935046" cy="567451"/>
          </a:xfrm>
          <a:prstGeom prst="leftRightArrow">
            <a:avLst>
              <a:gd name="adj1" fmla="val 50000"/>
              <a:gd name="adj2" fmla="val 50000"/>
            </a:avLst>
          </a:prstGeom>
          <a:solidFill>
            <a:srgbClr val="8C8985"/>
          </a:solidFill>
          <a:ln>
            <a:noFill/>
          </a:ln>
          <a:effectLst>
            <a:outerShdw blurRad="50800" dist="38100" dir="2700000" algn="tl" rotWithShape="0">
              <a:srgbClr val="000000">
                <a:alpha val="40000"/>
              </a:srgbClr>
            </a:outerShdw>
          </a:effectLst>
        </p:spPr>
        <p:txBody>
          <a:bodyPr spcFirstLastPara="1" wrap="square" lIns="68569" tIns="34275" rIns="68569" bIns="34275" anchor="ctr" anchorCtr="0">
            <a:noAutofit/>
          </a:bodyPr>
          <a:lstStyle/>
          <a:p>
            <a:pPr algn="ctr" rtl="1"/>
            <a:endParaRPr sz="1350">
              <a:solidFill>
                <a:schemeClr val="lt1"/>
              </a:solidFill>
              <a:ea typeface="Calibri"/>
              <a:cs typeface="Calibri"/>
              <a:sym typeface="Calibri"/>
            </a:endParaRPr>
          </a:p>
        </p:txBody>
      </p:sp>
      <p:sp>
        <p:nvSpPr>
          <p:cNvPr id="117" name="Google Shape;117;p13"/>
          <p:cNvSpPr txBox="1"/>
          <p:nvPr/>
        </p:nvSpPr>
        <p:spPr>
          <a:xfrm>
            <a:off x="6277964" y="2326521"/>
            <a:ext cx="1646836" cy="530629"/>
          </a:xfrm>
          <a:prstGeom prst="rect">
            <a:avLst/>
          </a:prstGeom>
          <a:noFill/>
          <a:ln>
            <a:noFill/>
          </a:ln>
        </p:spPr>
        <p:txBody>
          <a:bodyPr spcFirstLastPara="1" wrap="square" lIns="68569" tIns="34275" rIns="68569" bIns="34275" anchor="t" anchorCtr="0">
            <a:noAutofit/>
          </a:bodyPr>
          <a:lstStyle/>
          <a:p>
            <a:pPr algn="ctr" rtl="1"/>
            <a:r>
              <a:rPr lang="ar" sz="2000" dirty="0">
                <a:solidFill>
                  <a:schemeClr val="dk1"/>
                </a:solidFill>
                <a:ea typeface="Gill Sans"/>
                <a:cs typeface="Gill Sans"/>
                <a:sym typeface="Gill Sans"/>
              </a:rPr>
              <a:t>صناديق مختلطة</a:t>
            </a:r>
            <a:endParaRPr sz="1600" dirty="0"/>
          </a:p>
        </p:txBody>
      </p:sp>
      <p:sp>
        <p:nvSpPr>
          <p:cNvPr id="118" name="Google Shape;118;p13"/>
          <p:cNvSpPr txBox="1"/>
          <p:nvPr/>
        </p:nvSpPr>
        <p:spPr>
          <a:xfrm>
            <a:off x="7491" y="990600"/>
            <a:ext cx="1370766" cy="1139160"/>
          </a:xfrm>
          <a:prstGeom prst="rect">
            <a:avLst/>
          </a:prstGeom>
          <a:noFill/>
          <a:ln>
            <a:noFill/>
          </a:ln>
        </p:spPr>
        <p:txBody>
          <a:bodyPr spcFirstLastPara="1" wrap="square" lIns="68569" tIns="34275" rIns="68569" bIns="34275" anchor="t" anchorCtr="0">
            <a:noAutofit/>
          </a:bodyPr>
          <a:lstStyle/>
          <a:p>
            <a:pPr algn="ctr" rtl="1"/>
            <a:r>
              <a:rPr lang="ar" sz="2000" dirty="0">
                <a:solidFill>
                  <a:schemeClr val="dk1"/>
                </a:solidFill>
                <a:ea typeface="Gill Sans"/>
                <a:cs typeface="Gill Sans"/>
                <a:sym typeface="Gill Sans"/>
              </a:rPr>
              <a:t>صناديق التعليم الأساسي</a:t>
            </a:r>
            <a:endParaRPr sz="1600" dirty="0"/>
          </a:p>
        </p:txBody>
      </p:sp>
      <p:grpSp>
        <p:nvGrpSpPr>
          <p:cNvPr id="119" name="Google Shape;119;p13"/>
          <p:cNvGrpSpPr/>
          <p:nvPr/>
        </p:nvGrpSpPr>
        <p:grpSpPr>
          <a:xfrm>
            <a:off x="442084" y="1131403"/>
            <a:ext cx="5536872" cy="4619881"/>
            <a:chOff x="472393" y="629842"/>
            <a:chExt cx="7382496" cy="6159841"/>
          </a:xfrm>
        </p:grpSpPr>
        <p:sp>
          <p:nvSpPr>
            <p:cNvPr id="120" name="Google Shape;120;p13"/>
            <p:cNvSpPr/>
            <p:nvPr/>
          </p:nvSpPr>
          <p:spPr>
            <a:xfrm>
              <a:off x="472393" y="988222"/>
              <a:ext cx="5715001" cy="5801461"/>
            </a:xfrm>
            <a:prstGeom prst="ellipse">
              <a:avLst/>
            </a:prstGeom>
            <a:solidFill>
              <a:srgbClr val="002F6C"/>
            </a:solidFill>
            <a:ln w="9525" cap="flat" cmpd="sng">
              <a:solidFill>
                <a:schemeClr val="accent1"/>
              </a:solidFill>
              <a:prstDash val="solid"/>
              <a:miter lim="800000"/>
              <a:headEnd type="none" w="sm" len="sm"/>
              <a:tailEnd type="none" w="sm" len="sm"/>
            </a:ln>
          </p:spPr>
          <p:txBody>
            <a:bodyPr spcFirstLastPara="1" wrap="square" lIns="68569" tIns="34275" rIns="68569" bIns="34275" anchor="ctr" anchorCtr="0">
              <a:noAutofit/>
            </a:bodyPr>
            <a:lstStyle/>
            <a:p>
              <a:pPr algn="ctr" rtl="1"/>
              <a:endParaRPr sz="1350">
                <a:solidFill>
                  <a:schemeClr val="lt1"/>
                </a:solidFill>
                <a:ea typeface="Calibri"/>
                <a:cs typeface="Calibri"/>
                <a:sym typeface="Calibri"/>
              </a:endParaRPr>
            </a:p>
          </p:txBody>
        </p:sp>
        <p:sp>
          <p:nvSpPr>
            <p:cNvPr id="121" name="Google Shape;121;p13"/>
            <p:cNvSpPr/>
            <p:nvPr/>
          </p:nvSpPr>
          <p:spPr>
            <a:xfrm>
              <a:off x="685800" y="1219200"/>
              <a:ext cx="5257800" cy="5333999"/>
            </a:xfrm>
            <a:prstGeom prst="ellipse">
              <a:avLst/>
            </a:prstGeom>
            <a:solidFill>
              <a:srgbClr val="BFBFBF"/>
            </a:solidFill>
            <a:ln w="9525" cap="flat" cmpd="sng">
              <a:solidFill>
                <a:srgbClr val="CFCDC9"/>
              </a:solidFill>
              <a:prstDash val="solid"/>
              <a:miter lim="800000"/>
              <a:headEnd type="none" w="sm" len="sm"/>
              <a:tailEnd type="none" w="sm" len="sm"/>
            </a:ln>
          </p:spPr>
          <p:txBody>
            <a:bodyPr spcFirstLastPara="1" wrap="square" lIns="68569" tIns="34275" rIns="68569" bIns="34275" anchor="ctr" anchorCtr="0">
              <a:noAutofit/>
            </a:bodyPr>
            <a:lstStyle/>
            <a:p>
              <a:pPr algn="ctr" rtl="1"/>
              <a:endParaRPr sz="1350">
                <a:solidFill>
                  <a:schemeClr val="lt1"/>
                </a:solidFill>
                <a:ea typeface="Calibri"/>
                <a:cs typeface="Calibri"/>
                <a:sym typeface="Calibri"/>
              </a:endParaRPr>
            </a:p>
          </p:txBody>
        </p:sp>
        <p:grpSp>
          <p:nvGrpSpPr>
            <p:cNvPr id="122" name="Google Shape;122;p13"/>
            <p:cNvGrpSpPr/>
            <p:nvPr/>
          </p:nvGrpSpPr>
          <p:grpSpPr>
            <a:xfrm>
              <a:off x="954237" y="1422988"/>
              <a:ext cx="4719744" cy="4692895"/>
              <a:chOff x="1752600" y="914400"/>
              <a:chExt cx="4745144" cy="4742518"/>
            </a:xfrm>
          </p:grpSpPr>
          <p:sp>
            <p:nvSpPr>
              <p:cNvPr id="123" name="Google Shape;123;p13"/>
              <p:cNvSpPr/>
              <p:nvPr/>
            </p:nvSpPr>
            <p:spPr>
              <a:xfrm>
                <a:off x="3244750" y="2479589"/>
                <a:ext cx="1742654" cy="1755057"/>
              </a:xfrm>
              <a:prstGeom prst="heptagon">
                <a:avLst>
                  <a:gd name="hf" fmla="val 102572"/>
                  <a:gd name="vf" fmla="val 105210"/>
                </a:avLst>
              </a:prstGeom>
              <a:solidFill>
                <a:schemeClr val="lt1"/>
              </a:solidFill>
              <a:ln>
                <a:noFill/>
              </a:ln>
              <a:effectLst>
                <a:outerShdw blurRad="190500" sx="102000" sy="102000" algn="ctr" rotWithShape="0">
                  <a:srgbClr val="000000">
                    <a:alpha val="40000"/>
                  </a:srgbClr>
                </a:outerShdw>
              </a:effectLst>
            </p:spPr>
            <p:txBody>
              <a:bodyPr spcFirstLastPara="1" wrap="square" lIns="68569" tIns="34275" rIns="68569" bIns="34275" anchor="ctr" anchorCtr="0">
                <a:noAutofit/>
              </a:bodyPr>
              <a:lstStyle/>
              <a:p>
                <a:pPr algn="ctr" rtl="1"/>
                <a:endParaRPr sz="1200">
                  <a:solidFill>
                    <a:schemeClr val="lt1"/>
                  </a:solidFill>
                  <a:ea typeface="Gill Sans"/>
                  <a:cs typeface="Gill Sans"/>
                  <a:sym typeface="Gill Sans"/>
                </a:endParaRPr>
              </a:p>
            </p:txBody>
          </p:sp>
          <p:grpSp>
            <p:nvGrpSpPr>
              <p:cNvPr id="124" name="Google Shape;124;p13"/>
              <p:cNvGrpSpPr/>
              <p:nvPr/>
            </p:nvGrpSpPr>
            <p:grpSpPr>
              <a:xfrm>
                <a:off x="1752600" y="914400"/>
                <a:ext cx="4745144" cy="4742518"/>
                <a:chOff x="2339442" y="1447799"/>
                <a:chExt cx="4772558" cy="4769918"/>
              </a:xfrm>
            </p:grpSpPr>
            <p:sp>
              <p:nvSpPr>
                <p:cNvPr id="125" name="Google Shape;125;p13"/>
                <p:cNvSpPr/>
                <p:nvPr/>
              </p:nvSpPr>
              <p:spPr>
                <a:xfrm>
                  <a:off x="4724400" y="1447801"/>
                  <a:ext cx="1911588" cy="1958009"/>
                </a:xfrm>
                <a:custGeom>
                  <a:avLst/>
                  <a:gdLst/>
                  <a:ahLst/>
                  <a:cxnLst/>
                  <a:rect l="l" t="t" r="r" b="b"/>
                  <a:pathLst>
                    <a:path w="1911588" h="1958009" extrusionOk="0">
                      <a:moveTo>
                        <a:pt x="0" y="0"/>
                      </a:moveTo>
                      <a:lnTo>
                        <a:pt x="54917" y="27125"/>
                      </a:lnTo>
                      <a:lnTo>
                        <a:pt x="1911588" y="944249"/>
                      </a:lnTo>
                      <a:lnTo>
                        <a:pt x="692426" y="1958009"/>
                      </a:lnTo>
                      <a:lnTo>
                        <a:pt x="688697" y="1956162"/>
                      </a:lnTo>
                      <a:lnTo>
                        <a:pt x="688423" y="1954934"/>
                      </a:lnTo>
                      <a:lnTo>
                        <a:pt x="3313" y="1616516"/>
                      </a:lnTo>
                      <a:close/>
                    </a:path>
                  </a:pathLst>
                </a:custGeom>
                <a:solidFill>
                  <a:srgbClr val="A70000"/>
                </a:solidFill>
                <a:ln>
                  <a:noFill/>
                </a:ln>
                <a:effectLst>
                  <a:outerShdw blurRad="190500" sx="102000" sy="102000" algn="ctr" rotWithShape="0">
                    <a:srgbClr val="000000">
                      <a:alpha val="29803"/>
                    </a:srgbClr>
                  </a:outerShdw>
                </a:effectLst>
              </p:spPr>
              <p:txBody>
                <a:bodyPr spcFirstLastPara="1" wrap="square" lIns="68569" tIns="34275" rIns="68569" bIns="34275" anchor="ctr" anchorCtr="0">
                  <a:noAutofit/>
                </a:bodyPr>
                <a:lstStyle/>
                <a:p>
                  <a:pPr algn="ctr" rtl="1"/>
                  <a:endParaRPr sz="1350">
                    <a:solidFill>
                      <a:schemeClr val="lt1"/>
                    </a:solidFill>
                    <a:ea typeface="Gill Sans"/>
                    <a:cs typeface="Gill Sans"/>
                    <a:sym typeface="Gill Sans"/>
                  </a:endParaRPr>
                </a:p>
              </p:txBody>
            </p:sp>
            <p:sp>
              <p:nvSpPr>
                <p:cNvPr id="126" name="Google Shape;126;p13"/>
                <p:cNvSpPr/>
                <p:nvPr/>
              </p:nvSpPr>
              <p:spPr>
                <a:xfrm>
                  <a:off x="2339442" y="4170163"/>
                  <a:ext cx="2001112" cy="2044723"/>
                </a:xfrm>
                <a:custGeom>
                  <a:avLst/>
                  <a:gdLst/>
                  <a:ahLst/>
                  <a:cxnLst/>
                  <a:rect l="l" t="t" r="r" b="b"/>
                  <a:pathLst>
                    <a:path w="2001112" h="2044723" extrusionOk="0">
                      <a:moveTo>
                        <a:pt x="1529100" y="0"/>
                      </a:moveTo>
                      <a:lnTo>
                        <a:pt x="1720804" y="246570"/>
                      </a:lnTo>
                      <a:lnTo>
                        <a:pt x="2001112" y="610518"/>
                      </a:lnTo>
                      <a:lnTo>
                        <a:pt x="1321952" y="2044723"/>
                      </a:lnTo>
                      <a:lnTo>
                        <a:pt x="1021851" y="1659493"/>
                      </a:lnTo>
                      <a:lnTo>
                        <a:pt x="0" y="345187"/>
                      </a:lnTo>
                      <a:lnTo>
                        <a:pt x="179" y="344385"/>
                      </a:lnTo>
                      <a:close/>
                    </a:path>
                  </a:pathLst>
                </a:custGeom>
                <a:solidFill>
                  <a:srgbClr val="A7C6ED"/>
                </a:solidFill>
                <a:ln>
                  <a:noFill/>
                </a:ln>
                <a:effectLst>
                  <a:outerShdw blurRad="190500" sx="102000" sy="102000" algn="ctr" rotWithShape="0">
                    <a:srgbClr val="000000">
                      <a:alpha val="29803"/>
                    </a:srgbClr>
                  </a:outerShdw>
                </a:effectLst>
              </p:spPr>
              <p:txBody>
                <a:bodyPr spcFirstLastPara="1" wrap="square" lIns="68569" tIns="34275" rIns="68569" bIns="34275" anchor="ctr" anchorCtr="0">
                  <a:noAutofit/>
                </a:bodyPr>
                <a:lstStyle/>
                <a:p>
                  <a:pPr algn="ctr" rtl="1"/>
                  <a:endParaRPr sz="1350">
                    <a:solidFill>
                      <a:schemeClr val="lt1"/>
                    </a:solidFill>
                    <a:ea typeface="Gill Sans"/>
                    <a:cs typeface="Gill Sans"/>
                    <a:sym typeface="Gill Sans"/>
                  </a:endParaRPr>
                </a:p>
              </p:txBody>
            </p:sp>
            <p:sp>
              <p:nvSpPr>
                <p:cNvPr id="127" name="Google Shape;127;p13"/>
                <p:cNvSpPr/>
                <p:nvPr/>
              </p:nvSpPr>
              <p:spPr>
                <a:xfrm>
                  <a:off x="3659651" y="4778766"/>
                  <a:ext cx="2129499" cy="1438951"/>
                </a:xfrm>
                <a:custGeom>
                  <a:avLst/>
                  <a:gdLst/>
                  <a:ahLst/>
                  <a:cxnLst/>
                  <a:rect l="l" t="t" r="r" b="b"/>
                  <a:pathLst>
                    <a:path w="2129499" h="1438951" extrusionOk="0">
                      <a:moveTo>
                        <a:pt x="682070" y="0"/>
                      </a:moveTo>
                      <a:lnTo>
                        <a:pt x="682707" y="819"/>
                      </a:lnTo>
                      <a:lnTo>
                        <a:pt x="1446792" y="819"/>
                      </a:lnTo>
                      <a:lnTo>
                        <a:pt x="1447429" y="1"/>
                      </a:lnTo>
                      <a:lnTo>
                        <a:pt x="2129499" y="1434639"/>
                      </a:lnTo>
                      <a:lnTo>
                        <a:pt x="2126146" y="1438951"/>
                      </a:lnTo>
                      <a:lnTo>
                        <a:pt x="3353" y="1438951"/>
                      </a:lnTo>
                      <a:lnTo>
                        <a:pt x="0" y="1434638"/>
                      </a:lnTo>
                      <a:close/>
                    </a:path>
                  </a:pathLst>
                </a:custGeom>
                <a:solidFill>
                  <a:srgbClr val="CFCDC9"/>
                </a:solidFill>
                <a:ln>
                  <a:noFill/>
                </a:ln>
                <a:effectLst>
                  <a:outerShdw blurRad="190500" sx="102000" sy="102000" algn="ctr" rotWithShape="0">
                    <a:srgbClr val="000000">
                      <a:alpha val="29803"/>
                    </a:srgbClr>
                  </a:outerShdw>
                </a:effectLst>
              </p:spPr>
              <p:txBody>
                <a:bodyPr spcFirstLastPara="1" wrap="square" lIns="68569" tIns="34275" rIns="68569" bIns="34275" anchor="ctr" anchorCtr="0">
                  <a:noAutofit/>
                </a:bodyPr>
                <a:lstStyle/>
                <a:p>
                  <a:pPr algn="ctr" rtl="1"/>
                  <a:endParaRPr sz="1350">
                    <a:solidFill>
                      <a:schemeClr val="lt1"/>
                    </a:solidFill>
                    <a:ea typeface="Gill Sans"/>
                    <a:cs typeface="Gill Sans"/>
                    <a:sym typeface="Gill Sans"/>
                  </a:endParaRPr>
                </a:p>
              </p:txBody>
            </p:sp>
            <p:sp>
              <p:nvSpPr>
                <p:cNvPr id="128" name="Google Shape;128;p13"/>
                <p:cNvSpPr/>
                <p:nvPr/>
              </p:nvSpPr>
              <p:spPr>
                <a:xfrm>
                  <a:off x="2339442" y="2397104"/>
                  <a:ext cx="1695147" cy="2121825"/>
                </a:xfrm>
                <a:custGeom>
                  <a:avLst/>
                  <a:gdLst/>
                  <a:ahLst/>
                  <a:cxnLst/>
                  <a:rect l="l" t="t" r="r" b="b"/>
                  <a:pathLst>
                    <a:path w="1695147" h="2121825" extrusionOk="0">
                      <a:moveTo>
                        <a:pt x="471363" y="0"/>
                      </a:moveTo>
                      <a:lnTo>
                        <a:pt x="1695147" y="1003823"/>
                      </a:lnTo>
                      <a:lnTo>
                        <a:pt x="1522695" y="1773844"/>
                      </a:lnTo>
                      <a:lnTo>
                        <a:pt x="2782" y="2121825"/>
                      </a:lnTo>
                      <a:lnTo>
                        <a:pt x="0" y="2118246"/>
                      </a:lnTo>
                      <a:close/>
                    </a:path>
                  </a:pathLst>
                </a:custGeom>
                <a:solidFill>
                  <a:srgbClr val="002F6C"/>
                </a:solidFill>
                <a:ln>
                  <a:noFill/>
                </a:ln>
                <a:effectLst>
                  <a:outerShdw blurRad="190500" sx="102000" sy="102000" algn="ctr" rotWithShape="0">
                    <a:srgbClr val="000000">
                      <a:alpha val="29803"/>
                    </a:srgbClr>
                  </a:outerShdw>
                </a:effectLst>
              </p:spPr>
              <p:txBody>
                <a:bodyPr spcFirstLastPara="1" wrap="square" lIns="68569" tIns="34275" rIns="68569" bIns="34275" anchor="ctr" anchorCtr="0">
                  <a:noAutofit/>
                </a:bodyPr>
                <a:lstStyle/>
                <a:p>
                  <a:pPr algn="ctr" rtl="1"/>
                  <a:endParaRPr sz="1350">
                    <a:solidFill>
                      <a:schemeClr val="lt1"/>
                    </a:solidFill>
                    <a:ea typeface="Gill Sans"/>
                    <a:cs typeface="Gill Sans"/>
                    <a:sym typeface="Gill Sans"/>
                  </a:endParaRPr>
                </a:p>
              </p:txBody>
            </p:sp>
            <p:sp>
              <p:nvSpPr>
                <p:cNvPr id="129" name="Google Shape;129;p13"/>
                <p:cNvSpPr/>
                <p:nvPr/>
              </p:nvSpPr>
              <p:spPr>
                <a:xfrm>
                  <a:off x="2812774" y="1447799"/>
                  <a:ext cx="1914939" cy="1954697"/>
                </a:xfrm>
                <a:custGeom>
                  <a:avLst/>
                  <a:gdLst/>
                  <a:ahLst/>
                  <a:cxnLst/>
                  <a:rect l="l" t="t" r="r" b="b"/>
                  <a:pathLst>
                    <a:path w="1914939" h="1954697" extrusionOk="0">
                      <a:moveTo>
                        <a:pt x="1911627" y="0"/>
                      </a:moveTo>
                      <a:lnTo>
                        <a:pt x="1911633" y="3"/>
                      </a:lnTo>
                      <a:cubicBezTo>
                        <a:pt x="1912735" y="537820"/>
                        <a:pt x="1913838" y="1075636"/>
                        <a:pt x="1914939" y="1613453"/>
                      </a:cubicBezTo>
                      <a:lnTo>
                        <a:pt x="1911834" y="1614983"/>
                      </a:lnTo>
                      <a:lnTo>
                        <a:pt x="1911627" y="1614881"/>
                      </a:lnTo>
                      <a:lnTo>
                        <a:pt x="1731965" y="1703627"/>
                      </a:lnTo>
                      <a:lnTo>
                        <a:pt x="1222513" y="1954697"/>
                      </a:lnTo>
                      <a:lnTo>
                        <a:pt x="0" y="947531"/>
                      </a:lnTo>
                      <a:lnTo>
                        <a:pt x="948509" y="475743"/>
                      </a:lnTo>
                      <a:close/>
                    </a:path>
                  </a:pathLst>
                </a:custGeom>
                <a:solidFill>
                  <a:srgbClr val="651D32"/>
                </a:solidFill>
                <a:ln>
                  <a:noFill/>
                </a:ln>
                <a:effectLst>
                  <a:outerShdw blurRad="190500" sx="102000" sy="102000" algn="ctr" rotWithShape="0">
                    <a:srgbClr val="000000">
                      <a:alpha val="29803"/>
                    </a:srgbClr>
                  </a:outerShdw>
                </a:effectLst>
              </p:spPr>
              <p:txBody>
                <a:bodyPr spcFirstLastPara="1" wrap="square" lIns="68569" tIns="34275" rIns="68569" bIns="34275" anchor="ctr" anchorCtr="0">
                  <a:noAutofit/>
                </a:bodyPr>
                <a:lstStyle/>
                <a:p>
                  <a:pPr algn="ctr" rtl="1"/>
                  <a:endParaRPr sz="1350">
                    <a:solidFill>
                      <a:schemeClr val="lt1"/>
                    </a:solidFill>
                    <a:ea typeface="Gill Sans"/>
                    <a:cs typeface="Gill Sans"/>
                    <a:sym typeface="Gill Sans"/>
                  </a:endParaRPr>
                </a:p>
              </p:txBody>
            </p:sp>
            <p:sp>
              <p:nvSpPr>
                <p:cNvPr id="130" name="Google Shape;130;p13"/>
                <p:cNvSpPr/>
                <p:nvPr/>
              </p:nvSpPr>
              <p:spPr>
                <a:xfrm>
                  <a:off x="5417457" y="2391229"/>
                  <a:ext cx="1694543" cy="2122714"/>
                </a:xfrm>
                <a:custGeom>
                  <a:avLst/>
                  <a:gdLst/>
                  <a:ahLst/>
                  <a:cxnLst/>
                  <a:rect l="l" t="t" r="r" b="b"/>
                  <a:pathLst>
                    <a:path w="1694543" h="2122714" extrusionOk="0">
                      <a:moveTo>
                        <a:pt x="1219200" y="0"/>
                      </a:moveTo>
                      <a:lnTo>
                        <a:pt x="0" y="1016000"/>
                      </a:lnTo>
                      <a:lnTo>
                        <a:pt x="170543" y="1774371"/>
                      </a:lnTo>
                      <a:lnTo>
                        <a:pt x="1694543" y="2122714"/>
                      </a:lnTo>
                      <a:lnTo>
                        <a:pt x="1219200" y="0"/>
                      </a:lnTo>
                      <a:close/>
                    </a:path>
                  </a:pathLst>
                </a:custGeom>
                <a:solidFill>
                  <a:srgbClr val="6C6463"/>
                </a:solidFill>
                <a:ln>
                  <a:noFill/>
                </a:ln>
                <a:effectLst>
                  <a:outerShdw blurRad="190500" sx="102000" sy="102000" algn="ctr" rotWithShape="0">
                    <a:srgbClr val="000000">
                      <a:alpha val="29803"/>
                    </a:srgbClr>
                  </a:outerShdw>
                </a:effectLst>
              </p:spPr>
              <p:txBody>
                <a:bodyPr spcFirstLastPara="1" wrap="square" lIns="68569" tIns="34275" rIns="68569" bIns="34275" anchor="ctr" anchorCtr="0">
                  <a:noAutofit/>
                </a:bodyPr>
                <a:lstStyle/>
                <a:p>
                  <a:pPr algn="ctr" rtl="1"/>
                  <a:endParaRPr sz="1350">
                    <a:solidFill>
                      <a:schemeClr val="lt1"/>
                    </a:solidFill>
                    <a:ea typeface="Gill Sans"/>
                    <a:cs typeface="Gill Sans"/>
                    <a:sym typeface="Gill Sans"/>
                  </a:endParaRPr>
                </a:p>
              </p:txBody>
            </p:sp>
            <p:sp>
              <p:nvSpPr>
                <p:cNvPr id="131" name="Google Shape;131;p13"/>
                <p:cNvSpPr/>
                <p:nvPr/>
              </p:nvSpPr>
              <p:spPr>
                <a:xfrm>
                  <a:off x="5105400" y="4158343"/>
                  <a:ext cx="2002971" cy="2053771"/>
                </a:xfrm>
                <a:custGeom>
                  <a:avLst/>
                  <a:gdLst/>
                  <a:ahLst/>
                  <a:cxnLst/>
                  <a:rect l="l" t="t" r="r" b="b"/>
                  <a:pathLst>
                    <a:path w="2002971" h="2053771" extrusionOk="0">
                      <a:moveTo>
                        <a:pt x="478971" y="0"/>
                      </a:moveTo>
                      <a:lnTo>
                        <a:pt x="2002971" y="351971"/>
                      </a:lnTo>
                      <a:lnTo>
                        <a:pt x="685800" y="2053771"/>
                      </a:lnTo>
                      <a:lnTo>
                        <a:pt x="0" y="620486"/>
                      </a:lnTo>
                      <a:lnTo>
                        <a:pt x="478971" y="0"/>
                      </a:lnTo>
                      <a:close/>
                    </a:path>
                  </a:pathLst>
                </a:custGeom>
                <a:solidFill>
                  <a:srgbClr val="8C8985"/>
                </a:solidFill>
                <a:ln>
                  <a:noFill/>
                </a:ln>
                <a:effectLst>
                  <a:outerShdw blurRad="190500" sx="102000" sy="102000" algn="ctr" rotWithShape="0">
                    <a:srgbClr val="000000">
                      <a:alpha val="29803"/>
                    </a:srgbClr>
                  </a:outerShdw>
                </a:effectLst>
              </p:spPr>
              <p:txBody>
                <a:bodyPr spcFirstLastPara="1" wrap="square" lIns="68569" tIns="34275" rIns="68569" bIns="34275" anchor="ctr" anchorCtr="0">
                  <a:noAutofit/>
                </a:bodyPr>
                <a:lstStyle/>
                <a:p>
                  <a:pPr algn="ctr" rtl="1"/>
                  <a:endParaRPr sz="1350">
                    <a:solidFill>
                      <a:schemeClr val="lt1"/>
                    </a:solidFill>
                    <a:ea typeface="Gill Sans"/>
                    <a:cs typeface="Gill Sans"/>
                    <a:sym typeface="Gill Sans"/>
                  </a:endParaRPr>
                </a:p>
              </p:txBody>
            </p:sp>
          </p:grpSp>
          <p:sp>
            <p:nvSpPr>
              <p:cNvPr id="132" name="Google Shape;132;p13"/>
              <p:cNvSpPr txBox="1"/>
              <p:nvPr/>
            </p:nvSpPr>
            <p:spPr>
              <a:xfrm flipH="1">
                <a:off x="2927765" y="1514983"/>
                <a:ext cx="1071127" cy="461665"/>
              </a:xfrm>
              <a:prstGeom prst="rect">
                <a:avLst/>
              </a:prstGeom>
              <a:noFill/>
              <a:ln>
                <a:noFill/>
              </a:ln>
            </p:spPr>
            <p:txBody>
              <a:bodyPr spcFirstLastPara="1" wrap="square" lIns="68569" tIns="34275" rIns="68569" bIns="34275" anchor="t" anchorCtr="0">
                <a:noAutofit/>
              </a:bodyPr>
              <a:lstStyle/>
              <a:p>
                <a:pPr algn="r" rtl="1"/>
                <a:r>
                  <a:rPr lang="ar" b="1">
                    <a:solidFill>
                      <a:schemeClr val="lt1"/>
                    </a:solidFill>
                    <a:ea typeface="Gill Sans"/>
                    <a:cs typeface="Gill Sans"/>
                    <a:sym typeface="Gill Sans"/>
                  </a:rPr>
                  <a:t>ا</a:t>
                </a:r>
                <a:r>
                  <a:rPr lang="ar" sz="825" b="1">
                    <a:solidFill>
                      <a:schemeClr val="lt1"/>
                    </a:solidFill>
                    <a:ea typeface="Gill Sans"/>
                    <a:cs typeface="Gill Sans"/>
                    <a:sym typeface="Gill Sans"/>
                  </a:rPr>
                  <a:t>لمرشدين</a:t>
                </a:r>
                <a:endParaRPr sz="1050"/>
              </a:p>
            </p:txBody>
          </p:sp>
          <p:sp>
            <p:nvSpPr>
              <p:cNvPr id="133" name="Google Shape;133;p13"/>
              <p:cNvSpPr txBox="1"/>
              <p:nvPr/>
            </p:nvSpPr>
            <p:spPr>
              <a:xfrm flipH="1">
                <a:off x="2932880" y="1853794"/>
                <a:ext cx="1069237" cy="553998"/>
              </a:xfrm>
              <a:prstGeom prst="rect">
                <a:avLst/>
              </a:prstGeom>
              <a:noFill/>
              <a:ln>
                <a:noFill/>
              </a:ln>
            </p:spPr>
            <p:txBody>
              <a:bodyPr spcFirstLastPara="1" wrap="square" lIns="68569" tIns="34275" rIns="68569" bIns="34275" anchor="t" anchorCtr="0">
                <a:noAutofit/>
              </a:bodyPr>
              <a:lstStyle/>
              <a:p>
                <a:pPr algn="ctr" rtl="1"/>
                <a:r>
                  <a:rPr lang="ar" sz="750" b="1">
                    <a:solidFill>
                      <a:schemeClr val="lt1"/>
                    </a:solidFill>
                    <a:ea typeface="Gill Sans"/>
                    <a:cs typeface="Gill Sans"/>
                    <a:sym typeface="Gill Sans"/>
                  </a:rPr>
                  <a:t>(المرشدين والمدربين الفعالين)</a:t>
                </a:r>
                <a:endParaRPr sz="1050"/>
              </a:p>
            </p:txBody>
          </p:sp>
          <p:sp>
            <p:nvSpPr>
              <p:cNvPr id="134" name="Google Shape;134;p13"/>
              <p:cNvSpPr txBox="1"/>
              <p:nvPr/>
            </p:nvSpPr>
            <p:spPr>
              <a:xfrm flipH="1">
                <a:off x="4017300" y="1544628"/>
                <a:ext cx="1673856" cy="461665"/>
              </a:xfrm>
              <a:prstGeom prst="rect">
                <a:avLst/>
              </a:prstGeom>
              <a:noFill/>
              <a:ln>
                <a:noFill/>
              </a:ln>
            </p:spPr>
            <p:txBody>
              <a:bodyPr spcFirstLastPara="1" wrap="square" lIns="68569" tIns="34275" rIns="68569" bIns="34275" anchor="t" anchorCtr="0">
                <a:noAutofit/>
              </a:bodyPr>
              <a:lstStyle/>
              <a:p>
                <a:pPr algn="r" rtl="1"/>
                <a:r>
                  <a:rPr lang="ar" b="1" dirty="0">
                    <a:solidFill>
                      <a:schemeClr val="lt1"/>
                    </a:solidFill>
                    <a:ea typeface="Gill Sans"/>
                    <a:cs typeface="Gill Sans"/>
                    <a:sym typeface="Gill Sans"/>
                  </a:rPr>
                  <a:t>ا</a:t>
                </a:r>
                <a:r>
                  <a:rPr lang="ar" sz="825" b="1" dirty="0">
                    <a:solidFill>
                      <a:schemeClr val="lt1"/>
                    </a:solidFill>
                    <a:ea typeface="Gill Sans"/>
                    <a:cs typeface="Gill Sans"/>
                    <a:sym typeface="Gill Sans"/>
                  </a:rPr>
                  <a:t>لإداريين</a:t>
                </a:r>
                <a:endParaRPr sz="1050" dirty="0"/>
              </a:p>
            </p:txBody>
          </p:sp>
          <p:sp>
            <p:nvSpPr>
              <p:cNvPr id="135" name="Google Shape;135;p13"/>
              <p:cNvSpPr txBox="1"/>
              <p:nvPr/>
            </p:nvSpPr>
            <p:spPr>
              <a:xfrm flipH="1">
                <a:off x="4141042" y="1828800"/>
                <a:ext cx="1251434" cy="707886"/>
              </a:xfrm>
              <a:prstGeom prst="rect">
                <a:avLst/>
              </a:prstGeom>
              <a:noFill/>
              <a:ln>
                <a:noFill/>
              </a:ln>
            </p:spPr>
            <p:txBody>
              <a:bodyPr spcFirstLastPara="1" wrap="square" lIns="68569" tIns="34275" rIns="68569" bIns="34275" anchor="t" anchorCtr="0">
                <a:noAutofit/>
              </a:bodyPr>
              <a:lstStyle/>
              <a:p>
                <a:pPr algn="ctr" rtl="1"/>
                <a:r>
                  <a:rPr lang="ar" sz="750" b="1">
                    <a:solidFill>
                      <a:schemeClr val="lt1"/>
                    </a:solidFill>
                    <a:ea typeface="Gill Sans"/>
                    <a:cs typeface="Gill Sans"/>
                    <a:sym typeface="Gill Sans"/>
                  </a:rPr>
                  <a:t>(الدعم والإشراف الإداريين الجيدين)</a:t>
                </a:r>
                <a:endParaRPr sz="1050"/>
              </a:p>
            </p:txBody>
          </p:sp>
          <p:sp>
            <p:nvSpPr>
              <p:cNvPr id="136" name="Google Shape;136;p13"/>
              <p:cNvSpPr txBox="1"/>
              <p:nvPr/>
            </p:nvSpPr>
            <p:spPr>
              <a:xfrm flipH="1">
                <a:off x="5069746" y="2549009"/>
                <a:ext cx="1103187" cy="461665"/>
              </a:xfrm>
              <a:prstGeom prst="rect">
                <a:avLst/>
              </a:prstGeom>
              <a:noFill/>
              <a:ln>
                <a:noFill/>
              </a:ln>
            </p:spPr>
            <p:txBody>
              <a:bodyPr spcFirstLastPara="1" wrap="square" lIns="68569" tIns="34275" rIns="68569" bIns="34275" anchor="t" anchorCtr="0">
                <a:noAutofit/>
              </a:bodyPr>
              <a:lstStyle/>
              <a:p>
                <a:pPr algn="r" rtl="1"/>
                <a:r>
                  <a:rPr lang="ar" b="1">
                    <a:solidFill>
                      <a:schemeClr val="lt1"/>
                    </a:solidFill>
                    <a:ea typeface="Gill Sans"/>
                    <a:cs typeface="Gill Sans"/>
                    <a:sym typeface="Gill Sans"/>
                  </a:rPr>
                  <a:t>ا</a:t>
                </a:r>
                <a:r>
                  <a:rPr lang="ar" sz="825" b="1">
                    <a:solidFill>
                      <a:schemeClr val="lt1"/>
                    </a:solidFill>
                    <a:ea typeface="Gill Sans"/>
                    <a:cs typeface="Gill Sans"/>
                    <a:sym typeface="Gill Sans"/>
                  </a:rPr>
                  <a:t>لمعلمين</a:t>
                </a:r>
                <a:endParaRPr sz="1050"/>
              </a:p>
            </p:txBody>
          </p:sp>
          <p:sp>
            <p:nvSpPr>
              <p:cNvPr id="137" name="Google Shape;137;p13"/>
              <p:cNvSpPr txBox="1"/>
              <p:nvPr/>
            </p:nvSpPr>
            <p:spPr>
              <a:xfrm flipH="1">
                <a:off x="5120721" y="2884775"/>
                <a:ext cx="1069236" cy="707886"/>
              </a:xfrm>
              <a:prstGeom prst="rect">
                <a:avLst/>
              </a:prstGeom>
              <a:noFill/>
              <a:ln>
                <a:noFill/>
              </a:ln>
            </p:spPr>
            <p:txBody>
              <a:bodyPr spcFirstLastPara="1" wrap="square" lIns="68569" tIns="34275" rIns="68569" bIns="34275" anchor="t" anchorCtr="0">
                <a:noAutofit/>
              </a:bodyPr>
              <a:lstStyle/>
              <a:p>
                <a:pPr algn="ctr" rtl="1"/>
                <a:r>
                  <a:rPr lang="ar" sz="750" b="1">
                    <a:solidFill>
                      <a:schemeClr val="lt1"/>
                    </a:solidFill>
                    <a:ea typeface="Gill Sans"/>
                    <a:cs typeface="Gill Sans"/>
                    <a:sym typeface="Gill Sans"/>
                  </a:rPr>
                  <a:t>(التدريس الفعال والمعلمين الأكفاء داخل الفصل)</a:t>
                </a:r>
                <a:endParaRPr sz="1050"/>
              </a:p>
            </p:txBody>
          </p:sp>
          <p:sp>
            <p:nvSpPr>
              <p:cNvPr id="138" name="Google Shape;138;p13"/>
              <p:cNvSpPr txBox="1"/>
              <p:nvPr/>
            </p:nvSpPr>
            <p:spPr>
              <a:xfrm flipH="1">
                <a:off x="2050400" y="2628445"/>
                <a:ext cx="1258678" cy="461665"/>
              </a:xfrm>
              <a:prstGeom prst="rect">
                <a:avLst/>
              </a:prstGeom>
              <a:noFill/>
              <a:ln>
                <a:noFill/>
              </a:ln>
            </p:spPr>
            <p:txBody>
              <a:bodyPr spcFirstLastPara="1" wrap="square" lIns="68569" tIns="34275" rIns="68569" bIns="34275" anchor="t" anchorCtr="0">
                <a:noAutofit/>
              </a:bodyPr>
              <a:lstStyle/>
              <a:p>
                <a:pPr algn="r" rtl="1"/>
                <a:r>
                  <a:rPr lang="ar" b="1">
                    <a:solidFill>
                      <a:schemeClr val="lt1"/>
                    </a:solidFill>
                    <a:ea typeface="Gill Sans"/>
                    <a:cs typeface="Gill Sans"/>
                    <a:sym typeface="Gill Sans"/>
                  </a:rPr>
                  <a:t>ا</a:t>
                </a:r>
                <a:r>
                  <a:rPr lang="ar" sz="825" b="1">
                    <a:solidFill>
                      <a:schemeClr val="lt1"/>
                    </a:solidFill>
                    <a:ea typeface="Gill Sans"/>
                    <a:cs typeface="Gill Sans"/>
                    <a:sym typeface="Gill Sans"/>
                  </a:rPr>
                  <a:t>لمعايير </a:t>
                </a:r>
                <a:endParaRPr sz="1050"/>
              </a:p>
            </p:txBody>
          </p:sp>
          <p:sp>
            <p:nvSpPr>
              <p:cNvPr id="139" name="Google Shape;139;p13"/>
              <p:cNvSpPr txBox="1"/>
              <p:nvPr/>
            </p:nvSpPr>
            <p:spPr>
              <a:xfrm flipH="1">
                <a:off x="1923279" y="2973900"/>
                <a:ext cx="1435029" cy="559856"/>
              </a:xfrm>
              <a:prstGeom prst="rect">
                <a:avLst/>
              </a:prstGeom>
              <a:noFill/>
              <a:ln>
                <a:noFill/>
              </a:ln>
            </p:spPr>
            <p:txBody>
              <a:bodyPr spcFirstLastPara="1" wrap="square" lIns="68569" tIns="34275" rIns="68569" bIns="34275" anchor="t" anchorCtr="0">
                <a:noAutofit/>
              </a:bodyPr>
              <a:lstStyle/>
              <a:p>
                <a:pPr algn="ctr" rtl="1"/>
                <a:r>
                  <a:rPr lang="ar" sz="750" b="1">
                    <a:solidFill>
                      <a:schemeClr val="lt1"/>
                    </a:solidFill>
                    <a:ea typeface="Gill Sans"/>
                    <a:cs typeface="Gill Sans"/>
                    <a:sym typeface="Gill Sans"/>
                  </a:rPr>
                  <a:t>(المعايير والعادات والسياسات المبنية على الأدلة)</a:t>
                </a:r>
                <a:endParaRPr sz="1050"/>
              </a:p>
            </p:txBody>
          </p:sp>
          <p:sp>
            <p:nvSpPr>
              <p:cNvPr id="140" name="Google Shape;140;p13"/>
              <p:cNvSpPr txBox="1"/>
              <p:nvPr/>
            </p:nvSpPr>
            <p:spPr>
              <a:xfrm flipH="1">
                <a:off x="4678989" y="3739358"/>
                <a:ext cx="1347282" cy="630942"/>
              </a:xfrm>
              <a:prstGeom prst="rect">
                <a:avLst/>
              </a:prstGeom>
              <a:noFill/>
              <a:ln>
                <a:noFill/>
              </a:ln>
            </p:spPr>
            <p:txBody>
              <a:bodyPr spcFirstLastPara="1" wrap="square" lIns="68569" tIns="34275" rIns="68569" bIns="34275" anchor="t" anchorCtr="0">
                <a:noAutofit/>
              </a:bodyPr>
              <a:lstStyle/>
              <a:p>
                <a:pPr algn="ctr" rtl="1"/>
                <a:r>
                  <a:rPr lang="ar" b="1">
                    <a:solidFill>
                      <a:schemeClr val="lt1"/>
                    </a:solidFill>
                    <a:ea typeface="Gill Sans"/>
                    <a:cs typeface="Gill Sans"/>
                    <a:sym typeface="Gill Sans"/>
                  </a:rPr>
                  <a:t>ا</a:t>
                </a:r>
                <a:r>
                  <a:rPr lang="ar" sz="825" b="1">
                    <a:solidFill>
                      <a:schemeClr val="lt1"/>
                    </a:solidFill>
                    <a:ea typeface="Gill Sans"/>
                    <a:cs typeface="Gill Sans"/>
                    <a:sym typeface="Gill Sans"/>
                  </a:rPr>
                  <a:t>لنصوص والمواد</a:t>
                </a:r>
                <a:endParaRPr sz="1050"/>
              </a:p>
            </p:txBody>
          </p:sp>
          <p:sp>
            <p:nvSpPr>
              <p:cNvPr id="141" name="Google Shape;141;p13"/>
              <p:cNvSpPr txBox="1"/>
              <p:nvPr/>
            </p:nvSpPr>
            <p:spPr>
              <a:xfrm flipH="1">
                <a:off x="4706237" y="4315970"/>
                <a:ext cx="1318230" cy="400110"/>
              </a:xfrm>
              <a:prstGeom prst="rect">
                <a:avLst/>
              </a:prstGeom>
              <a:noFill/>
              <a:ln>
                <a:noFill/>
              </a:ln>
            </p:spPr>
            <p:txBody>
              <a:bodyPr spcFirstLastPara="1" wrap="square" lIns="68569" tIns="34275" rIns="68569" bIns="34275" anchor="t" anchorCtr="0">
                <a:noAutofit/>
              </a:bodyPr>
              <a:lstStyle/>
              <a:p>
                <a:pPr algn="ctr" rtl="1"/>
                <a:r>
                  <a:rPr lang="ar" sz="750" b="1">
                    <a:solidFill>
                      <a:schemeClr val="lt1"/>
                    </a:solidFill>
                    <a:ea typeface="Gill Sans"/>
                    <a:cs typeface="Gill Sans"/>
                    <a:sym typeface="Gill Sans"/>
                  </a:rPr>
                  <a:t>النصوص والمواد عاليي الجودة</a:t>
                </a:r>
                <a:endParaRPr sz="1050"/>
              </a:p>
            </p:txBody>
          </p:sp>
          <p:sp>
            <p:nvSpPr>
              <p:cNvPr id="142" name="Google Shape;142;p13"/>
              <p:cNvSpPr txBox="1"/>
              <p:nvPr/>
            </p:nvSpPr>
            <p:spPr>
              <a:xfrm flipH="1">
                <a:off x="3585755" y="4416000"/>
                <a:ext cx="1076208" cy="637614"/>
              </a:xfrm>
              <a:prstGeom prst="rect">
                <a:avLst/>
              </a:prstGeom>
              <a:noFill/>
              <a:ln>
                <a:noFill/>
              </a:ln>
            </p:spPr>
            <p:txBody>
              <a:bodyPr spcFirstLastPara="1" wrap="square" lIns="68569" tIns="34275" rIns="68569" bIns="34275" anchor="t" anchorCtr="0">
                <a:noAutofit/>
              </a:bodyPr>
              <a:lstStyle/>
              <a:p>
                <a:pPr algn="ctr" rtl="1"/>
                <a:r>
                  <a:rPr lang="ar" b="1">
                    <a:solidFill>
                      <a:schemeClr val="bg2"/>
                    </a:solidFill>
                    <a:ea typeface="Gill Sans"/>
                    <a:cs typeface="Gill Sans"/>
                    <a:sym typeface="Gill Sans"/>
                  </a:rPr>
                  <a:t>ا</a:t>
                </a:r>
                <a:r>
                  <a:rPr lang="ar" sz="825" b="1">
                    <a:solidFill>
                      <a:schemeClr val="bg2"/>
                    </a:solidFill>
                    <a:ea typeface="Gill Sans"/>
                    <a:cs typeface="Gill Sans"/>
                    <a:sym typeface="Gill Sans"/>
                  </a:rPr>
                  <a:t>لممارسة الإضافية</a:t>
                </a:r>
                <a:endParaRPr sz="1050" dirty="0">
                  <a:solidFill>
                    <a:schemeClr val="bg2"/>
                  </a:solidFill>
                </a:endParaRPr>
              </a:p>
            </p:txBody>
          </p:sp>
          <p:sp>
            <p:nvSpPr>
              <p:cNvPr id="143" name="Google Shape;143;p13"/>
              <p:cNvSpPr txBox="1"/>
              <p:nvPr/>
            </p:nvSpPr>
            <p:spPr>
              <a:xfrm flipH="1">
                <a:off x="3436914" y="4947931"/>
                <a:ext cx="1427800" cy="559856"/>
              </a:xfrm>
              <a:prstGeom prst="rect">
                <a:avLst/>
              </a:prstGeom>
              <a:noFill/>
              <a:ln>
                <a:noFill/>
              </a:ln>
            </p:spPr>
            <p:txBody>
              <a:bodyPr spcFirstLastPara="1" wrap="square" lIns="68569" tIns="34275" rIns="68569" bIns="34275" anchor="t" anchorCtr="0">
                <a:noAutofit/>
              </a:bodyPr>
              <a:lstStyle/>
              <a:p>
                <a:pPr algn="ctr" rtl="1"/>
                <a:r>
                  <a:rPr lang="ar" sz="750" b="1">
                    <a:solidFill>
                      <a:schemeClr val="bg2"/>
                    </a:solidFill>
                    <a:ea typeface="Gill Sans"/>
                    <a:cs typeface="Gill Sans"/>
                    <a:sym typeface="Gill Sans"/>
                  </a:rPr>
                  <a:t>(الممارسة الإضافية والدعم خارج المدرسة)</a:t>
                </a:r>
                <a:endParaRPr sz="1050" dirty="0">
                  <a:solidFill>
                    <a:schemeClr val="bg2"/>
                  </a:solidFill>
                </a:endParaRPr>
              </a:p>
            </p:txBody>
          </p:sp>
          <p:sp>
            <p:nvSpPr>
              <p:cNvPr id="144" name="Google Shape;144;p13"/>
              <p:cNvSpPr txBox="1"/>
              <p:nvPr/>
            </p:nvSpPr>
            <p:spPr>
              <a:xfrm flipH="1">
                <a:off x="2240646" y="3886867"/>
                <a:ext cx="1340754" cy="637614"/>
              </a:xfrm>
              <a:prstGeom prst="rect">
                <a:avLst/>
              </a:prstGeom>
              <a:noFill/>
              <a:ln>
                <a:noFill/>
              </a:ln>
            </p:spPr>
            <p:txBody>
              <a:bodyPr spcFirstLastPara="1" wrap="square" lIns="68569" tIns="34275" rIns="68569" bIns="34275" anchor="t" anchorCtr="0">
                <a:noAutofit/>
              </a:bodyPr>
              <a:lstStyle/>
              <a:p>
                <a:pPr algn="ctr" rtl="1"/>
                <a:r>
                  <a:rPr lang="ar" b="1">
                    <a:solidFill>
                      <a:schemeClr val="lt1"/>
                    </a:solidFill>
                    <a:ea typeface="Gill Sans"/>
                    <a:cs typeface="Gill Sans"/>
                    <a:sym typeface="Gill Sans"/>
                  </a:rPr>
                  <a:t>ا</a:t>
                </a:r>
                <a:r>
                  <a:rPr lang="ar" sz="825" b="1">
                    <a:solidFill>
                      <a:schemeClr val="lt1"/>
                    </a:solidFill>
                    <a:ea typeface="Gill Sans"/>
                    <a:cs typeface="Gill Sans"/>
                    <a:sym typeface="Gill Sans"/>
                  </a:rPr>
                  <a:t>لتقييم المتكرر</a:t>
                </a:r>
                <a:endParaRPr sz="1050"/>
              </a:p>
            </p:txBody>
          </p:sp>
          <p:sp>
            <p:nvSpPr>
              <p:cNvPr id="145" name="Google Shape;145;p13"/>
              <p:cNvSpPr txBox="1"/>
              <p:nvPr/>
            </p:nvSpPr>
            <p:spPr>
              <a:xfrm flipH="1">
                <a:off x="2299706" y="4399002"/>
                <a:ext cx="1233290" cy="559856"/>
              </a:xfrm>
              <a:prstGeom prst="rect">
                <a:avLst/>
              </a:prstGeom>
              <a:noFill/>
              <a:ln>
                <a:noFill/>
              </a:ln>
            </p:spPr>
            <p:txBody>
              <a:bodyPr spcFirstLastPara="1" wrap="square" lIns="68569" tIns="34275" rIns="68569" bIns="34275" anchor="t" anchorCtr="0">
                <a:noAutofit/>
              </a:bodyPr>
              <a:lstStyle/>
              <a:p>
                <a:pPr algn="ctr" rtl="1"/>
                <a:r>
                  <a:rPr lang="ar" sz="750" b="1">
                    <a:solidFill>
                      <a:schemeClr val="lt1"/>
                    </a:solidFill>
                    <a:ea typeface="Gill Sans"/>
                    <a:cs typeface="Gill Sans"/>
                    <a:sym typeface="Gill Sans"/>
                  </a:rPr>
                  <a:t>(التقييمات تقدم المعلومات للتدريس)</a:t>
                </a:r>
                <a:endParaRPr sz="1050"/>
              </a:p>
            </p:txBody>
          </p:sp>
          <p:sp>
            <p:nvSpPr>
              <p:cNvPr id="146" name="Google Shape;146;p13"/>
              <p:cNvSpPr txBox="1"/>
              <p:nvPr/>
            </p:nvSpPr>
            <p:spPr>
              <a:xfrm>
                <a:off x="3213534" y="2710970"/>
                <a:ext cx="1742700" cy="1430700"/>
              </a:xfrm>
              <a:prstGeom prst="rect">
                <a:avLst/>
              </a:prstGeom>
              <a:noFill/>
              <a:ln>
                <a:noFill/>
              </a:ln>
            </p:spPr>
            <p:txBody>
              <a:bodyPr spcFirstLastPara="1" wrap="square" lIns="68569" tIns="34275" rIns="68569" bIns="34275" anchor="ctr" anchorCtr="0">
                <a:noAutofit/>
              </a:bodyPr>
              <a:lstStyle/>
              <a:p>
                <a:pPr algn="ctr" rtl="1">
                  <a:lnSpc>
                    <a:spcPct val="123076"/>
                  </a:lnSpc>
                </a:pPr>
                <a:r>
                  <a:rPr lang="ar" sz="1500">
                    <a:solidFill>
                      <a:srgbClr val="262626"/>
                    </a:solidFill>
                    <a:ea typeface="Gill Sans"/>
                    <a:cs typeface="Gill Sans"/>
                    <a:sym typeface="Gill Sans"/>
                  </a:rPr>
                  <a:t>القراءة والحساب لجميع الأطفال</a:t>
                </a:r>
                <a:endParaRPr sz="1500" dirty="0"/>
              </a:p>
            </p:txBody>
          </p:sp>
        </p:grpSp>
        <p:sp>
          <p:nvSpPr>
            <p:cNvPr id="147" name="Google Shape;147;p13"/>
            <p:cNvSpPr txBox="1"/>
            <p:nvPr/>
          </p:nvSpPr>
          <p:spPr>
            <a:xfrm>
              <a:off x="6076204" y="1827843"/>
              <a:ext cx="1778685" cy="1072911"/>
            </a:xfrm>
            <a:prstGeom prst="rect">
              <a:avLst/>
            </a:prstGeom>
            <a:noFill/>
            <a:ln>
              <a:noFill/>
            </a:ln>
          </p:spPr>
          <p:txBody>
            <a:bodyPr spcFirstLastPara="1" wrap="square" lIns="68569" tIns="34275" rIns="68569" bIns="34275" anchor="t" anchorCtr="0">
              <a:noAutofit/>
            </a:bodyPr>
            <a:lstStyle/>
            <a:p>
              <a:pPr algn="r" rtl="1"/>
              <a:r>
                <a:rPr lang="ar" sz="1400" dirty="0">
                  <a:solidFill>
                    <a:schemeClr val="dk1"/>
                  </a:solidFill>
                  <a:ea typeface="Gill Sans"/>
                  <a:cs typeface="Gill Sans"/>
                  <a:sym typeface="Gill Sans"/>
                </a:rPr>
                <a:t>قدرة والتزام حكومات الدول المضيفة</a:t>
              </a:r>
              <a:endParaRPr sz="2000" dirty="0"/>
            </a:p>
          </p:txBody>
        </p:sp>
        <p:cxnSp>
          <p:nvCxnSpPr>
            <p:cNvPr id="148" name="Google Shape;148;p13"/>
            <p:cNvCxnSpPr/>
            <p:nvPr/>
          </p:nvCxnSpPr>
          <p:spPr>
            <a:xfrm rot="10800000" flipH="1">
              <a:off x="4648308" y="1481709"/>
              <a:ext cx="674309" cy="377560"/>
            </a:xfrm>
            <a:prstGeom prst="straightConnector1">
              <a:avLst/>
            </a:prstGeom>
            <a:noFill/>
            <a:ln w="12700" cap="flat" cmpd="sng">
              <a:solidFill>
                <a:srgbClr val="A5A5A5"/>
              </a:solidFill>
              <a:prstDash val="solid"/>
              <a:miter lim="800000"/>
              <a:headEnd type="none" w="sm" len="sm"/>
              <a:tailEnd type="none" w="sm" len="sm"/>
            </a:ln>
          </p:spPr>
        </p:cxnSp>
        <p:cxnSp>
          <p:nvCxnSpPr>
            <p:cNvPr id="149" name="Google Shape;149;p13"/>
            <p:cNvCxnSpPr/>
            <p:nvPr/>
          </p:nvCxnSpPr>
          <p:spPr>
            <a:xfrm rot="10800000" flipH="1">
              <a:off x="5916466" y="2936171"/>
              <a:ext cx="425811" cy="195560"/>
            </a:xfrm>
            <a:prstGeom prst="straightConnector1">
              <a:avLst/>
            </a:prstGeom>
            <a:noFill/>
            <a:ln w="12700" cap="flat" cmpd="sng">
              <a:solidFill>
                <a:srgbClr val="002F6C"/>
              </a:solidFill>
              <a:prstDash val="solid"/>
              <a:miter lim="800000"/>
              <a:headEnd type="none" w="sm" len="sm"/>
              <a:tailEnd type="none" w="sm" len="sm"/>
            </a:ln>
          </p:spPr>
        </p:cxnSp>
        <p:sp>
          <p:nvSpPr>
            <p:cNvPr id="150" name="Google Shape;150;p13"/>
            <p:cNvSpPr txBox="1"/>
            <p:nvPr/>
          </p:nvSpPr>
          <p:spPr>
            <a:xfrm>
              <a:off x="5309225" y="629842"/>
              <a:ext cx="1966601" cy="984828"/>
            </a:xfrm>
            <a:prstGeom prst="rect">
              <a:avLst/>
            </a:prstGeom>
            <a:noFill/>
            <a:ln>
              <a:noFill/>
            </a:ln>
          </p:spPr>
          <p:txBody>
            <a:bodyPr spcFirstLastPara="1" wrap="square" lIns="68569" tIns="34275" rIns="68569" bIns="34275" anchor="t" anchorCtr="0">
              <a:noAutofit/>
            </a:bodyPr>
            <a:lstStyle/>
            <a:p>
              <a:pPr algn="r" rtl="1"/>
              <a:r>
                <a:rPr lang="ar" sz="2000" dirty="0">
                  <a:solidFill>
                    <a:schemeClr val="dk1"/>
                  </a:solidFill>
                  <a:ea typeface="Gill Sans"/>
                  <a:cs typeface="Gill Sans"/>
                  <a:sym typeface="Gill Sans"/>
                </a:rPr>
                <a:t>الأبحاث والتطبيق</a:t>
              </a:r>
              <a:endParaRPr sz="3200" dirty="0"/>
            </a:p>
          </p:txBody>
        </p:sp>
      </p:grpSp>
      <p:sp>
        <p:nvSpPr>
          <p:cNvPr id="151" name="Google Shape;151;p13"/>
          <p:cNvSpPr txBox="1"/>
          <p:nvPr/>
        </p:nvSpPr>
        <p:spPr>
          <a:xfrm rot="1280518">
            <a:off x="4930064" y="4063209"/>
            <a:ext cx="780370" cy="323165"/>
          </a:xfrm>
          <a:prstGeom prst="rect">
            <a:avLst/>
          </a:prstGeom>
          <a:noFill/>
          <a:ln>
            <a:noFill/>
          </a:ln>
        </p:spPr>
        <p:txBody>
          <a:bodyPr spcFirstLastPara="1" wrap="square" lIns="68569" tIns="34275" rIns="68569" bIns="34275" anchor="t" anchorCtr="0">
            <a:noAutofit/>
          </a:bodyPr>
          <a:lstStyle/>
          <a:p>
            <a:pPr algn="ctr" rtl="1"/>
            <a:r>
              <a:rPr lang="ar" sz="825" b="1">
                <a:solidFill>
                  <a:schemeClr val="lt1"/>
                </a:solidFill>
                <a:ea typeface="Gill Sans"/>
                <a:cs typeface="Gill Sans"/>
                <a:sym typeface="Gill Sans"/>
              </a:rPr>
              <a:t>يشعر الطفل بالدافعية</a:t>
            </a:r>
            <a:endParaRPr sz="105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200"/>
        <p:cNvGrpSpPr/>
        <p:nvPr/>
      </p:nvGrpSpPr>
      <p:grpSpPr>
        <a:xfrm>
          <a:off x="0" y="0"/>
          <a:ext cx="0" cy="0"/>
          <a:chOff x="0" y="0"/>
          <a:chExt cx="0" cy="0"/>
        </a:xfrm>
      </p:grpSpPr>
      <p:sp>
        <p:nvSpPr>
          <p:cNvPr id="1201" name="Google Shape;1201;p16"/>
          <p:cNvSpPr txBox="1">
            <a:spLocks noGrp="1"/>
          </p:cNvSpPr>
          <p:nvPr>
            <p:ph idx="1"/>
          </p:nvPr>
        </p:nvSpPr>
        <p:spPr>
          <a:prstGeom prst="rect">
            <a:avLst/>
          </a:prstGeom>
          <a:noFill/>
          <a:ln>
            <a:noFill/>
          </a:ln>
        </p:spPr>
        <p:txBody>
          <a:bodyPr spcFirstLastPara="1" vert="horz" wrap="square" lIns="91425" tIns="45700" rIns="91425" bIns="45700" numCol="1" anchor="t" anchorCtr="0" compatLnSpc="1">
            <a:prstTxWarp prst="textNoShape">
              <a:avLst/>
            </a:prstTxWarp>
            <a:noAutofit/>
          </a:bodyPr>
          <a:lstStyle/>
          <a:p>
            <a:pPr algn="r" rtl="1">
              <a:buClr>
                <a:schemeClr val="accent3"/>
              </a:buClr>
            </a:pPr>
            <a:r>
              <a:rPr lang="ar" sz="2400" b="0" i="0" u="none" baseline="0" dirty="0">
                <a:solidFill>
                  <a:schemeClr val="accent3"/>
                </a:solidFill>
                <a:latin typeface="Gill Sans MT" panose="020B0502020104020203" pitchFamily="34" charset="0"/>
                <a:ea typeface="Gill Sans"/>
                <a:cs typeface="Gill Sans"/>
                <a:sym typeface="Gill Sans"/>
              </a:rPr>
              <a:t>يقدم هذا النظام، في بيئة آمنة، تعليم قراءة ورياضيات منتظم للجميع، ولا يقصي الأطفال ممن يتعرضون للتهميش. حين نقول جميع الاطفال نقصد:</a:t>
            </a:r>
          </a:p>
          <a:p>
            <a:pPr lvl="1" algn="r" rtl="1">
              <a:spcBef>
                <a:spcPts val="0"/>
              </a:spcBef>
              <a:buClr>
                <a:schemeClr val="accent3"/>
              </a:buClr>
              <a:buFont typeface="Wingdings" panose="05000000000000000000" pitchFamily="2" charset="2"/>
              <a:buChar char="§"/>
            </a:pPr>
            <a:r>
              <a:rPr lang="ar" sz="2400" b="0" i="0" u="none" baseline="0" dirty="0">
                <a:solidFill>
                  <a:schemeClr val="accent3"/>
                </a:solidFill>
                <a:latin typeface="Gill Sans MT" panose="020B0502020104020203" pitchFamily="34" charset="0"/>
                <a:ea typeface="Gill Sans"/>
                <a:cs typeface="Gill Sans"/>
                <a:sym typeface="Gill Sans"/>
              </a:rPr>
              <a:t>الطلاب من أي نوع اجتماعي أو ميل جنسي</a:t>
            </a:r>
            <a:endParaRPr sz="2400" dirty="0">
              <a:solidFill>
                <a:schemeClr val="accent3"/>
              </a:solidFill>
              <a:latin typeface="Gill Sans MT" panose="020B0502020104020203" pitchFamily="34" charset="0"/>
              <a:ea typeface="Gill Sans"/>
              <a:cs typeface="Gill Sans"/>
              <a:sym typeface="Gill Sans"/>
            </a:endParaRPr>
          </a:p>
          <a:p>
            <a:pPr lvl="1" algn="r" rtl="1">
              <a:spcBef>
                <a:spcPts val="0"/>
              </a:spcBef>
              <a:buClr>
                <a:schemeClr val="accent3"/>
              </a:buClr>
              <a:buFont typeface="Wingdings" panose="05000000000000000000" pitchFamily="2" charset="2"/>
              <a:buChar char="§"/>
            </a:pPr>
            <a:r>
              <a:rPr lang="ar" sz="2400" b="0" i="0" u="none" baseline="0" dirty="0">
                <a:solidFill>
                  <a:schemeClr val="accent3"/>
                </a:solidFill>
                <a:latin typeface="Gill Sans MT" panose="020B0502020104020203" pitchFamily="34" charset="0"/>
                <a:ea typeface="Gill Sans"/>
                <a:cs typeface="Gill Sans"/>
                <a:sym typeface="Gill Sans"/>
              </a:rPr>
              <a:t>من يعيشون في فقر </a:t>
            </a:r>
            <a:endParaRPr sz="2400" dirty="0">
              <a:solidFill>
                <a:schemeClr val="accent3"/>
              </a:solidFill>
              <a:latin typeface="Gill Sans MT" panose="020B0502020104020203" pitchFamily="34" charset="0"/>
              <a:ea typeface="Gill Sans"/>
              <a:cs typeface="Gill Sans"/>
              <a:sym typeface="Gill Sans"/>
            </a:endParaRPr>
          </a:p>
          <a:p>
            <a:pPr lvl="1" algn="r" rtl="1">
              <a:spcBef>
                <a:spcPts val="0"/>
              </a:spcBef>
              <a:buClr>
                <a:schemeClr val="accent3"/>
              </a:buClr>
              <a:buFont typeface="Wingdings" panose="05000000000000000000" pitchFamily="2" charset="2"/>
              <a:buChar char="§"/>
            </a:pPr>
            <a:r>
              <a:rPr lang="ar" sz="2400" b="0" i="0" u="none" baseline="0" dirty="0">
                <a:solidFill>
                  <a:schemeClr val="accent3"/>
                </a:solidFill>
                <a:latin typeface="Gill Sans MT" panose="020B0502020104020203" pitchFamily="34" charset="0"/>
                <a:ea typeface="Gill Sans"/>
                <a:cs typeface="Gill Sans"/>
                <a:sym typeface="Gill Sans"/>
              </a:rPr>
              <a:t>سكان الحضر والريف </a:t>
            </a:r>
            <a:endParaRPr sz="2400" dirty="0">
              <a:solidFill>
                <a:schemeClr val="accent3"/>
              </a:solidFill>
              <a:latin typeface="Gill Sans MT" panose="020B0502020104020203" pitchFamily="34" charset="0"/>
              <a:ea typeface="Gill Sans"/>
              <a:cs typeface="Gill Sans"/>
              <a:sym typeface="Gill Sans"/>
            </a:endParaRPr>
          </a:p>
          <a:p>
            <a:pPr lvl="1" algn="r" rtl="1">
              <a:spcBef>
                <a:spcPts val="0"/>
              </a:spcBef>
              <a:buClr>
                <a:schemeClr val="accent3"/>
              </a:buClr>
              <a:buFont typeface="Wingdings" panose="05000000000000000000" pitchFamily="2" charset="2"/>
              <a:buChar char="§"/>
            </a:pPr>
            <a:r>
              <a:rPr lang="ar" sz="2400" b="0" i="0" u="none" baseline="0" dirty="0">
                <a:solidFill>
                  <a:schemeClr val="accent3"/>
                </a:solidFill>
                <a:latin typeface="Gill Sans MT" panose="020B0502020104020203" pitchFamily="34" charset="0"/>
                <a:ea typeface="Gill Sans"/>
                <a:cs typeface="Gill Sans"/>
                <a:sym typeface="Gill Sans"/>
              </a:rPr>
              <a:t>من يعيشون في سياق النزاعات والأزمات</a:t>
            </a:r>
            <a:endParaRPr sz="2400" dirty="0">
              <a:solidFill>
                <a:schemeClr val="accent3"/>
              </a:solidFill>
              <a:latin typeface="Gill Sans MT" panose="020B0502020104020203" pitchFamily="34" charset="0"/>
              <a:ea typeface="Gill Sans"/>
              <a:cs typeface="Gill Sans"/>
              <a:sym typeface="Gill Sans"/>
            </a:endParaRPr>
          </a:p>
          <a:p>
            <a:pPr lvl="1" algn="r" rtl="1">
              <a:spcBef>
                <a:spcPts val="0"/>
              </a:spcBef>
              <a:buClr>
                <a:schemeClr val="accent3"/>
              </a:buClr>
              <a:buFont typeface="Wingdings" panose="05000000000000000000" pitchFamily="2" charset="2"/>
              <a:buChar char="§"/>
            </a:pPr>
            <a:r>
              <a:rPr lang="ar" sz="2400" b="0" i="0" u="none" baseline="0" dirty="0">
                <a:solidFill>
                  <a:schemeClr val="accent3"/>
                </a:solidFill>
                <a:latin typeface="Gill Sans MT" panose="020B0502020104020203" pitchFamily="34" charset="0"/>
                <a:ea typeface="Gill Sans"/>
                <a:cs typeface="Gill Sans"/>
                <a:sym typeface="Gill Sans"/>
              </a:rPr>
              <a:t>الطلاب ذوي الإعاقة </a:t>
            </a:r>
            <a:endParaRPr sz="2400" dirty="0">
              <a:solidFill>
                <a:schemeClr val="accent3"/>
              </a:solidFill>
              <a:latin typeface="Gill Sans MT" panose="020B0502020104020203" pitchFamily="34" charset="0"/>
              <a:ea typeface="Gill Sans"/>
              <a:cs typeface="Gill Sans"/>
              <a:sym typeface="Gill Sans"/>
            </a:endParaRPr>
          </a:p>
          <a:p>
            <a:pPr lvl="1" algn="r" rtl="1">
              <a:spcBef>
                <a:spcPts val="0"/>
              </a:spcBef>
              <a:buClr>
                <a:schemeClr val="accent3"/>
              </a:buClr>
              <a:buFont typeface="Wingdings" panose="05000000000000000000" pitchFamily="2" charset="2"/>
              <a:buChar char="§"/>
            </a:pPr>
            <a:r>
              <a:rPr lang="ar" sz="2400" b="0" i="0" u="none" baseline="0" dirty="0">
                <a:solidFill>
                  <a:schemeClr val="accent3"/>
                </a:solidFill>
                <a:latin typeface="Gill Sans MT" panose="020B0502020104020203" pitchFamily="34" charset="0"/>
                <a:ea typeface="Gill Sans"/>
                <a:cs typeface="Gill Sans"/>
                <a:sym typeface="Gill Sans"/>
              </a:rPr>
              <a:t>السكان الأصليين</a:t>
            </a:r>
            <a:endParaRPr sz="2400" dirty="0">
              <a:solidFill>
                <a:schemeClr val="accent3"/>
              </a:solidFill>
              <a:latin typeface="Gill Sans MT" panose="020B0502020104020203" pitchFamily="34" charset="0"/>
              <a:ea typeface="Gill Sans"/>
              <a:cs typeface="Gill Sans"/>
              <a:sym typeface="Gill Sans"/>
            </a:endParaRPr>
          </a:p>
          <a:p>
            <a:pPr lvl="1" algn="r" rtl="1">
              <a:spcBef>
                <a:spcPts val="0"/>
              </a:spcBef>
              <a:buClr>
                <a:schemeClr val="accent3"/>
              </a:buClr>
              <a:buFont typeface="Wingdings" panose="05000000000000000000" pitchFamily="2" charset="2"/>
              <a:buChar char="§"/>
            </a:pPr>
            <a:r>
              <a:rPr lang="ar" sz="2400" b="0" i="0" u="none" baseline="0" dirty="0">
                <a:solidFill>
                  <a:schemeClr val="accent3"/>
                </a:solidFill>
                <a:latin typeface="Gill Sans MT" panose="020B0502020104020203" pitchFamily="34" charset="0"/>
                <a:ea typeface="Gill Sans"/>
                <a:cs typeface="Gill Sans"/>
                <a:sym typeface="Gill Sans"/>
              </a:rPr>
              <a:t>الأقليات العرقية واللغوية </a:t>
            </a:r>
            <a:endParaRPr sz="2400" dirty="0">
              <a:solidFill>
                <a:schemeClr val="accent3"/>
              </a:solidFill>
              <a:latin typeface="Gill Sans MT" panose="020B0502020104020203" pitchFamily="34" charset="0"/>
              <a:ea typeface="Gill Sans"/>
              <a:cs typeface="Gill Sans"/>
              <a:sym typeface="Gill Sans"/>
            </a:endParaRPr>
          </a:p>
          <a:p>
            <a:pPr marL="0" indent="0" algn="r" rtl="1">
              <a:buNone/>
            </a:pPr>
            <a:endParaRPr sz="2400" dirty="0">
              <a:solidFill>
                <a:schemeClr val="accent3"/>
              </a:solidFill>
              <a:latin typeface="Gill Sans MT" panose="020B0502020104020203" pitchFamily="34" charset="0"/>
              <a:ea typeface="Gill Sans"/>
              <a:cs typeface="Gill Sans"/>
              <a:sym typeface="Gill Sans"/>
            </a:endParaRPr>
          </a:p>
        </p:txBody>
      </p:sp>
      <p:sp>
        <p:nvSpPr>
          <p:cNvPr id="1203" name="Google Shape;1203;p16"/>
          <p:cNvSpPr txBox="1">
            <a:spLocks noGrp="1"/>
          </p:cNvSpPr>
          <p:nvPr>
            <p:ph type="title"/>
          </p:nvPr>
        </p:nvSpPr>
        <p:spPr>
          <a:prstGeom prst="rect">
            <a:avLst/>
          </a:prstGeom>
          <a:noFill/>
          <a:ln>
            <a:noFill/>
          </a:ln>
        </p:spPr>
        <p:txBody>
          <a:bodyPr spcFirstLastPara="1" vert="horz" wrap="square" lIns="91425" tIns="45700" rIns="91425" bIns="45700" numCol="1" anchor="b" anchorCtr="0" compatLnSpc="1">
            <a:prstTxWarp prst="textNoShape">
              <a:avLst/>
            </a:prstTxWarp>
            <a:noAutofit/>
          </a:bodyPr>
          <a:lstStyle/>
          <a:p>
            <a:pPr algn="r" rtl="1"/>
            <a:r>
              <a:rPr lang="ar" sz="4000" b="0" i="0" u="none" cap="all" baseline="0" dirty="0">
                <a:latin typeface="Gill Sans"/>
                <a:ea typeface="Gill Sans"/>
                <a:cs typeface="Gill Sans"/>
                <a:sym typeface="Gill Sans"/>
              </a:rPr>
              <a:t>النتيجة: القراءة والحساب لجميع الأطفال</a:t>
            </a:r>
            <a:endParaRPr sz="4000" cap="all" dirty="0">
              <a:latin typeface="Gill Sans"/>
              <a:ea typeface="Gill Sans"/>
              <a:cs typeface="Gill Sans"/>
              <a:sym typeface="Gill Sans"/>
            </a:endParaRPr>
          </a:p>
        </p:txBody>
      </p:sp>
      <p:sp>
        <p:nvSpPr>
          <p:cNvPr id="1202" name="Google Shape;1202;p16"/>
          <p:cNvSpPr txBox="1">
            <a:spLocks noGrp="1"/>
          </p:cNvSpPr>
          <p:nvPr>
            <p:ph type="sldNum" sz="quarter" idx="11"/>
          </p:nvPr>
        </p:nvSpPr>
        <p:spPr>
          <a:prstGeom prst="rect">
            <a:avLst/>
          </a:prstGeom>
          <a:noFill/>
          <a:ln>
            <a:noFill/>
          </a:ln>
        </p:spPr>
        <p:txBody>
          <a:bodyPr spcFirstLastPara="1" vert="horz" wrap="square" lIns="91425" tIns="45700" rIns="91425" bIns="45700" rtlCol="0" anchor="ctr" anchorCtr="0">
            <a:noAutofit/>
          </a:bodyPr>
          <a:lstStyle/>
          <a:p>
            <a:pPr algn="l" rtl="1"/>
            <a:fld id="{00000000-1234-1234-1234-123412341234}" type="slidenum">
              <a:rPr/>
              <a:pPr algn="l" rtl="1"/>
              <a:t>31</a:t>
            </a:fld>
            <a:endParaRPr dirty="0"/>
          </a:p>
        </p:txBody>
      </p:sp>
      <p:sp>
        <p:nvSpPr>
          <p:cNvPr id="1204" name="Google Shape;1204;p16"/>
          <p:cNvSpPr txBox="1"/>
          <p:nvPr/>
        </p:nvSpPr>
        <p:spPr>
          <a:xfrm>
            <a:off x="6162708" y="3149539"/>
            <a:ext cx="1386538" cy="1197595"/>
          </a:xfrm>
          <a:prstGeom prst="rect">
            <a:avLst/>
          </a:prstGeom>
          <a:noFill/>
          <a:ln>
            <a:noFill/>
          </a:ln>
        </p:spPr>
        <p:txBody>
          <a:bodyPr spcFirstLastPara="1" wrap="square" lIns="91425" tIns="45700" rIns="91425" bIns="45700" anchor="ctr" anchorCtr="0">
            <a:spAutoFit/>
          </a:bodyPr>
          <a:lstStyle/>
          <a:p>
            <a:pPr algn="ctr" rtl="1">
              <a:lnSpc>
                <a:spcPct val="114285"/>
              </a:lnSpc>
              <a:spcBef>
                <a:spcPts val="0"/>
              </a:spcBef>
              <a:spcAft>
                <a:spcPts val="0"/>
              </a:spcAft>
            </a:pPr>
            <a:r>
              <a:rPr lang="ar" sz="2100">
                <a:solidFill>
                  <a:srgbClr val="262626"/>
                </a:solidFill>
                <a:latin typeface="Gill Sans"/>
                <a:ea typeface="Gill Sans"/>
                <a:cs typeface="Gill Sans"/>
                <a:sym typeface="Gill Sans"/>
              </a:rPr>
              <a:t>القراءة والحساب لجميع الأطفال</a:t>
            </a:r>
            <a:endParaRPr dirty="0"/>
          </a:p>
        </p:txBody>
      </p:sp>
      <p:grpSp>
        <p:nvGrpSpPr>
          <p:cNvPr id="2" name="Group 1">
            <a:extLst>
              <a:ext uri="{FF2B5EF4-FFF2-40B4-BE49-F238E27FC236}">
                <a16:creationId xmlns:a16="http://schemas.microsoft.com/office/drawing/2014/main" id="{BCC408A7-CE01-4912-9677-AE746B67FBD3}"/>
              </a:ext>
            </a:extLst>
          </p:cNvPr>
          <p:cNvGrpSpPr/>
          <p:nvPr/>
        </p:nvGrpSpPr>
        <p:grpSpPr>
          <a:xfrm>
            <a:off x="316794" y="2766766"/>
            <a:ext cx="3107460" cy="3137668"/>
            <a:chOff x="5304275" y="2148664"/>
            <a:chExt cx="3107460" cy="3137668"/>
          </a:xfrm>
        </p:grpSpPr>
        <p:grpSp>
          <p:nvGrpSpPr>
            <p:cNvPr id="1205" name="Google Shape;1205;p16"/>
            <p:cNvGrpSpPr/>
            <p:nvPr/>
          </p:nvGrpSpPr>
          <p:grpSpPr>
            <a:xfrm>
              <a:off x="5304275" y="2148664"/>
              <a:ext cx="3107460" cy="3105740"/>
              <a:chOff x="708756" y="1670050"/>
              <a:chExt cx="4062536" cy="4060287"/>
            </a:xfrm>
          </p:grpSpPr>
          <p:sp>
            <p:nvSpPr>
              <p:cNvPr id="1206" name="Google Shape;1206;p16"/>
              <p:cNvSpPr/>
              <p:nvPr/>
            </p:nvSpPr>
            <p:spPr>
              <a:xfrm>
                <a:off x="2738900" y="1670053"/>
                <a:ext cx="1627198" cy="1285477"/>
              </a:xfrm>
              <a:custGeom>
                <a:avLst/>
                <a:gdLst/>
                <a:ahLst/>
                <a:cxnLst/>
                <a:rect l="l" t="t" r="r" b="b"/>
                <a:pathLst>
                  <a:path w="1627198" h="1285477" extrusionOk="0">
                    <a:moveTo>
                      <a:pt x="0" y="0"/>
                    </a:moveTo>
                    <a:lnTo>
                      <a:pt x="46747" y="23090"/>
                    </a:lnTo>
                    <a:lnTo>
                      <a:pt x="1627198" y="803771"/>
                    </a:lnTo>
                    <a:lnTo>
                      <a:pt x="1047892" y="1285477"/>
                    </a:lnTo>
                    <a:lnTo>
                      <a:pt x="5518" y="770585"/>
                    </a:lnTo>
                    <a:lnTo>
                      <a:pt x="1583" y="772529"/>
                    </a:lnTo>
                    <a:close/>
                  </a:path>
                </a:pathLst>
              </a:custGeom>
              <a:solidFill>
                <a:srgbClr val="A70000"/>
              </a:solidFill>
              <a:ln>
                <a:noFill/>
              </a:ln>
              <a:effectLst>
                <a:outerShdw blurRad="190500" sx="102000" sy="102000" algn="ctr" rotWithShape="0">
                  <a:srgbClr val="000000">
                    <a:alpha val="29803"/>
                  </a:srgbClr>
                </a:outerShdw>
              </a:effectLst>
            </p:spPr>
            <p:txBody>
              <a:bodyPr spcFirstLastPara="1" wrap="square" lIns="91425" tIns="45700" rIns="91425" bIns="45700" anchor="ctr" anchorCtr="0">
                <a:noAutofit/>
              </a:bodyPr>
              <a:lstStyle/>
              <a:p>
                <a:pPr algn="ctr" rtl="1">
                  <a:spcBef>
                    <a:spcPts val="0"/>
                  </a:spcBef>
                  <a:spcAft>
                    <a:spcPts val="0"/>
                  </a:spcAft>
                </a:pPr>
                <a:endParaRPr sz="1050">
                  <a:solidFill>
                    <a:schemeClr val="lt1"/>
                  </a:solidFill>
                  <a:latin typeface="Arial"/>
                  <a:ea typeface="Arial"/>
                  <a:cs typeface="Arial"/>
                  <a:sym typeface="Arial"/>
                </a:endParaRPr>
              </a:p>
            </p:txBody>
          </p:sp>
          <p:sp>
            <p:nvSpPr>
              <p:cNvPr id="1207" name="Google Shape;1207;p16"/>
              <p:cNvSpPr/>
              <p:nvPr/>
            </p:nvSpPr>
            <p:spPr>
              <a:xfrm>
                <a:off x="708756" y="4115954"/>
                <a:ext cx="1448872" cy="1611973"/>
              </a:xfrm>
              <a:custGeom>
                <a:avLst/>
                <a:gdLst/>
                <a:ahLst/>
                <a:cxnLst/>
                <a:rect l="l" t="t" r="r" b="b"/>
                <a:pathLst>
                  <a:path w="1448872" h="1611973" extrusionOk="0">
                    <a:moveTo>
                      <a:pt x="730900" y="0"/>
                    </a:moveTo>
                    <a:lnTo>
                      <a:pt x="730003" y="4030"/>
                    </a:lnTo>
                    <a:lnTo>
                      <a:pt x="1448872" y="928640"/>
                    </a:lnTo>
                    <a:lnTo>
                      <a:pt x="1125283" y="1611973"/>
                    </a:lnTo>
                    <a:lnTo>
                      <a:pt x="869829" y="1284055"/>
                    </a:lnTo>
                    <a:lnTo>
                      <a:pt x="0" y="165281"/>
                    </a:lnTo>
                    <a:lnTo>
                      <a:pt x="152" y="164598"/>
                    </a:lnTo>
                    <a:close/>
                  </a:path>
                </a:pathLst>
              </a:custGeom>
              <a:solidFill>
                <a:srgbClr val="A7C6ED"/>
              </a:solidFill>
              <a:ln>
                <a:noFill/>
              </a:ln>
              <a:effectLst>
                <a:outerShdw blurRad="190500" sx="102000" sy="102000" algn="ctr" rotWithShape="0">
                  <a:srgbClr val="000000">
                    <a:alpha val="29803"/>
                  </a:srgbClr>
                </a:outerShdw>
              </a:effectLst>
            </p:spPr>
            <p:txBody>
              <a:bodyPr spcFirstLastPara="1" wrap="square" lIns="91425" tIns="45700" rIns="91425" bIns="45700" anchor="ctr" anchorCtr="0">
                <a:noAutofit/>
              </a:bodyPr>
              <a:lstStyle/>
              <a:p>
                <a:pPr algn="ctr" rtl="1">
                  <a:spcBef>
                    <a:spcPts val="0"/>
                  </a:spcBef>
                  <a:spcAft>
                    <a:spcPts val="0"/>
                  </a:spcAft>
                </a:pPr>
                <a:endParaRPr sz="1050">
                  <a:solidFill>
                    <a:schemeClr val="lt1"/>
                  </a:solidFill>
                  <a:latin typeface="Arial"/>
                  <a:ea typeface="Arial"/>
                  <a:cs typeface="Arial"/>
                  <a:sym typeface="Arial"/>
                </a:endParaRPr>
              </a:p>
            </p:txBody>
          </p:sp>
          <p:sp>
            <p:nvSpPr>
              <p:cNvPr id="1208" name="Google Shape;1208;p16"/>
              <p:cNvSpPr/>
              <p:nvPr/>
            </p:nvSpPr>
            <p:spPr>
              <a:xfrm>
                <a:off x="1832555" y="5043960"/>
                <a:ext cx="1812690" cy="686377"/>
              </a:xfrm>
              <a:custGeom>
                <a:avLst/>
                <a:gdLst/>
                <a:ahLst/>
                <a:cxnLst/>
                <a:rect l="l" t="t" r="r" b="b"/>
                <a:pathLst>
                  <a:path w="1812690" h="686377" extrusionOk="0">
                    <a:moveTo>
                      <a:pt x="324580" y="0"/>
                    </a:moveTo>
                    <a:lnTo>
                      <a:pt x="330796" y="7995"/>
                    </a:lnTo>
                    <a:lnTo>
                      <a:pt x="1491912" y="7995"/>
                    </a:lnTo>
                    <a:lnTo>
                      <a:pt x="1812690" y="682707"/>
                    </a:lnTo>
                    <a:lnTo>
                      <a:pt x="1809836" y="686377"/>
                    </a:lnTo>
                    <a:lnTo>
                      <a:pt x="2854" y="686377"/>
                    </a:lnTo>
                    <a:lnTo>
                      <a:pt x="0" y="682706"/>
                    </a:lnTo>
                    <a:close/>
                  </a:path>
                </a:pathLst>
              </a:custGeom>
              <a:solidFill>
                <a:srgbClr val="CFCDC9"/>
              </a:solidFill>
              <a:ln>
                <a:noFill/>
              </a:ln>
              <a:effectLst>
                <a:outerShdw blurRad="190500" sx="102000" sy="102000" algn="ctr" rotWithShape="0">
                  <a:srgbClr val="000000">
                    <a:alpha val="29803"/>
                  </a:srgbClr>
                </a:outerShdw>
              </a:effectLst>
            </p:spPr>
            <p:txBody>
              <a:bodyPr spcFirstLastPara="1" wrap="square" lIns="91425" tIns="45700" rIns="91425" bIns="45700" anchor="ctr" anchorCtr="0">
                <a:noAutofit/>
              </a:bodyPr>
              <a:lstStyle/>
              <a:p>
                <a:pPr algn="ctr" rtl="1">
                  <a:spcBef>
                    <a:spcPts val="0"/>
                  </a:spcBef>
                  <a:spcAft>
                    <a:spcPts val="0"/>
                  </a:spcAft>
                </a:pPr>
                <a:endParaRPr sz="1050">
                  <a:solidFill>
                    <a:schemeClr val="lt1"/>
                  </a:solidFill>
                  <a:latin typeface="Arial"/>
                  <a:ea typeface="Arial"/>
                  <a:cs typeface="Arial"/>
                  <a:sym typeface="Arial"/>
                </a:endParaRPr>
              </a:p>
            </p:txBody>
          </p:sp>
          <p:sp>
            <p:nvSpPr>
              <p:cNvPr id="1209" name="Google Shape;1209;p16"/>
              <p:cNvSpPr/>
              <p:nvPr/>
            </p:nvSpPr>
            <p:spPr>
              <a:xfrm>
                <a:off x="708756" y="2478125"/>
                <a:ext cx="988217" cy="1806157"/>
              </a:xfrm>
              <a:custGeom>
                <a:avLst/>
                <a:gdLst/>
                <a:ahLst/>
                <a:cxnLst/>
                <a:rect l="l" t="t" r="r" b="b"/>
                <a:pathLst>
                  <a:path w="988217" h="1806157" extrusionOk="0">
                    <a:moveTo>
                      <a:pt x="401238" y="0"/>
                    </a:moveTo>
                    <a:lnTo>
                      <a:pt x="988217" y="481477"/>
                    </a:lnTo>
                    <a:lnTo>
                      <a:pt x="730541" y="1639444"/>
                    </a:lnTo>
                    <a:lnTo>
                      <a:pt x="2368" y="1806157"/>
                    </a:lnTo>
                    <a:lnTo>
                      <a:pt x="0" y="1803111"/>
                    </a:lnTo>
                    <a:close/>
                  </a:path>
                </a:pathLst>
              </a:custGeom>
              <a:solidFill>
                <a:srgbClr val="002F6C"/>
              </a:solidFill>
              <a:ln>
                <a:noFill/>
              </a:ln>
              <a:effectLst>
                <a:outerShdw blurRad="190500" sx="102000" sy="102000" algn="ctr" rotWithShape="0">
                  <a:srgbClr val="000000">
                    <a:alpha val="29803"/>
                  </a:srgbClr>
                </a:outerShdw>
              </a:effectLst>
            </p:spPr>
            <p:txBody>
              <a:bodyPr spcFirstLastPara="1" wrap="square" lIns="91425" tIns="45700" rIns="91425" bIns="45700" anchor="ctr" anchorCtr="0">
                <a:noAutofit/>
              </a:bodyPr>
              <a:lstStyle/>
              <a:p>
                <a:pPr algn="ctr" rtl="1">
                  <a:spcBef>
                    <a:spcPts val="0"/>
                  </a:spcBef>
                  <a:spcAft>
                    <a:spcPts val="0"/>
                  </a:spcAft>
                </a:pPr>
                <a:endParaRPr sz="1050">
                  <a:solidFill>
                    <a:schemeClr val="lt1"/>
                  </a:solidFill>
                  <a:latin typeface="Arial"/>
                  <a:ea typeface="Arial"/>
                  <a:cs typeface="Arial"/>
                  <a:sym typeface="Arial"/>
                </a:endParaRPr>
              </a:p>
            </p:txBody>
          </p:sp>
          <p:sp>
            <p:nvSpPr>
              <p:cNvPr id="1210" name="Google Shape;1210;p16"/>
              <p:cNvSpPr/>
              <p:nvPr/>
            </p:nvSpPr>
            <p:spPr>
              <a:xfrm>
                <a:off x="1111671" y="1670050"/>
                <a:ext cx="1628819" cy="1288888"/>
              </a:xfrm>
              <a:custGeom>
                <a:avLst/>
                <a:gdLst/>
                <a:ahLst/>
                <a:cxnLst/>
                <a:rect l="l" t="t" r="r" b="b"/>
                <a:pathLst>
                  <a:path w="1628819" h="1288888" extrusionOk="0">
                    <a:moveTo>
                      <a:pt x="1627231" y="0"/>
                    </a:moveTo>
                    <a:lnTo>
                      <a:pt x="1627236" y="3"/>
                    </a:lnTo>
                    <a:lnTo>
                      <a:pt x="1628819" y="772528"/>
                    </a:lnTo>
                    <a:lnTo>
                      <a:pt x="585695" y="1287790"/>
                    </a:lnTo>
                    <a:lnTo>
                      <a:pt x="585451" y="1288888"/>
                    </a:lnTo>
                    <a:lnTo>
                      <a:pt x="0" y="806565"/>
                    </a:lnTo>
                    <a:lnTo>
                      <a:pt x="807398" y="404966"/>
                    </a:lnTo>
                    <a:close/>
                  </a:path>
                </a:pathLst>
              </a:custGeom>
              <a:solidFill>
                <a:srgbClr val="651D32"/>
              </a:solidFill>
              <a:ln>
                <a:noFill/>
              </a:ln>
              <a:effectLst>
                <a:outerShdw blurRad="190500" sx="102000" sy="102000" algn="ctr" rotWithShape="0">
                  <a:srgbClr val="000000">
                    <a:alpha val="29803"/>
                  </a:srgbClr>
                </a:outerShdw>
              </a:effectLst>
            </p:spPr>
            <p:txBody>
              <a:bodyPr spcFirstLastPara="1" wrap="square" lIns="91425" tIns="45700" rIns="91425" bIns="45700" anchor="ctr" anchorCtr="0">
                <a:noAutofit/>
              </a:bodyPr>
              <a:lstStyle/>
              <a:p>
                <a:pPr algn="ctr" rtl="1">
                  <a:spcBef>
                    <a:spcPts val="0"/>
                  </a:spcBef>
                  <a:spcAft>
                    <a:spcPts val="0"/>
                  </a:spcAft>
                </a:pPr>
                <a:endParaRPr sz="1050">
                  <a:solidFill>
                    <a:schemeClr val="lt1"/>
                  </a:solidFill>
                  <a:latin typeface="Arial"/>
                  <a:ea typeface="Arial"/>
                  <a:cs typeface="Arial"/>
                  <a:sym typeface="Arial"/>
                </a:endParaRPr>
              </a:p>
            </p:txBody>
          </p:sp>
          <p:sp>
            <p:nvSpPr>
              <p:cNvPr id="1211" name="Google Shape;1211;p16"/>
              <p:cNvSpPr/>
              <p:nvPr/>
            </p:nvSpPr>
            <p:spPr>
              <a:xfrm>
                <a:off x="3787413" y="2473124"/>
                <a:ext cx="983879" cy="1806913"/>
              </a:xfrm>
              <a:custGeom>
                <a:avLst/>
                <a:gdLst/>
                <a:ahLst/>
                <a:cxnLst/>
                <a:rect l="l" t="t" r="r" b="b"/>
                <a:pathLst>
                  <a:path w="983879" h="1806913" extrusionOk="0">
                    <a:moveTo>
                      <a:pt x="579254" y="0"/>
                    </a:moveTo>
                    <a:lnTo>
                      <a:pt x="983879" y="1806913"/>
                    </a:lnTo>
                    <a:lnTo>
                      <a:pt x="261540" y="1641807"/>
                    </a:lnTo>
                    <a:lnTo>
                      <a:pt x="4058" y="484716"/>
                    </a:lnTo>
                    <a:lnTo>
                      <a:pt x="0" y="482711"/>
                    </a:lnTo>
                    <a:close/>
                  </a:path>
                </a:pathLst>
              </a:custGeom>
              <a:solidFill>
                <a:srgbClr val="6C6463"/>
              </a:solidFill>
              <a:ln>
                <a:noFill/>
              </a:ln>
              <a:effectLst>
                <a:outerShdw blurRad="190500" sx="102000" sy="102000" algn="ctr" rotWithShape="0">
                  <a:srgbClr val="000000">
                    <a:alpha val="29803"/>
                  </a:srgbClr>
                </a:outerShdw>
              </a:effectLst>
            </p:spPr>
            <p:txBody>
              <a:bodyPr spcFirstLastPara="1" wrap="square" lIns="91425" tIns="45700" rIns="91425" bIns="45700" anchor="ctr" anchorCtr="0">
                <a:noAutofit/>
              </a:bodyPr>
              <a:lstStyle/>
              <a:p>
                <a:pPr algn="ctr" rtl="1">
                  <a:spcBef>
                    <a:spcPts val="0"/>
                  </a:spcBef>
                  <a:spcAft>
                    <a:spcPts val="0"/>
                  </a:spcAft>
                </a:pPr>
                <a:endParaRPr sz="1050">
                  <a:solidFill>
                    <a:schemeClr val="lt1"/>
                  </a:solidFill>
                  <a:latin typeface="Arial"/>
                  <a:ea typeface="Arial"/>
                  <a:cs typeface="Arial"/>
                  <a:sym typeface="Arial"/>
                </a:endParaRPr>
              </a:p>
            </p:txBody>
          </p:sp>
          <p:sp>
            <p:nvSpPr>
              <p:cNvPr id="1212" name="Google Shape;1212;p16"/>
              <p:cNvSpPr/>
              <p:nvPr/>
            </p:nvSpPr>
            <p:spPr>
              <a:xfrm>
                <a:off x="3324678" y="4110615"/>
                <a:ext cx="1443524" cy="1614953"/>
              </a:xfrm>
              <a:custGeom>
                <a:avLst/>
                <a:gdLst/>
                <a:ahLst/>
                <a:cxnLst/>
                <a:rect l="l" t="t" r="r" b="b"/>
                <a:pathLst>
                  <a:path w="1443524" h="1614953" extrusionOk="0">
                    <a:moveTo>
                      <a:pt x="723314" y="0"/>
                    </a:moveTo>
                    <a:lnTo>
                      <a:pt x="1443524" y="166334"/>
                    </a:lnTo>
                    <a:lnTo>
                      <a:pt x="322311" y="1614953"/>
                    </a:lnTo>
                    <a:lnTo>
                      <a:pt x="0" y="941340"/>
                    </a:lnTo>
                    <a:lnTo>
                      <a:pt x="807" y="941340"/>
                    </a:lnTo>
                    <a:lnTo>
                      <a:pt x="725399" y="9369"/>
                    </a:lnTo>
                    <a:close/>
                  </a:path>
                </a:pathLst>
              </a:custGeom>
              <a:solidFill>
                <a:srgbClr val="8C8985"/>
              </a:solidFill>
              <a:ln>
                <a:noFill/>
              </a:ln>
              <a:effectLst>
                <a:outerShdw blurRad="190500" sx="102000" sy="102000" algn="ctr" rotWithShape="0">
                  <a:srgbClr val="000000">
                    <a:alpha val="29803"/>
                  </a:srgbClr>
                </a:outerShdw>
              </a:effectLst>
            </p:spPr>
            <p:txBody>
              <a:bodyPr spcFirstLastPara="1" wrap="square" lIns="91425" tIns="45700" rIns="91425" bIns="45700" anchor="ctr" anchorCtr="0">
                <a:noAutofit/>
              </a:bodyPr>
              <a:lstStyle/>
              <a:p>
                <a:pPr algn="ctr" rtl="1">
                  <a:spcBef>
                    <a:spcPts val="0"/>
                  </a:spcBef>
                  <a:spcAft>
                    <a:spcPts val="0"/>
                  </a:spcAft>
                </a:pPr>
                <a:endParaRPr sz="1050">
                  <a:solidFill>
                    <a:schemeClr val="lt1"/>
                  </a:solidFill>
                  <a:latin typeface="Arial"/>
                  <a:ea typeface="Arial"/>
                  <a:cs typeface="Arial"/>
                  <a:sym typeface="Arial"/>
                </a:endParaRPr>
              </a:p>
            </p:txBody>
          </p:sp>
        </p:grpSp>
        <p:sp>
          <p:nvSpPr>
            <p:cNvPr id="1213" name="Google Shape;1213;p16"/>
            <p:cNvSpPr/>
            <p:nvPr/>
          </p:nvSpPr>
          <p:spPr>
            <a:xfrm rot="1615077" flipH="1">
              <a:off x="6733242" y="2554051"/>
              <a:ext cx="1147178" cy="402490"/>
            </a:xfrm>
            <a:prstGeom prst="rect">
              <a:avLst/>
            </a:prstGeom>
            <a:noFill/>
            <a:ln>
              <a:noFill/>
            </a:ln>
          </p:spPr>
          <p:txBody>
            <a:bodyPr spcFirstLastPara="1" wrap="square" lIns="68575" tIns="0" rIns="68575" bIns="0" anchor="t" anchorCtr="0">
              <a:noAutofit/>
            </a:bodyPr>
            <a:lstStyle/>
            <a:p>
              <a:pPr algn="ctr" rtl="1">
                <a:spcBef>
                  <a:spcPts val="0"/>
                </a:spcBef>
                <a:spcAft>
                  <a:spcPts val="0"/>
                </a:spcAft>
              </a:pPr>
              <a:r>
                <a:rPr lang="ar" sz="1050" b="1">
                  <a:solidFill>
                    <a:schemeClr val="lt1"/>
                  </a:solidFill>
                  <a:latin typeface="Gill Sans"/>
                  <a:ea typeface="Gill Sans"/>
                  <a:cs typeface="Gill Sans"/>
                  <a:sym typeface="Gill Sans"/>
                </a:rPr>
                <a:t>الإداريين</a:t>
              </a:r>
              <a:endParaRPr/>
            </a:p>
          </p:txBody>
        </p:sp>
        <p:sp>
          <p:nvSpPr>
            <p:cNvPr id="1214" name="Google Shape;1214;p16"/>
            <p:cNvSpPr/>
            <p:nvPr/>
          </p:nvSpPr>
          <p:spPr>
            <a:xfrm rot="-4679577" flipH="1">
              <a:off x="5345648" y="3286210"/>
              <a:ext cx="933123" cy="426329"/>
            </a:xfrm>
            <a:prstGeom prst="rect">
              <a:avLst/>
            </a:prstGeom>
            <a:noFill/>
            <a:ln>
              <a:noFill/>
            </a:ln>
          </p:spPr>
          <p:txBody>
            <a:bodyPr spcFirstLastPara="1" wrap="square" lIns="68575" tIns="0" rIns="68575" bIns="0" anchor="t" anchorCtr="0">
              <a:noAutofit/>
            </a:bodyPr>
            <a:lstStyle/>
            <a:p>
              <a:pPr algn="ctr" rtl="1">
                <a:spcBef>
                  <a:spcPts val="0"/>
                </a:spcBef>
                <a:spcAft>
                  <a:spcPts val="0"/>
                </a:spcAft>
              </a:pPr>
              <a:r>
                <a:rPr lang="ar" sz="1050" b="1">
                  <a:solidFill>
                    <a:schemeClr val="lt1"/>
                  </a:solidFill>
                  <a:latin typeface="Gill Sans"/>
                  <a:ea typeface="Gill Sans"/>
                  <a:cs typeface="Gill Sans"/>
                  <a:sym typeface="Gill Sans"/>
                </a:rPr>
                <a:t>المعايير</a:t>
              </a:r>
              <a:endParaRPr/>
            </a:p>
          </p:txBody>
        </p:sp>
        <p:sp>
          <p:nvSpPr>
            <p:cNvPr id="1215" name="Google Shape;1215;p16"/>
            <p:cNvSpPr/>
            <p:nvPr/>
          </p:nvSpPr>
          <p:spPr>
            <a:xfrm rot="3087576" flipH="1">
              <a:off x="5331624" y="4327735"/>
              <a:ext cx="1069329" cy="526010"/>
            </a:xfrm>
            <a:prstGeom prst="rect">
              <a:avLst/>
            </a:prstGeom>
            <a:noFill/>
            <a:ln>
              <a:noFill/>
            </a:ln>
          </p:spPr>
          <p:txBody>
            <a:bodyPr spcFirstLastPara="1" wrap="square" lIns="68575" tIns="0" rIns="68575" bIns="0" anchor="t" anchorCtr="0">
              <a:noAutofit/>
            </a:bodyPr>
            <a:lstStyle/>
            <a:p>
              <a:pPr algn="ctr" rtl="1">
                <a:spcBef>
                  <a:spcPts val="0"/>
                </a:spcBef>
                <a:spcAft>
                  <a:spcPts val="0"/>
                </a:spcAft>
              </a:pPr>
              <a:r>
                <a:rPr lang="ar" sz="1050" b="1">
                  <a:solidFill>
                    <a:schemeClr val="lt1"/>
                  </a:solidFill>
                  <a:latin typeface="Gill Sans"/>
                  <a:ea typeface="Gill Sans"/>
                  <a:cs typeface="Gill Sans"/>
                  <a:sym typeface="Gill Sans"/>
                </a:rPr>
                <a:t>التقييم المتكرر</a:t>
              </a:r>
              <a:endParaRPr/>
            </a:p>
          </p:txBody>
        </p:sp>
        <p:sp>
          <p:nvSpPr>
            <p:cNvPr id="1216" name="Google Shape;1216;p16"/>
            <p:cNvSpPr/>
            <p:nvPr/>
          </p:nvSpPr>
          <p:spPr>
            <a:xfrm rot="-1615077">
              <a:off x="5713119" y="2475548"/>
              <a:ext cx="1147178" cy="452573"/>
            </a:xfrm>
            <a:prstGeom prst="rect">
              <a:avLst/>
            </a:prstGeom>
            <a:noFill/>
            <a:ln>
              <a:noFill/>
            </a:ln>
          </p:spPr>
          <p:txBody>
            <a:bodyPr spcFirstLastPara="1" wrap="square" lIns="68575" tIns="0" rIns="68575" bIns="0" anchor="ctr" anchorCtr="0">
              <a:noAutofit/>
            </a:bodyPr>
            <a:lstStyle/>
            <a:p>
              <a:pPr algn="ctr" rtl="1">
                <a:spcBef>
                  <a:spcPts val="0"/>
                </a:spcBef>
                <a:spcAft>
                  <a:spcPts val="0"/>
                </a:spcAft>
              </a:pPr>
              <a:r>
                <a:rPr lang="ar" sz="1050" b="1">
                  <a:solidFill>
                    <a:schemeClr val="lt1"/>
                  </a:solidFill>
                  <a:latin typeface="Gill Sans"/>
                  <a:ea typeface="Gill Sans"/>
                  <a:cs typeface="Gill Sans"/>
                  <a:sym typeface="Gill Sans"/>
                </a:rPr>
                <a:t>المرشدين</a:t>
              </a:r>
              <a:endParaRPr/>
            </a:p>
          </p:txBody>
        </p:sp>
        <p:sp>
          <p:nvSpPr>
            <p:cNvPr id="1217" name="Google Shape;1217;p16"/>
            <p:cNvSpPr/>
            <p:nvPr/>
          </p:nvSpPr>
          <p:spPr>
            <a:xfrm rot="4679577">
              <a:off x="7428081" y="3297360"/>
              <a:ext cx="933123" cy="426329"/>
            </a:xfrm>
            <a:prstGeom prst="rect">
              <a:avLst/>
            </a:prstGeom>
            <a:noFill/>
            <a:ln>
              <a:noFill/>
            </a:ln>
          </p:spPr>
          <p:txBody>
            <a:bodyPr spcFirstLastPara="1" wrap="square" lIns="68575" tIns="0" rIns="68575" bIns="0" anchor="t" anchorCtr="0">
              <a:noAutofit/>
            </a:bodyPr>
            <a:lstStyle/>
            <a:p>
              <a:pPr algn="ctr" rtl="1">
                <a:spcBef>
                  <a:spcPts val="0"/>
                </a:spcBef>
                <a:spcAft>
                  <a:spcPts val="0"/>
                </a:spcAft>
              </a:pPr>
              <a:r>
                <a:rPr lang="ar" sz="1050" b="1">
                  <a:solidFill>
                    <a:schemeClr val="lt1"/>
                  </a:solidFill>
                  <a:latin typeface="Gill Sans"/>
                  <a:ea typeface="Gill Sans"/>
                  <a:cs typeface="Gill Sans"/>
                  <a:sym typeface="Gill Sans"/>
                </a:rPr>
                <a:t>المعلمين</a:t>
              </a:r>
              <a:endParaRPr/>
            </a:p>
          </p:txBody>
        </p:sp>
        <p:sp>
          <p:nvSpPr>
            <p:cNvPr id="1218" name="Google Shape;1218;p16"/>
            <p:cNvSpPr/>
            <p:nvPr/>
          </p:nvSpPr>
          <p:spPr>
            <a:xfrm rot="-3087576">
              <a:off x="7336626" y="4334010"/>
              <a:ext cx="1069329" cy="526010"/>
            </a:xfrm>
            <a:prstGeom prst="rect">
              <a:avLst/>
            </a:prstGeom>
            <a:noFill/>
            <a:ln>
              <a:noFill/>
            </a:ln>
          </p:spPr>
          <p:txBody>
            <a:bodyPr spcFirstLastPara="1" wrap="square" lIns="68575" tIns="0" rIns="68575" bIns="0" anchor="t" anchorCtr="0">
              <a:noAutofit/>
            </a:bodyPr>
            <a:lstStyle/>
            <a:p>
              <a:pPr algn="ctr" rtl="1">
                <a:spcBef>
                  <a:spcPts val="0"/>
                </a:spcBef>
                <a:spcAft>
                  <a:spcPts val="0"/>
                </a:spcAft>
              </a:pPr>
              <a:r>
                <a:rPr lang="ar" sz="1050" b="1">
                  <a:solidFill>
                    <a:schemeClr val="lt1"/>
                  </a:solidFill>
                  <a:latin typeface="Gill Sans"/>
                  <a:ea typeface="Gill Sans"/>
                  <a:cs typeface="Gill Sans"/>
                  <a:sym typeface="Gill Sans"/>
                </a:rPr>
                <a:t>النصوص \ اليدويات</a:t>
              </a:r>
              <a:endParaRPr dirty="0"/>
            </a:p>
          </p:txBody>
        </p:sp>
        <p:sp>
          <p:nvSpPr>
            <p:cNvPr id="1219" name="Google Shape;1219;p16"/>
            <p:cNvSpPr/>
            <p:nvPr/>
          </p:nvSpPr>
          <p:spPr>
            <a:xfrm>
              <a:off x="6299294" y="4914900"/>
              <a:ext cx="1144719" cy="371432"/>
            </a:xfrm>
            <a:prstGeom prst="rect">
              <a:avLst/>
            </a:prstGeom>
            <a:noFill/>
            <a:ln>
              <a:noFill/>
            </a:ln>
          </p:spPr>
          <p:txBody>
            <a:bodyPr spcFirstLastPara="1" wrap="square" lIns="68575" tIns="0" rIns="68575" bIns="0" anchor="t" anchorCtr="0">
              <a:noAutofit/>
            </a:bodyPr>
            <a:lstStyle/>
            <a:p>
              <a:pPr algn="ctr" rtl="1">
                <a:spcBef>
                  <a:spcPts val="0"/>
                </a:spcBef>
                <a:spcAft>
                  <a:spcPts val="0"/>
                </a:spcAft>
              </a:pPr>
              <a:r>
                <a:rPr lang="ar" sz="1050" b="1">
                  <a:solidFill>
                    <a:schemeClr val="lt1"/>
                  </a:solidFill>
                  <a:latin typeface="Gill Sans"/>
                  <a:ea typeface="Gill Sans"/>
                  <a:cs typeface="Gill Sans"/>
                  <a:sym typeface="Gill Sans"/>
                </a:rPr>
                <a:t>الممارسة الإضافية</a:t>
              </a: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01">
                                            <p:txEl>
                                              <p:pRg st="0" end="0"/>
                                            </p:txEl>
                                          </p:spTgt>
                                        </p:tgtEl>
                                        <p:attrNameLst>
                                          <p:attrName>style.visibility</p:attrName>
                                        </p:attrNameLst>
                                      </p:cBhvr>
                                      <p:to>
                                        <p:strVal val="visible"/>
                                      </p:to>
                                    </p:set>
                                    <p:animEffect transition="in" filter="fade">
                                      <p:cBhvr>
                                        <p:cTn id="7" dur="1000"/>
                                        <p:tgtEl>
                                          <p:spTgt spid="1201">
                                            <p:txEl>
                                              <p:pRg st="0" end="0"/>
                                            </p:txEl>
                                          </p:spTgt>
                                        </p:tgtEl>
                                      </p:cBhvr>
                                    </p:animEffect>
                                    <p:anim calcmode="lin" valueType="num">
                                      <p:cBhvr>
                                        <p:cTn id="8" dur="1000" fill="hold"/>
                                        <p:tgtEl>
                                          <p:spTgt spid="120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201">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01">
                                            <p:txEl>
                                              <p:pRg st="1" end="1"/>
                                            </p:txEl>
                                          </p:spTgt>
                                        </p:tgtEl>
                                        <p:attrNameLst>
                                          <p:attrName>style.visibility</p:attrName>
                                        </p:attrNameLst>
                                      </p:cBhvr>
                                      <p:to>
                                        <p:strVal val="visible"/>
                                      </p:to>
                                    </p:set>
                                    <p:animEffect transition="in" filter="fade">
                                      <p:cBhvr>
                                        <p:cTn id="12" dur="1000"/>
                                        <p:tgtEl>
                                          <p:spTgt spid="1201">
                                            <p:txEl>
                                              <p:pRg st="1" end="1"/>
                                            </p:txEl>
                                          </p:spTgt>
                                        </p:tgtEl>
                                      </p:cBhvr>
                                    </p:animEffect>
                                    <p:anim calcmode="lin" valueType="num">
                                      <p:cBhvr>
                                        <p:cTn id="13" dur="1000" fill="hold"/>
                                        <p:tgtEl>
                                          <p:spTgt spid="1201">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201">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01">
                                            <p:txEl>
                                              <p:pRg st="2" end="2"/>
                                            </p:txEl>
                                          </p:spTgt>
                                        </p:tgtEl>
                                        <p:attrNameLst>
                                          <p:attrName>style.visibility</p:attrName>
                                        </p:attrNameLst>
                                      </p:cBhvr>
                                      <p:to>
                                        <p:strVal val="visible"/>
                                      </p:to>
                                    </p:set>
                                    <p:animEffect transition="in" filter="fade">
                                      <p:cBhvr>
                                        <p:cTn id="17" dur="1000"/>
                                        <p:tgtEl>
                                          <p:spTgt spid="1201">
                                            <p:txEl>
                                              <p:pRg st="2" end="2"/>
                                            </p:txEl>
                                          </p:spTgt>
                                        </p:tgtEl>
                                      </p:cBhvr>
                                    </p:animEffect>
                                    <p:anim calcmode="lin" valueType="num">
                                      <p:cBhvr>
                                        <p:cTn id="18" dur="1000" fill="hold"/>
                                        <p:tgtEl>
                                          <p:spTgt spid="1201">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1201">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01">
                                            <p:txEl>
                                              <p:pRg st="3" end="3"/>
                                            </p:txEl>
                                          </p:spTgt>
                                        </p:tgtEl>
                                        <p:attrNameLst>
                                          <p:attrName>style.visibility</p:attrName>
                                        </p:attrNameLst>
                                      </p:cBhvr>
                                      <p:to>
                                        <p:strVal val="visible"/>
                                      </p:to>
                                    </p:set>
                                    <p:animEffect transition="in" filter="fade">
                                      <p:cBhvr>
                                        <p:cTn id="22" dur="1000"/>
                                        <p:tgtEl>
                                          <p:spTgt spid="1201">
                                            <p:txEl>
                                              <p:pRg st="3" end="3"/>
                                            </p:txEl>
                                          </p:spTgt>
                                        </p:tgtEl>
                                      </p:cBhvr>
                                    </p:animEffect>
                                    <p:anim calcmode="lin" valueType="num">
                                      <p:cBhvr>
                                        <p:cTn id="23" dur="1000" fill="hold"/>
                                        <p:tgtEl>
                                          <p:spTgt spid="1201">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1201">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201">
                                            <p:txEl>
                                              <p:pRg st="4" end="4"/>
                                            </p:txEl>
                                          </p:spTgt>
                                        </p:tgtEl>
                                        <p:attrNameLst>
                                          <p:attrName>style.visibility</p:attrName>
                                        </p:attrNameLst>
                                      </p:cBhvr>
                                      <p:to>
                                        <p:strVal val="visible"/>
                                      </p:to>
                                    </p:set>
                                    <p:animEffect transition="in" filter="fade">
                                      <p:cBhvr>
                                        <p:cTn id="27" dur="1000"/>
                                        <p:tgtEl>
                                          <p:spTgt spid="1201">
                                            <p:txEl>
                                              <p:pRg st="4" end="4"/>
                                            </p:txEl>
                                          </p:spTgt>
                                        </p:tgtEl>
                                      </p:cBhvr>
                                    </p:animEffect>
                                    <p:anim calcmode="lin" valueType="num">
                                      <p:cBhvr>
                                        <p:cTn id="28" dur="1000" fill="hold"/>
                                        <p:tgtEl>
                                          <p:spTgt spid="1201">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1201">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201">
                                            <p:txEl>
                                              <p:pRg st="5" end="5"/>
                                            </p:txEl>
                                          </p:spTgt>
                                        </p:tgtEl>
                                        <p:attrNameLst>
                                          <p:attrName>style.visibility</p:attrName>
                                        </p:attrNameLst>
                                      </p:cBhvr>
                                      <p:to>
                                        <p:strVal val="visible"/>
                                      </p:to>
                                    </p:set>
                                    <p:animEffect transition="in" filter="fade">
                                      <p:cBhvr>
                                        <p:cTn id="32" dur="1000"/>
                                        <p:tgtEl>
                                          <p:spTgt spid="1201">
                                            <p:txEl>
                                              <p:pRg st="5" end="5"/>
                                            </p:txEl>
                                          </p:spTgt>
                                        </p:tgtEl>
                                      </p:cBhvr>
                                    </p:animEffect>
                                    <p:anim calcmode="lin" valueType="num">
                                      <p:cBhvr>
                                        <p:cTn id="33" dur="1000" fill="hold"/>
                                        <p:tgtEl>
                                          <p:spTgt spid="1201">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1201">
                                            <p:txEl>
                                              <p:pRg st="5" end="5"/>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201">
                                            <p:txEl>
                                              <p:pRg st="6" end="6"/>
                                            </p:txEl>
                                          </p:spTgt>
                                        </p:tgtEl>
                                        <p:attrNameLst>
                                          <p:attrName>style.visibility</p:attrName>
                                        </p:attrNameLst>
                                      </p:cBhvr>
                                      <p:to>
                                        <p:strVal val="visible"/>
                                      </p:to>
                                    </p:set>
                                    <p:animEffect transition="in" filter="fade">
                                      <p:cBhvr>
                                        <p:cTn id="37" dur="1000"/>
                                        <p:tgtEl>
                                          <p:spTgt spid="1201">
                                            <p:txEl>
                                              <p:pRg st="6" end="6"/>
                                            </p:txEl>
                                          </p:spTgt>
                                        </p:tgtEl>
                                      </p:cBhvr>
                                    </p:animEffect>
                                    <p:anim calcmode="lin" valueType="num">
                                      <p:cBhvr>
                                        <p:cTn id="38" dur="1000" fill="hold"/>
                                        <p:tgtEl>
                                          <p:spTgt spid="1201">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1201">
                                            <p:txEl>
                                              <p:pRg st="6" end="6"/>
                                            </p:txEl>
                                          </p:spTgt>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201">
                                            <p:txEl>
                                              <p:pRg st="7" end="7"/>
                                            </p:txEl>
                                          </p:spTgt>
                                        </p:tgtEl>
                                        <p:attrNameLst>
                                          <p:attrName>style.visibility</p:attrName>
                                        </p:attrNameLst>
                                      </p:cBhvr>
                                      <p:to>
                                        <p:strVal val="visible"/>
                                      </p:to>
                                    </p:set>
                                    <p:animEffect transition="in" filter="fade">
                                      <p:cBhvr>
                                        <p:cTn id="42" dur="1000"/>
                                        <p:tgtEl>
                                          <p:spTgt spid="1201">
                                            <p:txEl>
                                              <p:pRg st="7" end="7"/>
                                            </p:txEl>
                                          </p:spTgt>
                                        </p:tgtEl>
                                      </p:cBhvr>
                                    </p:animEffect>
                                    <p:anim calcmode="lin" valueType="num">
                                      <p:cBhvr>
                                        <p:cTn id="43" dur="1000" fill="hold"/>
                                        <p:tgtEl>
                                          <p:spTgt spid="1201">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1201">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6" presetClass="emph" presetSubtype="0" fill="hold" grpId="0" nodeType="clickEffect">
                                  <p:stCondLst>
                                    <p:cond delay="0"/>
                                  </p:stCondLst>
                                  <p:childTnLst>
                                    <p:animScale>
                                      <p:cBhvr>
                                        <p:cTn id="48" dur="2000" fill="hold"/>
                                        <p:tgtEl>
                                          <p:spTgt spid="120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1" grpId="0" uiExpand="1" build="p"/>
      <p:bldP spid="120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336"/>
        <p:cNvGrpSpPr/>
        <p:nvPr/>
      </p:nvGrpSpPr>
      <p:grpSpPr>
        <a:xfrm>
          <a:off x="0" y="0"/>
          <a:ext cx="0" cy="0"/>
          <a:chOff x="0" y="0"/>
          <a:chExt cx="0" cy="0"/>
        </a:xfrm>
      </p:grpSpPr>
      <p:sp>
        <p:nvSpPr>
          <p:cNvPr id="1339" name="Google Shape;1339;p21"/>
          <p:cNvSpPr/>
          <p:nvPr/>
        </p:nvSpPr>
        <p:spPr>
          <a:xfrm>
            <a:off x="4155450" y="2343150"/>
            <a:ext cx="4607550" cy="2564546"/>
          </a:xfrm>
          <a:prstGeom prst="rect">
            <a:avLst/>
          </a:prstGeom>
          <a:noFill/>
          <a:ln>
            <a:noFill/>
          </a:ln>
        </p:spPr>
        <p:txBody>
          <a:bodyPr spcFirstLastPara="1" wrap="square" lIns="68575" tIns="0" rIns="68575" bIns="0" anchor="t" anchorCtr="0">
            <a:noAutofit/>
          </a:bodyPr>
          <a:lstStyle/>
          <a:p>
            <a:pPr marL="171450" indent="-171450" algn="r" rtl="1">
              <a:spcBef>
                <a:spcPts val="0"/>
              </a:spcBef>
              <a:spcAft>
                <a:spcPts val="0"/>
              </a:spcAft>
              <a:buClr>
                <a:schemeClr val="accent3"/>
              </a:buClr>
              <a:buSzPts val="1800"/>
              <a:buFont typeface="Gill Sans"/>
              <a:buChar char="•"/>
            </a:pPr>
            <a:r>
              <a:rPr lang="ar" sz="2800" dirty="0">
                <a:solidFill>
                  <a:schemeClr val="accent3"/>
                </a:solidFill>
                <a:latin typeface="Gill Sans"/>
                <a:ea typeface="Gill Sans"/>
                <a:cs typeface="Gill Sans"/>
                <a:sym typeface="Gill Sans"/>
              </a:rPr>
              <a:t>الأهداف والمقاييس</a:t>
            </a:r>
            <a:endParaRPr sz="2800" dirty="0">
              <a:solidFill>
                <a:schemeClr val="accent3"/>
              </a:solidFill>
              <a:latin typeface="Gill Sans"/>
              <a:ea typeface="Gill Sans"/>
              <a:cs typeface="Gill Sans"/>
              <a:sym typeface="Gill Sans"/>
            </a:endParaRPr>
          </a:p>
          <a:p>
            <a:pPr marL="171450" indent="-171450" algn="r" rtl="1">
              <a:spcBef>
                <a:spcPts val="0"/>
              </a:spcBef>
              <a:spcAft>
                <a:spcPts val="0"/>
              </a:spcAft>
              <a:buClr>
                <a:schemeClr val="accent3"/>
              </a:buClr>
              <a:buSzPts val="1800"/>
              <a:buFont typeface="Gill Sans"/>
              <a:buChar char="•"/>
            </a:pPr>
            <a:r>
              <a:rPr lang="ar" sz="2800" dirty="0">
                <a:solidFill>
                  <a:schemeClr val="accent3"/>
                </a:solidFill>
                <a:latin typeface="Gill Sans"/>
                <a:ea typeface="Gill Sans"/>
                <a:cs typeface="Gill Sans"/>
                <a:sym typeface="Gill Sans"/>
              </a:rPr>
              <a:t>منهج القراءة الوطني</a:t>
            </a:r>
            <a:endParaRPr sz="2800" dirty="0">
              <a:solidFill>
                <a:schemeClr val="accent3"/>
              </a:solidFill>
              <a:latin typeface="Gill Sans"/>
              <a:ea typeface="Gill Sans"/>
              <a:cs typeface="Gill Sans"/>
              <a:sym typeface="Gill Sans"/>
            </a:endParaRPr>
          </a:p>
          <a:p>
            <a:pPr marL="171450" indent="-171450" algn="r" rtl="1">
              <a:spcBef>
                <a:spcPts val="0"/>
              </a:spcBef>
              <a:spcAft>
                <a:spcPts val="0"/>
              </a:spcAft>
              <a:buClr>
                <a:schemeClr val="accent3"/>
              </a:buClr>
              <a:buSzPts val="1800"/>
              <a:buFont typeface="Gill Sans"/>
              <a:buChar char="•"/>
            </a:pPr>
            <a:r>
              <a:rPr lang="ar" sz="2800" dirty="0">
                <a:solidFill>
                  <a:schemeClr val="accent3"/>
                </a:solidFill>
                <a:latin typeface="Gill Sans"/>
                <a:ea typeface="Gill Sans"/>
                <a:cs typeface="Gill Sans"/>
                <a:sym typeface="Gill Sans"/>
              </a:rPr>
              <a:t>لغة التدريس</a:t>
            </a:r>
            <a:endParaRPr sz="2800" dirty="0">
              <a:solidFill>
                <a:schemeClr val="accent3"/>
              </a:solidFill>
              <a:latin typeface="Gill Sans"/>
              <a:ea typeface="Gill Sans"/>
              <a:cs typeface="Gill Sans"/>
              <a:sym typeface="Gill Sans"/>
            </a:endParaRPr>
          </a:p>
          <a:p>
            <a:pPr marL="171450" indent="-171450" algn="r" rtl="1">
              <a:spcBef>
                <a:spcPts val="0"/>
              </a:spcBef>
              <a:spcAft>
                <a:spcPts val="0"/>
              </a:spcAft>
              <a:buClr>
                <a:schemeClr val="accent3"/>
              </a:buClr>
              <a:buSzPts val="1800"/>
              <a:buFont typeface="Gill Sans"/>
              <a:buChar char="•"/>
            </a:pPr>
            <a:r>
              <a:rPr lang="ar" sz="2800" dirty="0">
                <a:solidFill>
                  <a:schemeClr val="accent3"/>
                </a:solidFill>
                <a:latin typeface="Gill Sans"/>
                <a:ea typeface="Gill Sans"/>
                <a:cs typeface="Gill Sans"/>
                <a:sym typeface="Gill Sans"/>
              </a:rPr>
              <a:t>وقت كافي لتدريس القراءة والرياضيات </a:t>
            </a:r>
            <a:endParaRPr sz="2800" dirty="0">
              <a:solidFill>
                <a:schemeClr val="accent3"/>
              </a:solidFill>
              <a:latin typeface="Gill Sans"/>
              <a:ea typeface="Gill Sans"/>
              <a:cs typeface="Gill Sans"/>
              <a:sym typeface="Gill Sans"/>
            </a:endParaRPr>
          </a:p>
          <a:p>
            <a:pPr marL="171450" indent="-171450" algn="r" rtl="1">
              <a:spcBef>
                <a:spcPts val="0"/>
              </a:spcBef>
              <a:spcAft>
                <a:spcPts val="0"/>
              </a:spcAft>
              <a:buClr>
                <a:schemeClr val="accent3"/>
              </a:buClr>
              <a:buSzPts val="1800"/>
              <a:buFont typeface="Gill Sans"/>
              <a:buChar char="•"/>
            </a:pPr>
            <a:r>
              <a:rPr lang="ar" sz="2800" dirty="0">
                <a:solidFill>
                  <a:schemeClr val="accent3"/>
                </a:solidFill>
                <a:latin typeface="Gill Sans"/>
                <a:ea typeface="Gill Sans"/>
                <a:cs typeface="Gill Sans"/>
                <a:sym typeface="Gill Sans"/>
              </a:rPr>
              <a:t>السياسة الوطنية للكتاب واليدويات</a:t>
            </a:r>
            <a:endParaRPr sz="2800" dirty="0">
              <a:solidFill>
                <a:schemeClr val="accent3"/>
              </a:solidFill>
              <a:latin typeface="Gill Sans"/>
              <a:ea typeface="Gill Sans"/>
              <a:cs typeface="Gill Sans"/>
              <a:sym typeface="Gill Sans"/>
            </a:endParaRPr>
          </a:p>
          <a:p>
            <a:pPr marL="171450" indent="-171450" algn="r" rtl="1">
              <a:spcBef>
                <a:spcPts val="0"/>
              </a:spcBef>
              <a:spcAft>
                <a:spcPts val="0"/>
              </a:spcAft>
              <a:buClr>
                <a:schemeClr val="accent3"/>
              </a:buClr>
              <a:buSzPts val="1800"/>
              <a:buFont typeface="Gill Sans"/>
              <a:buChar char="•"/>
            </a:pPr>
            <a:r>
              <a:rPr lang="ar" sz="2800" dirty="0">
                <a:solidFill>
                  <a:schemeClr val="accent3"/>
                </a:solidFill>
                <a:latin typeface="Gill Sans"/>
                <a:sym typeface="Gill Sans"/>
              </a:rPr>
              <a:t>تعليم</a:t>
            </a:r>
            <a:r>
              <a:rPr lang="ar" sz="2800" dirty="0">
                <a:solidFill>
                  <a:schemeClr val="accent3"/>
                </a:solidFill>
                <a:latin typeface="Gill Sans"/>
                <a:ea typeface="Gill Sans"/>
                <a:cs typeface="Gill Sans"/>
                <a:sym typeface="Gill Sans"/>
              </a:rPr>
              <a:t> والإشراف على، وحافز المعلم</a:t>
            </a:r>
            <a:endParaRPr sz="2800" dirty="0">
              <a:solidFill>
                <a:schemeClr val="accent3"/>
              </a:solidFill>
              <a:latin typeface="Gill Sans"/>
              <a:ea typeface="Gill Sans"/>
              <a:cs typeface="Gill Sans"/>
              <a:sym typeface="Gill Sans"/>
            </a:endParaRPr>
          </a:p>
          <a:p>
            <a:pPr marL="171450" indent="-171450" algn="r" rtl="1">
              <a:spcBef>
                <a:spcPts val="0"/>
              </a:spcBef>
              <a:spcAft>
                <a:spcPts val="0"/>
              </a:spcAft>
              <a:buClr>
                <a:schemeClr val="accent3"/>
              </a:buClr>
              <a:buSzPts val="1800"/>
              <a:buFont typeface="Gill Sans"/>
              <a:buChar char="•"/>
            </a:pPr>
            <a:r>
              <a:rPr lang="ar" sz="2800" dirty="0">
                <a:solidFill>
                  <a:schemeClr val="accent3"/>
                </a:solidFill>
                <a:latin typeface="Gill Sans"/>
                <a:ea typeface="Gill Sans"/>
                <a:cs typeface="Gill Sans"/>
                <a:sym typeface="Gill Sans"/>
              </a:rPr>
              <a:t>نظام من أجل متابعة وتعليم وتطبيق كفء</a:t>
            </a:r>
            <a:endParaRPr sz="2800" dirty="0">
              <a:solidFill>
                <a:schemeClr val="accent3"/>
              </a:solidFill>
              <a:latin typeface="Gill Sans"/>
              <a:ea typeface="Gill Sans"/>
              <a:cs typeface="Gill Sans"/>
              <a:sym typeface="Gill Sans"/>
            </a:endParaRPr>
          </a:p>
        </p:txBody>
      </p:sp>
      <p:grpSp>
        <p:nvGrpSpPr>
          <p:cNvPr id="1340" name="Google Shape;1340;p21"/>
          <p:cNvGrpSpPr/>
          <p:nvPr/>
        </p:nvGrpSpPr>
        <p:grpSpPr>
          <a:xfrm>
            <a:off x="914401" y="2343150"/>
            <a:ext cx="2801901" cy="2800350"/>
            <a:chOff x="708756" y="1670050"/>
            <a:chExt cx="4062536" cy="4060287"/>
          </a:xfrm>
        </p:grpSpPr>
        <p:sp>
          <p:nvSpPr>
            <p:cNvPr id="1341" name="Google Shape;1341;p21"/>
            <p:cNvSpPr/>
            <p:nvPr/>
          </p:nvSpPr>
          <p:spPr>
            <a:xfrm>
              <a:off x="2738900" y="1670053"/>
              <a:ext cx="1627198" cy="1285477"/>
            </a:xfrm>
            <a:custGeom>
              <a:avLst/>
              <a:gdLst/>
              <a:ahLst/>
              <a:cxnLst/>
              <a:rect l="l" t="t" r="r" b="b"/>
              <a:pathLst>
                <a:path w="1627198" h="1285477" extrusionOk="0">
                  <a:moveTo>
                    <a:pt x="0" y="0"/>
                  </a:moveTo>
                  <a:lnTo>
                    <a:pt x="46747" y="23090"/>
                  </a:lnTo>
                  <a:lnTo>
                    <a:pt x="1627198" y="803771"/>
                  </a:lnTo>
                  <a:lnTo>
                    <a:pt x="1047892" y="1285477"/>
                  </a:lnTo>
                  <a:lnTo>
                    <a:pt x="5518" y="770585"/>
                  </a:lnTo>
                  <a:lnTo>
                    <a:pt x="1583" y="772529"/>
                  </a:lnTo>
                  <a:close/>
                </a:path>
              </a:pathLst>
            </a:custGeom>
            <a:gradFill>
              <a:gsLst>
                <a:gs pos="0">
                  <a:srgbClr val="F2F2F2"/>
                </a:gs>
                <a:gs pos="100000">
                  <a:srgbClr val="F2F2F2"/>
                </a:gs>
              </a:gsLst>
              <a:lin ang="16200000" scaled="0"/>
            </a:gradFill>
            <a:ln w="12700" cap="flat" cmpd="sng">
              <a:solidFill>
                <a:srgbClr val="7F7F7F"/>
              </a:solidFill>
              <a:prstDash val="solid"/>
              <a:round/>
              <a:headEnd type="none" w="sm" len="sm"/>
              <a:tailEnd type="none" w="sm" len="sm"/>
            </a:ln>
            <a:effectLst>
              <a:outerShdw blurRad="190500" sx="102000" sy="102000" algn="ctr" rotWithShape="0">
                <a:srgbClr val="000000">
                  <a:alpha val="29803"/>
                </a:srgbClr>
              </a:outerShdw>
            </a:effectLst>
          </p:spPr>
          <p:txBody>
            <a:bodyPr spcFirstLastPara="1" wrap="square" lIns="91425" tIns="45700" rIns="91425" bIns="45700" anchor="ctr" anchorCtr="0">
              <a:noAutofit/>
            </a:bodyPr>
            <a:lstStyle/>
            <a:p>
              <a:pPr algn="ctr" rtl="1">
                <a:spcBef>
                  <a:spcPts val="0"/>
                </a:spcBef>
                <a:spcAft>
                  <a:spcPts val="0"/>
                </a:spcAft>
              </a:pPr>
              <a:endParaRPr sz="1050">
                <a:solidFill>
                  <a:schemeClr val="lt1"/>
                </a:solidFill>
                <a:latin typeface="Arial"/>
                <a:ea typeface="Arial"/>
                <a:cs typeface="Arial"/>
                <a:sym typeface="Arial"/>
              </a:endParaRPr>
            </a:p>
          </p:txBody>
        </p:sp>
        <p:sp>
          <p:nvSpPr>
            <p:cNvPr id="1342" name="Google Shape;1342;p21"/>
            <p:cNvSpPr/>
            <p:nvPr/>
          </p:nvSpPr>
          <p:spPr>
            <a:xfrm>
              <a:off x="708756" y="4115954"/>
              <a:ext cx="1448872" cy="1611973"/>
            </a:xfrm>
            <a:custGeom>
              <a:avLst/>
              <a:gdLst/>
              <a:ahLst/>
              <a:cxnLst/>
              <a:rect l="l" t="t" r="r" b="b"/>
              <a:pathLst>
                <a:path w="1448872" h="1611973" extrusionOk="0">
                  <a:moveTo>
                    <a:pt x="730900" y="0"/>
                  </a:moveTo>
                  <a:lnTo>
                    <a:pt x="730003" y="4030"/>
                  </a:lnTo>
                  <a:lnTo>
                    <a:pt x="1448872" y="928640"/>
                  </a:lnTo>
                  <a:lnTo>
                    <a:pt x="1125283" y="1611973"/>
                  </a:lnTo>
                  <a:lnTo>
                    <a:pt x="869829" y="1284055"/>
                  </a:lnTo>
                  <a:lnTo>
                    <a:pt x="0" y="165281"/>
                  </a:lnTo>
                  <a:lnTo>
                    <a:pt x="152" y="164598"/>
                  </a:lnTo>
                  <a:close/>
                </a:path>
              </a:pathLst>
            </a:custGeom>
            <a:gradFill>
              <a:gsLst>
                <a:gs pos="0">
                  <a:srgbClr val="F2F2F2"/>
                </a:gs>
                <a:gs pos="100000">
                  <a:srgbClr val="F2F2F2"/>
                </a:gs>
              </a:gsLst>
              <a:lin ang="16200000" scaled="0"/>
            </a:gradFill>
            <a:ln w="12700" cap="flat" cmpd="sng">
              <a:solidFill>
                <a:srgbClr val="7F7F7F"/>
              </a:solidFill>
              <a:prstDash val="solid"/>
              <a:round/>
              <a:headEnd type="none" w="sm" len="sm"/>
              <a:tailEnd type="none" w="sm" len="sm"/>
            </a:ln>
            <a:effectLst>
              <a:outerShdw blurRad="190500" sx="102000" sy="102000" algn="ctr" rotWithShape="0">
                <a:srgbClr val="000000">
                  <a:alpha val="29803"/>
                </a:srgbClr>
              </a:outerShdw>
            </a:effectLst>
          </p:spPr>
          <p:txBody>
            <a:bodyPr spcFirstLastPara="1" wrap="square" lIns="91425" tIns="45700" rIns="91425" bIns="45700" anchor="ctr" anchorCtr="0">
              <a:noAutofit/>
            </a:bodyPr>
            <a:lstStyle/>
            <a:p>
              <a:pPr algn="ctr" rtl="1">
                <a:spcBef>
                  <a:spcPts val="0"/>
                </a:spcBef>
                <a:spcAft>
                  <a:spcPts val="0"/>
                </a:spcAft>
              </a:pPr>
              <a:endParaRPr sz="1050">
                <a:solidFill>
                  <a:schemeClr val="lt1"/>
                </a:solidFill>
                <a:latin typeface="Arial"/>
                <a:ea typeface="Arial"/>
                <a:cs typeface="Arial"/>
                <a:sym typeface="Arial"/>
              </a:endParaRPr>
            </a:p>
          </p:txBody>
        </p:sp>
        <p:sp>
          <p:nvSpPr>
            <p:cNvPr id="1343" name="Google Shape;1343;p21"/>
            <p:cNvSpPr/>
            <p:nvPr/>
          </p:nvSpPr>
          <p:spPr>
            <a:xfrm>
              <a:off x="1832555" y="5043960"/>
              <a:ext cx="1812690" cy="686377"/>
            </a:xfrm>
            <a:custGeom>
              <a:avLst/>
              <a:gdLst/>
              <a:ahLst/>
              <a:cxnLst/>
              <a:rect l="l" t="t" r="r" b="b"/>
              <a:pathLst>
                <a:path w="1812690" h="686377" extrusionOk="0">
                  <a:moveTo>
                    <a:pt x="324580" y="0"/>
                  </a:moveTo>
                  <a:lnTo>
                    <a:pt x="330796" y="7995"/>
                  </a:lnTo>
                  <a:lnTo>
                    <a:pt x="1491912" y="7995"/>
                  </a:lnTo>
                  <a:lnTo>
                    <a:pt x="1812690" y="682707"/>
                  </a:lnTo>
                  <a:lnTo>
                    <a:pt x="1809836" y="686377"/>
                  </a:lnTo>
                  <a:lnTo>
                    <a:pt x="2854" y="686377"/>
                  </a:lnTo>
                  <a:lnTo>
                    <a:pt x="0" y="682706"/>
                  </a:lnTo>
                  <a:close/>
                </a:path>
              </a:pathLst>
            </a:custGeom>
            <a:gradFill>
              <a:gsLst>
                <a:gs pos="0">
                  <a:srgbClr val="F2F2F2"/>
                </a:gs>
                <a:gs pos="100000">
                  <a:srgbClr val="F2F2F2"/>
                </a:gs>
              </a:gsLst>
              <a:lin ang="16200000" scaled="0"/>
            </a:gradFill>
            <a:ln w="12700" cap="flat" cmpd="sng">
              <a:solidFill>
                <a:srgbClr val="7F7F7F"/>
              </a:solidFill>
              <a:prstDash val="solid"/>
              <a:round/>
              <a:headEnd type="none" w="sm" len="sm"/>
              <a:tailEnd type="none" w="sm" len="sm"/>
            </a:ln>
            <a:effectLst>
              <a:outerShdw blurRad="190500" sx="102000" sy="102000" algn="ctr" rotWithShape="0">
                <a:srgbClr val="000000">
                  <a:alpha val="29803"/>
                </a:srgbClr>
              </a:outerShdw>
            </a:effectLst>
          </p:spPr>
          <p:txBody>
            <a:bodyPr spcFirstLastPara="1" wrap="square" lIns="91425" tIns="45700" rIns="91425" bIns="45700" anchor="ctr" anchorCtr="0">
              <a:noAutofit/>
            </a:bodyPr>
            <a:lstStyle/>
            <a:p>
              <a:pPr algn="ctr" rtl="1">
                <a:spcBef>
                  <a:spcPts val="0"/>
                </a:spcBef>
                <a:spcAft>
                  <a:spcPts val="0"/>
                </a:spcAft>
              </a:pPr>
              <a:endParaRPr sz="1050">
                <a:solidFill>
                  <a:schemeClr val="lt1"/>
                </a:solidFill>
                <a:latin typeface="Arial"/>
                <a:ea typeface="Arial"/>
                <a:cs typeface="Arial"/>
                <a:sym typeface="Arial"/>
              </a:endParaRPr>
            </a:p>
          </p:txBody>
        </p:sp>
        <p:sp>
          <p:nvSpPr>
            <p:cNvPr id="1344" name="Google Shape;1344;p21"/>
            <p:cNvSpPr/>
            <p:nvPr/>
          </p:nvSpPr>
          <p:spPr>
            <a:xfrm>
              <a:off x="708756" y="2478125"/>
              <a:ext cx="988217" cy="1806157"/>
            </a:xfrm>
            <a:custGeom>
              <a:avLst/>
              <a:gdLst/>
              <a:ahLst/>
              <a:cxnLst/>
              <a:rect l="l" t="t" r="r" b="b"/>
              <a:pathLst>
                <a:path w="988217" h="1806157" extrusionOk="0">
                  <a:moveTo>
                    <a:pt x="401238" y="0"/>
                  </a:moveTo>
                  <a:lnTo>
                    <a:pt x="988217" y="481477"/>
                  </a:lnTo>
                  <a:lnTo>
                    <a:pt x="730541" y="1639444"/>
                  </a:lnTo>
                  <a:lnTo>
                    <a:pt x="2368" y="1806157"/>
                  </a:lnTo>
                  <a:lnTo>
                    <a:pt x="0" y="1803111"/>
                  </a:lnTo>
                  <a:close/>
                </a:path>
              </a:pathLst>
            </a:custGeom>
            <a:solidFill>
              <a:srgbClr val="002F6C"/>
            </a:solidFill>
            <a:ln>
              <a:noFill/>
            </a:ln>
            <a:effectLst>
              <a:outerShdw blurRad="190500" sx="102000" sy="102000" algn="ctr" rotWithShape="0">
                <a:srgbClr val="000000">
                  <a:alpha val="29803"/>
                </a:srgbClr>
              </a:outerShdw>
            </a:effectLst>
          </p:spPr>
          <p:txBody>
            <a:bodyPr spcFirstLastPara="1" wrap="square" lIns="91425" tIns="45700" rIns="91425" bIns="45700" anchor="ctr" anchorCtr="0">
              <a:noAutofit/>
            </a:bodyPr>
            <a:lstStyle/>
            <a:p>
              <a:pPr algn="ctr" rtl="1">
                <a:spcBef>
                  <a:spcPts val="0"/>
                </a:spcBef>
                <a:spcAft>
                  <a:spcPts val="0"/>
                </a:spcAft>
              </a:pPr>
              <a:endParaRPr sz="1050">
                <a:solidFill>
                  <a:schemeClr val="lt1"/>
                </a:solidFill>
                <a:latin typeface="Arial"/>
                <a:ea typeface="Arial"/>
                <a:cs typeface="Arial"/>
                <a:sym typeface="Arial"/>
              </a:endParaRPr>
            </a:p>
          </p:txBody>
        </p:sp>
        <p:sp>
          <p:nvSpPr>
            <p:cNvPr id="1345" name="Google Shape;1345;p21"/>
            <p:cNvSpPr/>
            <p:nvPr/>
          </p:nvSpPr>
          <p:spPr>
            <a:xfrm>
              <a:off x="1111671" y="1670050"/>
              <a:ext cx="1628819" cy="1288888"/>
            </a:xfrm>
            <a:custGeom>
              <a:avLst/>
              <a:gdLst/>
              <a:ahLst/>
              <a:cxnLst/>
              <a:rect l="l" t="t" r="r" b="b"/>
              <a:pathLst>
                <a:path w="1628819" h="1288888" extrusionOk="0">
                  <a:moveTo>
                    <a:pt x="1627231" y="0"/>
                  </a:moveTo>
                  <a:lnTo>
                    <a:pt x="1627236" y="3"/>
                  </a:lnTo>
                  <a:lnTo>
                    <a:pt x="1628819" y="772528"/>
                  </a:lnTo>
                  <a:lnTo>
                    <a:pt x="585695" y="1287790"/>
                  </a:lnTo>
                  <a:lnTo>
                    <a:pt x="585451" y="1288888"/>
                  </a:lnTo>
                  <a:lnTo>
                    <a:pt x="0" y="806565"/>
                  </a:lnTo>
                  <a:lnTo>
                    <a:pt x="807398" y="404966"/>
                  </a:lnTo>
                  <a:close/>
                </a:path>
              </a:pathLst>
            </a:custGeom>
            <a:gradFill>
              <a:gsLst>
                <a:gs pos="0">
                  <a:srgbClr val="F2F2F2"/>
                </a:gs>
                <a:gs pos="100000">
                  <a:srgbClr val="F2F2F2"/>
                </a:gs>
              </a:gsLst>
              <a:lin ang="16200000" scaled="0"/>
            </a:gradFill>
            <a:ln w="12700" cap="flat" cmpd="sng">
              <a:solidFill>
                <a:srgbClr val="7F7F7F"/>
              </a:solidFill>
              <a:prstDash val="solid"/>
              <a:round/>
              <a:headEnd type="none" w="sm" len="sm"/>
              <a:tailEnd type="none" w="sm" len="sm"/>
            </a:ln>
            <a:effectLst>
              <a:outerShdw blurRad="190500" sx="102000" sy="102000" algn="ctr" rotWithShape="0">
                <a:srgbClr val="000000">
                  <a:alpha val="29803"/>
                </a:srgbClr>
              </a:outerShdw>
            </a:effectLst>
          </p:spPr>
          <p:txBody>
            <a:bodyPr spcFirstLastPara="1" wrap="square" lIns="91425" tIns="45700" rIns="91425" bIns="45700" anchor="ctr" anchorCtr="0">
              <a:noAutofit/>
            </a:bodyPr>
            <a:lstStyle/>
            <a:p>
              <a:pPr algn="ctr" rtl="1">
                <a:spcBef>
                  <a:spcPts val="0"/>
                </a:spcBef>
                <a:spcAft>
                  <a:spcPts val="0"/>
                </a:spcAft>
              </a:pPr>
              <a:endParaRPr sz="1050">
                <a:solidFill>
                  <a:schemeClr val="lt1"/>
                </a:solidFill>
                <a:latin typeface="Arial"/>
                <a:ea typeface="Arial"/>
                <a:cs typeface="Arial"/>
                <a:sym typeface="Arial"/>
              </a:endParaRPr>
            </a:p>
          </p:txBody>
        </p:sp>
        <p:sp>
          <p:nvSpPr>
            <p:cNvPr id="1346" name="Google Shape;1346;p21"/>
            <p:cNvSpPr/>
            <p:nvPr/>
          </p:nvSpPr>
          <p:spPr>
            <a:xfrm>
              <a:off x="3787413" y="2473124"/>
              <a:ext cx="983879" cy="1806913"/>
            </a:xfrm>
            <a:custGeom>
              <a:avLst/>
              <a:gdLst/>
              <a:ahLst/>
              <a:cxnLst/>
              <a:rect l="l" t="t" r="r" b="b"/>
              <a:pathLst>
                <a:path w="983879" h="1806913" extrusionOk="0">
                  <a:moveTo>
                    <a:pt x="579254" y="0"/>
                  </a:moveTo>
                  <a:lnTo>
                    <a:pt x="983879" y="1806913"/>
                  </a:lnTo>
                  <a:lnTo>
                    <a:pt x="261540" y="1641807"/>
                  </a:lnTo>
                  <a:lnTo>
                    <a:pt x="4058" y="484716"/>
                  </a:lnTo>
                  <a:lnTo>
                    <a:pt x="0" y="482711"/>
                  </a:lnTo>
                  <a:close/>
                </a:path>
              </a:pathLst>
            </a:custGeom>
            <a:gradFill>
              <a:gsLst>
                <a:gs pos="0">
                  <a:srgbClr val="F2F2F2"/>
                </a:gs>
                <a:gs pos="100000">
                  <a:srgbClr val="F2F2F2"/>
                </a:gs>
              </a:gsLst>
              <a:lin ang="16200000" scaled="0"/>
            </a:gradFill>
            <a:ln w="12700" cap="flat" cmpd="sng">
              <a:solidFill>
                <a:srgbClr val="7F7F7F"/>
              </a:solidFill>
              <a:prstDash val="solid"/>
              <a:round/>
              <a:headEnd type="none" w="sm" len="sm"/>
              <a:tailEnd type="none" w="sm" len="sm"/>
            </a:ln>
            <a:effectLst>
              <a:outerShdw blurRad="190500" sx="102000" sy="102000" algn="ctr" rotWithShape="0">
                <a:srgbClr val="000000">
                  <a:alpha val="29803"/>
                </a:srgbClr>
              </a:outerShdw>
            </a:effectLst>
          </p:spPr>
          <p:txBody>
            <a:bodyPr spcFirstLastPara="1" wrap="square" lIns="91425" tIns="45700" rIns="91425" bIns="45700" anchor="ctr" anchorCtr="0">
              <a:noAutofit/>
            </a:bodyPr>
            <a:lstStyle/>
            <a:p>
              <a:pPr algn="ctr" rtl="1">
                <a:spcBef>
                  <a:spcPts val="0"/>
                </a:spcBef>
                <a:spcAft>
                  <a:spcPts val="0"/>
                </a:spcAft>
              </a:pPr>
              <a:endParaRPr sz="1050">
                <a:solidFill>
                  <a:schemeClr val="lt1"/>
                </a:solidFill>
                <a:latin typeface="Arial"/>
                <a:ea typeface="Arial"/>
                <a:cs typeface="Arial"/>
                <a:sym typeface="Arial"/>
              </a:endParaRPr>
            </a:p>
          </p:txBody>
        </p:sp>
        <p:sp>
          <p:nvSpPr>
            <p:cNvPr id="1347" name="Google Shape;1347;p21"/>
            <p:cNvSpPr/>
            <p:nvPr/>
          </p:nvSpPr>
          <p:spPr>
            <a:xfrm>
              <a:off x="3324678" y="4110615"/>
              <a:ext cx="1443524" cy="1614953"/>
            </a:xfrm>
            <a:custGeom>
              <a:avLst/>
              <a:gdLst/>
              <a:ahLst/>
              <a:cxnLst/>
              <a:rect l="l" t="t" r="r" b="b"/>
              <a:pathLst>
                <a:path w="1443524" h="1614953" extrusionOk="0">
                  <a:moveTo>
                    <a:pt x="723314" y="0"/>
                  </a:moveTo>
                  <a:lnTo>
                    <a:pt x="1443524" y="166334"/>
                  </a:lnTo>
                  <a:lnTo>
                    <a:pt x="322311" y="1614953"/>
                  </a:lnTo>
                  <a:lnTo>
                    <a:pt x="0" y="941340"/>
                  </a:lnTo>
                  <a:lnTo>
                    <a:pt x="807" y="941340"/>
                  </a:lnTo>
                  <a:lnTo>
                    <a:pt x="725399" y="9369"/>
                  </a:lnTo>
                  <a:close/>
                </a:path>
              </a:pathLst>
            </a:custGeom>
            <a:gradFill>
              <a:gsLst>
                <a:gs pos="0">
                  <a:srgbClr val="F2F2F2"/>
                </a:gs>
                <a:gs pos="100000">
                  <a:srgbClr val="F2F2F2"/>
                </a:gs>
              </a:gsLst>
              <a:lin ang="16200000" scaled="0"/>
            </a:gradFill>
            <a:ln w="12700" cap="flat" cmpd="sng">
              <a:solidFill>
                <a:srgbClr val="7F7F7F"/>
              </a:solidFill>
              <a:prstDash val="solid"/>
              <a:round/>
              <a:headEnd type="none" w="sm" len="sm"/>
              <a:tailEnd type="none" w="sm" len="sm"/>
            </a:ln>
            <a:effectLst>
              <a:outerShdw blurRad="190500" sx="102000" sy="102000" algn="ctr" rotWithShape="0">
                <a:srgbClr val="000000">
                  <a:alpha val="29803"/>
                </a:srgbClr>
              </a:outerShdw>
            </a:effectLst>
          </p:spPr>
          <p:txBody>
            <a:bodyPr spcFirstLastPara="1" wrap="square" lIns="91425" tIns="45700" rIns="91425" bIns="45700" anchor="ctr" anchorCtr="0">
              <a:noAutofit/>
            </a:bodyPr>
            <a:lstStyle/>
            <a:p>
              <a:pPr algn="ctr" rtl="1">
                <a:spcBef>
                  <a:spcPts val="0"/>
                </a:spcBef>
                <a:spcAft>
                  <a:spcPts val="0"/>
                </a:spcAft>
              </a:pPr>
              <a:endParaRPr sz="1050">
                <a:solidFill>
                  <a:schemeClr val="lt1"/>
                </a:solidFill>
                <a:latin typeface="Arial"/>
                <a:ea typeface="Arial"/>
                <a:cs typeface="Arial"/>
                <a:sym typeface="Arial"/>
              </a:endParaRPr>
            </a:p>
          </p:txBody>
        </p:sp>
      </p:grpSp>
      <p:sp>
        <p:nvSpPr>
          <p:cNvPr id="2" name="Content Placeholder 1">
            <a:extLst>
              <a:ext uri="{FF2B5EF4-FFF2-40B4-BE49-F238E27FC236}">
                <a16:creationId xmlns:a16="http://schemas.microsoft.com/office/drawing/2014/main" id="{4EFACF40-F7F8-4C65-8D14-8BBB1F089FD8}"/>
              </a:ext>
            </a:extLst>
          </p:cNvPr>
          <p:cNvSpPr>
            <a:spLocks noGrp="1"/>
          </p:cNvSpPr>
          <p:nvPr>
            <p:ph idx="1"/>
          </p:nvPr>
        </p:nvSpPr>
        <p:spPr/>
        <p:txBody>
          <a:bodyPr/>
          <a:lstStyle/>
          <a:p>
            <a:endParaRPr lang="en-US" dirty="0"/>
          </a:p>
        </p:txBody>
      </p:sp>
      <p:sp>
        <p:nvSpPr>
          <p:cNvPr id="1348" name="Google Shape;1348;p21"/>
          <p:cNvSpPr txBox="1">
            <a:spLocks noGrp="1"/>
          </p:cNvSpPr>
          <p:nvPr>
            <p:ph type="title"/>
          </p:nvPr>
        </p:nvSpPr>
        <p:spPr>
          <a:prstGeom prst="rect">
            <a:avLst/>
          </a:prstGeom>
          <a:noFill/>
          <a:ln>
            <a:noFill/>
          </a:ln>
        </p:spPr>
        <p:txBody>
          <a:bodyPr spcFirstLastPara="1" vert="horz" wrap="square" lIns="91425" tIns="45700" rIns="91425" bIns="45700" numCol="1" anchor="b" anchorCtr="0" compatLnSpc="1">
            <a:prstTxWarp prst="textNoShape">
              <a:avLst/>
            </a:prstTxWarp>
            <a:normAutofit fontScale="90000"/>
          </a:bodyPr>
          <a:lstStyle/>
          <a:p>
            <a:pPr algn="r" rtl="1">
              <a:spcBef>
                <a:spcPts val="0"/>
              </a:spcBef>
              <a:spcAft>
                <a:spcPts val="0"/>
              </a:spcAft>
              <a:buSzPts val="2400"/>
            </a:pPr>
            <a:r>
              <a:rPr lang="ar" sz="3200" b="1" dirty="0">
                <a:solidFill>
                  <a:srgbClr val="002F6C"/>
                </a:solidFill>
                <a:latin typeface="Gill Sans"/>
                <a:ea typeface="Gill Sans"/>
                <a:cs typeface="Gill Sans"/>
                <a:sym typeface="Gill Sans"/>
              </a:rPr>
              <a:t>المعايير (المعايير والعادات والسياسات المبنية على الأدلة) </a:t>
            </a:r>
            <a:endParaRPr sz="360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362"/>
        <p:cNvGrpSpPr/>
        <p:nvPr/>
      </p:nvGrpSpPr>
      <p:grpSpPr>
        <a:xfrm>
          <a:off x="0" y="0"/>
          <a:ext cx="0" cy="0"/>
          <a:chOff x="0" y="0"/>
          <a:chExt cx="0" cy="0"/>
        </a:xfrm>
      </p:grpSpPr>
      <p:sp>
        <p:nvSpPr>
          <p:cNvPr id="1363" name="Google Shape;1363;p22"/>
          <p:cNvSpPr/>
          <p:nvPr/>
        </p:nvSpPr>
        <p:spPr>
          <a:xfrm>
            <a:off x="4606946" y="2231861"/>
            <a:ext cx="3870970" cy="1456222"/>
          </a:xfrm>
          <a:prstGeom prst="rect">
            <a:avLst/>
          </a:prstGeom>
          <a:noFill/>
          <a:ln>
            <a:noFill/>
          </a:ln>
        </p:spPr>
        <p:txBody>
          <a:bodyPr spcFirstLastPara="1" wrap="square" lIns="68575" tIns="0" rIns="68575" bIns="0" anchor="t" anchorCtr="0">
            <a:noAutofit/>
          </a:bodyPr>
          <a:lstStyle/>
          <a:p>
            <a:pPr marL="214313" indent="-214313" algn="r" rtl="1">
              <a:spcBef>
                <a:spcPts val="0"/>
              </a:spcBef>
              <a:spcAft>
                <a:spcPts val="0"/>
              </a:spcAft>
              <a:buClr>
                <a:schemeClr val="accent3"/>
              </a:buClr>
              <a:buSzPts val="1800"/>
              <a:buFont typeface="Gill Sans"/>
              <a:buChar char="•"/>
            </a:pPr>
            <a:r>
              <a:rPr lang="ar" sz="2800" dirty="0">
                <a:solidFill>
                  <a:srgbClr val="6C6463"/>
                </a:solidFill>
                <a:latin typeface="Gill Sans"/>
                <a:ea typeface="Gill Sans"/>
                <a:cs typeface="Gill Sans"/>
                <a:sym typeface="Gill Sans"/>
              </a:rPr>
              <a:t>الكتب و اليدويات متوفرة ورخيصة وتتحلى بالولوج، وملائمة </a:t>
            </a:r>
          </a:p>
          <a:p>
            <a:pPr marL="214313" indent="-214313" algn="r" rtl="1">
              <a:spcBef>
                <a:spcPts val="0"/>
              </a:spcBef>
              <a:spcAft>
                <a:spcPts val="0"/>
              </a:spcAft>
              <a:buClr>
                <a:schemeClr val="accent3"/>
              </a:buClr>
              <a:buSzPts val="1800"/>
              <a:buFont typeface="Gill Sans"/>
              <a:buChar char="•"/>
            </a:pPr>
            <a:r>
              <a:rPr lang="ar" sz="2800" dirty="0">
                <a:solidFill>
                  <a:srgbClr val="6C6463"/>
                </a:solidFill>
                <a:latin typeface="Gill Sans"/>
                <a:ea typeface="Gill Sans"/>
                <a:cs typeface="Gill Sans"/>
                <a:sym typeface="Gill Sans"/>
              </a:rPr>
              <a:t>كتاب مدرسي لكل طالب</a:t>
            </a:r>
          </a:p>
          <a:p>
            <a:pPr marL="214313" indent="-214313" algn="r" rtl="1">
              <a:spcBef>
                <a:spcPts val="0"/>
              </a:spcBef>
              <a:spcAft>
                <a:spcPts val="0"/>
              </a:spcAft>
              <a:buClr>
                <a:schemeClr val="accent3"/>
              </a:buClr>
              <a:buSzPts val="1800"/>
              <a:buFont typeface="Gill Sans"/>
              <a:buChar char="•"/>
            </a:pPr>
            <a:r>
              <a:rPr lang="ar" sz="2800" dirty="0">
                <a:solidFill>
                  <a:srgbClr val="6C6463"/>
                </a:solidFill>
                <a:latin typeface="Gill Sans"/>
                <a:ea typeface="Gill Sans"/>
                <a:cs typeface="Gill Sans"/>
                <a:sym typeface="Gill Sans"/>
              </a:rPr>
              <a:t>العديد من اليدويات</a:t>
            </a:r>
            <a:endParaRPr sz="2800" dirty="0">
              <a:solidFill>
                <a:srgbClr val="6C6463"/>
              </a:solidFill>
              <a:latin typeface="Gill Sans"/>
              <a:ea typeface="Gill Sans"/>
              <a:cs typeface="Gill Sans"/>
              <a:sym typeface="Gill Sans"/>
            </a:endParaRPr>
          </a:p>
          <a:p>
            <a:pPr marL="214313" indent="-214313" algn="r" rtl="1">
              <a:spcBef>
                <a:spcPts val="0"/>
              </a:spcBef>
              <a:spcAft>
                <a:spcPts val="0"/>
              </a:spcAft>
              <a:buClr>
                <a:schemeClr val="accent3"/>
              </a:buClr>
              <a:buSzPts val="1800"/>
              <a:buFont typeface="Gill Sans"/>
              <a:buChar char="•"/>
            </a:pPr>
            <a:r>
              <a:rPr lang="ar" sz="2800" dirty="0">
                <a:solidFill>
                  <a:srgbClr val="6C6463"/>
                </a:solidFill>
                <a:latin typeface="Gill Sans"/>
                <a:ea typeface="Gill Sans"/>
                <a:cs typeface="Gill Sans"/>
                <a:sym typeface="Gill Sans"/>
              </a:rPr>
              <a:t>دليل المعلم لكل معلم</a:t>
            </a:r>
            <a:endParaRPr sz="2800" dirty="0">
              <a:solidFill>
                <a:srgbClr val="6C6463"/>
              </a:solidFill>
              <a:latin typeface="Gill Sans"/>
              <a:ea typeface="Gill Sans"/>
              <a:cs typeface="Gill Sans"/>
              <a:sym typeface="Gill Sans"/>
            </a:endParaRPr>
          </a:p>
          <a:p>
            <a:pPr marL="214313" indent="-214313" algn="r" rtl="1">
              <a:spcBef>
                <a:spcPts val="0"/>
              </a:spcBef>
              <a:spcAft>
                <a:spcPts val="0"/>
              </a:spcAft>
              <a:buClr>
                <a:schemeClr val="accent3"/>
              </a:buClr>
              <a:buSzPts val="1800"/>
              <a:buFont typeface="Gill Sans"/>
              <a:buChar char="•"/>
            </a:pPr>
            <a:r>
              <a:rPr lang="ar" sz="2800" dirty="0">
                <a:solidFill>
                  <a:srgbClr val="6C6463"/>
                </a:solidFill>
                <a:latin typeface="Gill Sans"/>
                <a:ea typeface="Gill Sans"/>
                <a:cs typeface="Gill Sans"/>
                <a:sym typeface="Gill Sans"/>
              </a:rPr>
              <a:t>توافر الكتب القصصية للطلاب </a:t>
            </a:r>
            <a:endParaRPr sz="2800" dirty="0">
              <a:solidFill>
                <a:srgbClr val="6C6463"/>
              </a:solidFill>
              <a:latin typeface="Gill Sans"/>
              <a:ea typeface="Gill Sans"/>
              <a:cs typeface="Gill Sans"/>
              <a:sym typeface="Gill Sans"/>
            </a:endParaRPr>
          </a:p>
        </p:txBody>
      </p:sp>
      <p:grpSp>
        <p:nvGrpSpPr>
          <p:cNvPr id="1364" name="Google Shape;1364;p22"/>
          <p:cNvGrpSpPr/>
          <p:nvPr/>
        </p:nvGrpSpPr>
        <p:grpSpPr>
          <a:xfrm>
            <a:off x="1485901" y="2228850"/>
            <a:ext cx="2801901" cy="2800350"/>
            <a:chOff x="708756" y="1670050"/>
            <a:chExt cx="4062536" cy="4060287"/>
          </a:xfrm>
        </p:grpSpPr>
        <p:sp>
          <p:nvSpPr>
            <p:cNvPr id="1365" name="Google Shape;1365;p22"/>
            <p:cNvSpPr/>
            <p:nvPr/>
          </p:nvSpPr>
          <p:spPr>
            <a:xfrm>
              <a:off x="2738900" y="1670053"/>
              <a:ext cx="1627198" cy="1285477"/>
            </a:xfrm>
            <a:custGeom>
              <a:avLst/>
              <a:gdLst/>
              <a:ahLst/>
              <a:cxnLst/>
              <a:rect l="l" t="t" r="r" b="b"/>
              <a:pathLst>
                <a:path w="1627198" h="1285477" extrusionOk="0">
                  <a:moveTo>
                    <a:pt x="0" y="0"/>
                  </a:moveTo>
                  <a:lnTo>
                    <a:pt x="46747" y="23090"/>
                  </a:lnTo>
                  <a:lnTo>
                    <a:pt x="1627198" y="803771"/>
                  </a:lnTo>
                  <a:lnTo>
                    <a:pt x="1047892" y="1285477"/>
                  </a:lnTo>
                  <a:lnTo>
                    <a:pt x="5518" y="770585"/>
                  </a:lnTo>
                  <a:lnTo>
                    <a:pt x="1583" y="772529"/>
                  </a:lnTo>
                  <a:close/>
                </a:path>
              </a:pathLst>
            </a:custGeom>
            <a:gradFill>
              <a:gsLst>
                <a:gs pos="0">
                  <a:srgbClr val="F2F2F2"/>
                </a:gs>
                <a:gs pos="100000">
                  <a:srgbClr val="F2F2F2"/>
                </a:gs>
              </a:gsLst>
              <a:lin ang="16200000" scaled="0"/>
            </a:gradFill>
            <a:ln w="12700" cap="flat" cmpd="sng">
              <a:solidFill>
                <a:srgbClr val="7F7F7F"/>
              </a:solidFill>
              <a:prstDash val="solid"/>
              <a:round/>
              <a:headEnd type="none" w="sm" len="sm"/>
              <a:tailEnd type="none" w="sm" len="sm"/>
            </a:ln>
            <a:effectLst>
              <a:outerShdw blurRad="190500" sx="102000" sy="102000" algn="ctr" rotWithShape="0">
                <a:srgbClr val="000000">
                  <a:alpha val="29803"/>
                </a:srgbClr>
              </a:outerShdw>
            </a:effectLst>
          </p:spPr>
          <p:txBody>
            <a:bodyPr spcFirstLastPara="1" wrap="square" lIns="91425" tIns="45700" rIns="91425" bIns="45700" anchor="ctr" anchorCtr="0">
              <a:noAutofit/>
            </a:bodyPr>
            <a:lstStyle/>
            <a:p>
              <a:pPr algn="ctr" rtl="1">
                <a:spcBef>
                  <a:spcPts val="0"/>
                </a:spcBef>
                <a:spcAft>
                  <a:spcPts val="0"/>
                </a:spcAft>
              </a:pPr>
              <a:endParaRPr sz="1050">
                <a:solidFill>
                  <a:schemeClr val="lt1"/>
                </a:solidFill>
                <a:latin typeface="Arial"/>
                <a:ea typeface="Arial"/>
                <a:cs typeface="Arial"/>
                <a:sym typeface="Arial"/>
              </a:endParaRPr>
            </a:p>
          </p:txBody>
        </p:sp>
        <p:sp>
          <p:nvSpPr>
            <p:cNvPr id="1366" name="Google Shape;1366;p22"/>
            <p:cNvSpPr/>
            <p:nvPr/>
          </p:nvSpPr>
          <p:spPr>
            <a:xfrm>
              <a:off x="708756" y="4115954"/>
              <a:ext cx="1448872" cy="1611973"/>
            </a:xfrm>
            <a:custGeom>
              <a:avLst/>
              <a:gdLst/>
              <a:ahLst/>
              <a:cxnLst/>
              <a:rect l="l" t="t" r="r" b="b"/>
              <a:pathLst>
                <a:path w="1448872" h="1611973" extrusionOk="0">
                  <a:moveTo>
                    <a:pt x="730900" y="0"/>
                  </a:moveTo>
                  <a:lnTo>
                    <a:pt x="730003" y="4030"/>
                  </a:lnTo>
                  <a:lnTo>
                    <a:pt x="1448872" y="928640"/>
                  </a:lnTo>
                  <a:lnTo>
                    <a:pt x="1125283" y="1611973"/>
                  </a:lnTo>
                  <a:lnTo>
                    <a:pt x="869829" y="1284055"/>
                  </a:lnTo>
                  <a:lnTo>
                    <a:pt x="0" y="165281"/>
                  </a:lnTo>
                  <a:lnTo>
                    <a:pt x="152" y="164598"/>
                  </a:lnTo>
                  <a:close/>
                </a:path>
              </a:pathLst>
            </a:custGeom>
            <a:gradFill>
              <a:gsLst>
                <a:gs pos="0">
                  <a:srgbClr val="F2F2F2"/>
                </a:gs>
                <a:gs pos="100000">
                  <a:srgbClr val="F2F2F2"/>
                </a:gs>
              </a:gsLst>
              <a:lin ang="16200000" scaled="0"/>
            </a:gradFill>
            <a:ln w="12700" cap="flat" cmpd="sng">
              <a:solidFill>
                <a:srgbClr val="7F7F7F"/>
              </a:solidFill>
              <a:prstDash val="solid"/>
              <a:round/>
              <a:headEnd type="none" w="sm" len="sm"/>
              <a:tailEnd type="none" w="sm" len="sm"/>
            </a:ln>
            <a:effectLst>
              <a:outerShdw blurRad="190500" sx="102000" sy="102000" algn="ctr" rotWithShape="0">
                <a:srgbClr val="000000">
                  <a:alpha val="29803"/>
                </a:srgbClr>
              </a:outerShdw>
            </a:effectLst>
          </p:spPr>
          <p:txBody>
            <a:bodyPr spcFirstLastPara="1" wrap="square" lIns="91425" tIns="45700" rIns="91425" bIns="45700" anchor="ctr" anchorCtr="0">
              <a:noAutofit/>
            </a:bodyPr>
            <a:lstStyle/>
            <a:p>
              <a:pPr algn="ctr" rtl="1">
                <a:spcBef>
                  <a:spcPts val="0"/>
                </a:spcBef>
                <a:spcAft>
                  <a:spcPts val="0"/>
                </a:spcAft>
              </a:pPr>
              <a:endParaRPr sz="1050">
                <a:solidFill>
                  <a:schemeClr val="lt1"/>
                </a:solidFill>
                <a:latin typeface="Arial"/>
                <a:ea typeface="Arial"/>
                <a:cs typeface="Arial"/>
                <a:sym typeface="Arial"/>
              </a:endParaRPr>
            </a:p>
          </p:txBody>
        </p:sp>
        <p:sp>
          <p:nvSpPr>
            <p:cNvPr id="1367" name="Google Shape;1367;p22"/>
            <p:cNvSpPr/>
            <p:nvPr/>
          </p:nvSpPr>
          <p:spPr>
            <a:xfrm>
              <a:off x="1832555" y="5043960"/>
              <a:ext cx="1812690" cy="686377"/>
            </a:xfrm>
            <a:custGeom>
              <a:avLst/>
              <a:gdLst/>
              <a:ahLst/>
              <a:cxnLst/>
              <a:rect l="l" t="t" r="r" b="b"/>
              <a:pathLst>
                <a:path w="1812690" h="686377" extrusionOk="0">
                  <a:moveTo>
                    <a:pt x="324580" y="0"/>
                  </a:moveTo>
                  <a:lnTo>
                    <a:pt x="330796" y="7995"/>
                  </a:lnTo>
                  <a:lnTo>
                    <a:pt x="1491912" y="7995"/>
                  </a:lnTo>
                  <a:lnTo>
                    <a:pt x="1812690" y="682707"/>
                  </a:lnTo>
                  <a:lnTo>
                    <a:pt x="1809836" y="686377"/>
                  </a:lnTo>
                  <a:lnTo>
                    <a:pt x="2854" y="686377"/>
                  </a:lnTo>
                  <a:lnTo>
                    <a:pt x="0" y="682706"/>
                  </a:lnTo>
                  <a:close/>
                </a:path>
              </a:pathLst>
            </a:custGeom>
            <a:gradFill>
              <a:gsLst>
                <a:gs pos="0">
                  <a:srgbClr val="F2F2F2"/>
                </a:gs>
                <a:gs pos="100000">
                  <a:srgbClr val="F2F2F2"/>
                </a:gs>
              </a:gsLst>
              <a:lin ang="16200000" scaled="0"/>
            </a:gradFill>
            <a:ln w="12700" cap="flat" cmpd="sng">
              <a:solidFill>
                <a:srgbClr val="7F7F7F"/>
              </a:solidFill>
              <a:prstDash val="solid"/>
              <a:round/>
              <a:headEnd type="none" w="sm" len="sm"/>
              <a:tailEnd type="none" w="sm" len="sm"/>
            </a:ln>
            <a:effectLst>
              <a:outerShdw blurRad="190500" sx="102000" sy="102000" algn="ctr" rotWithShape="0">
                <a:srgbClr val="000000">
                  <a:alpha val="29803"/>
                </a:srgbClr>
              </a:outerShdw>
            </a:effectLst>
          </p:spPr>
          <p:txBody>
            <a:bodyPr spcFirstLastPara="1" wrap="square" lIns="91425" tIns="45700" rIns="91425" bIns="45700" anchor="ctr" anchorCtr="0">
              <a:noAutofit/>
            </a:bodyPr>
            <a:lstStyle/>
            <a:p>
              <a:pPr algn="ctr" rtl="1">
                <a:spcBef>
                  <a:spcPts val="0"/>
                </a:spcBef>
                <a:spcAft>
                  <a:spcPts val="0"/>
                </a:spcAft>
              </a:pPr>
              <a:endParaRPr sz="1050">
                <a:solidFill>
                  <a:schemeClr val="lt1"/>
                </a:solidFill>
                <a:latin typeface="Arial"/>
                <a:ea typeface="Arial"/>
                <a:cs typeface="Arial"/>
                <a:sym typeface="Arial"/>
              </a:endParaRPr>
            </a:p>
          </p:txBody>
        </p:sp>
        <p:sp>
          <p:nvSpPr>
            <p:cNvPr id="1368" name="Google Shape;1368;p22"/>
            <p:cNvSpPr/>
            <p:nvPr/>
          </p:nvSpPr>
          <p:spPr>
            <a:xfrm>
              <a:off x="708756" y="2478125"/>
              <a:ext cx="988217" cy="1806157"/>
            </a:xfrm>
            <a:custGeom>
              <a:avLst/>
              <a:gdLst/>
              <a:ahLst/>
              <a:cxnLst/>
              <a:rect l="l" t="t" r="r" b="b"/>
              <a:pathLst>
                <a:path w="988217" h="1806157" extrusionOk="0">
                  <a:moveTo>
                    <a:pt x="401238" y="0"/>
                  </a:moveTo>
                  <a:lnTo>
                    <a:pt x="988217" y="481477"/>
                  </a:lnTo>
                  <a:lnTo>
                    <a:pt x="730541" y="1639444"/>
                  </a:lnTo>
                  <a:lnTo>
                    <a:pt x="2368" y="1806157"/>
                  </a:lnTo>
                  <a:lnTo>
                    <a:pt x="0" y="1803111"/>
                  </a:lnTo>
                  <a:close/>
                </a:path>
              </a:pathLst>
            </a:custGeom>
            <a:gradFill>
              <a:gsLst>
                <a:gs pos="0">
                  <a:srgbClr val="F2F2F2"/>
                </a:gs>
                <a:gs pos="100000">
                  <a:srgbClr val="F2F2F2"/>
                </a:gs>
              </a:gsLst>
              <a:lin ang="16200000" scaled="0"/>
            </a:gradFill>
            <a:ln w="12700" cap="flat" cmpd="sng">
              <a:solidFill>
                <a:srgbClr val="7F7F7F"/>
              </a:solidFill>
              <a:prstDash val="solid"/>
              <a:round/>
              <a:headEnd type="none" w="sm" len="sm"/>
              <a:tailEnd type="none" w="sm" len="sm"/>
            </a:ln>
            <a:effectLst>
              <a:outerShdw blurRad="190500" sx="102000" sy="102000" algn="ctr" rotWithShape="0">
                <a:srgbClr val="000000">
                  <a:alpha val="29803"/>
                </a:srgbClr>
              </a:outerShdw>
            </a:effectLst>
          </p:spPr>
          <p:txBody>
            <a:bodyPr spcFirstLastPara="1" wrap="square" lIns="91425" tIns="45700" rIns="91425" bIns="45700" anchor="ctr" anchorCtr="0">
              <a:noAutofit/>
            </a:bodyPr>
            <a:lstStyle/>
            <a:p>
              <a:pPr algn="ctr" rtl="1">
                <a:spcBef>
                  <a:spcPts val="0"/>
                </a:spcBef>
                <a:spcAft>
                  <a:spcPts val="0"/>
                </a:spcAft>
              </a:pPr>
              <a:endParaRPr sz="1050">
                <a:solidFill>
                  <a:schemeClr val="lt1"/>
                </a:solidFill>
                <a:latin typeface="Arial"/>
                <a:ea typeface="Arial"/>
                <a:cs typeface="Arial"/>
                <a:sym typeface="Arial"/>
              </a:endParaRPr>
            </a:p>
          </p:txBody>
        </p:sp>
        <p:sp>
          <p:nvSpPr>
            <p:cNvPr id="1369" name="Google Shape;1369;p22"/>
            <p:cNvSpPr/>
            <p:nvPr/>
          </p:nvSpPr>
          <p:spPr>
            <a:xfrm>
              <a:off x="1111671" y="1670050"/>
              <a:ext cx="1628819" cy="1288888"/>
            </a:xfrm>
            <a:custGeom>
              <a:avLst/>
              <a:gdLst/>
              <a:ahLst/>
              <a:cxnLst/>
              <a:rect l="l" t="t" r="r" b="b"/>
              <a:pathLst>
                <a:path w="1628819" h="1288888" extrusionOk="0">
                  <a:moveTo>
                    <a:pt x="1627231" y="0"/>
                  </a:moveTo>
                  <a:lnTo>
                    <a:pt x="1627236" y="3"/>
                  </a:lnTo>
                  <a:lnTo>
                    <a:pt x="1628819" y="772528"/>
                  </a:lnTo>
                  <a:lnTo>
                    <a:pt x="585695" y="1287790"/>
                  </a:lnTo>
                  <a:lnTo>
                    <a:pt x="585451" y="1288888"/>
                  </a:lnTo>
                  <a:lnTo>
                    <a:pt x="0" y="806565"/>
                  </a:lnTo>
                  <a:lnTo>
                    <a:pt x="807398" y="404966"/>
                  </a:lnTo>
                  <a:close/>
                </a:path>
              </a:pathLst>
            </a:custGeom>
            <a:gradFill>
              <a:gsLst>
                <a:gs pos="0">
                  <a:srgbClr val="F2F2F2"/>
                </a:gs>
                <a:gs pos="100000">
                  <a:srgbClr val="F2F2F2"/>
                </a:gs>
              </a:gsLst>
              <a:lin ang="16200000" scaled="0"/>
            </a:gradFill>
            <a:ln w="12700" cap="flat" cmpd="sng">
              <a:solidFill>
                <a:srgbClr val="7F7F7F"/>
              </a:solidFill>
              <a:prstDash val="solid"/>
              <a:round/>
              <a:headEnd type="none" w="sm" len="sm"/>
              <a:tailEnd type="none" w="sm" len="sm"/>
            </a:ln>
            <a:effectLst>
              <a:outerShdw blurRad="190500" sx="102000" sy="102000" algn="ctr" rotWithShape="0">
                <a:srgbClr val="000000">
                  <a:alpha val="29803"/>
                </a:srgbClr>
              </a:outerShdw>
            </a:effectLst>
          </p:spPr>
          <p:txBody>
            <a:bodyPr spcFirstLastPara="1" wrap="square" lIns="91425" tIns="45700" rIns="91425" bIns="45700" anchor="ctr" anchorCtr="0">
              <a:noAutofit/>
            </a:bodyPr>
            <a:lstStyle/>
            <a:p>
              <a:pPr algn="ctr" rtl="1">
                <a:spcBef>
                  <a:spcPts val="0"/>
                </a:spcBef>
                <a:spcAft>
                  <a:spcPts val="0"/>
                </a:spcAft>
              </a:pPr>
              <a:endParaRPr sz="1050">
                <a:solidFill>
                  <a:schemeClr val="lt1"/>
                </a:solidFill>
                <a:latin typeface="Arial"/>
                <a:ea typeface="Arial"/>
                <a:cs typeface="Arial"/>
                <a:sym typeface="Arial"/>
              </a:endParaRPr>
            </a:p>
          </p:txBody>
        </p:sp>
        <p:sp>
          <p:nvSpPr>
            <p:cNvPr id="1370" name="Google Shape;1370;p22"/>
            <p:cNvSpPr/>
            <p:nvPr/>
          </p:nvSpPr>
          <p:spPr>
            <a:xfrm>
              <a:off x="3787413" y="2473124"/>
              <a:ext cx="983879" cy="1806913"/>
            </a:xfrm>
            <a:custGeom>
              <a:avLst/>
              <a:gdLst/>
              <a:ahLst/>
              <a:cxnLst/>
              <a:rect l="l" t="t" r="r" b="b"/>
              <a:pathLst>
                <a:path w="983879" h="1806913" extrusionOk="0">
                  <a:moveTo>
                    <a:pt x="579254" y="0"/>
                  </a:moveTo>
                  <a:lnTo>
                    <a:pt x="983879" y="1806913"/>
                  </a:lnTo>
                  <a:lnTo>
                    <a:pt x="261540" y="1641807"/>
                  </a:lnTo>
                  <a:lnTo>
                    <a:pt x="4058" y="484716"/>
                  </a:lnTo>
                  <a:lnTo>
                    <a:pt x="0" y="482711"/>
                  </a:lnTo>
                  <a:close/>
                </a:path>
              </a:pathLst>
            </a:custGeom>
            <a:gradFill>
              <a:gsLst>
                <a:gs pos="0">
                  <a:srgbClr val="F2F2F2"/>
                </a:gs>
                <a:gs pos="100000">
                  <a:srgbClr val="F2F2F2"/>
                </a:gs>
              </a:gsLst>
              <a:lin ang="16200000" scaled="0"/>
            </a:gradFill>
            <a:ln w="12700" cap="flat" cmpd="sng">
              <a:solidFill>
                <a:srgbClr val="7F7F7F"/>
              </a:solidFill>
              <a:prstDash val="solid"/>
              <a:round/>
              <a:headEnd type="none" w="sm" len="sm"/>
              <a:tailEnd type="none" w="sm" len="sm"/>
            </a:ln>
            <a:effectLst>
              <a:outerShdw blurRad="190500" sx="102000" sy="102000" algn="ctr" rotWithShape="0">
                <a:srgbClr val="000000">
                  <a:alpha val="29803"/>
                </a:srgbClr>
              </a:outerShdw>
            </a:effectLst>
          </p:spPr>
          <p:txBody>
            <a:bodyPr spcFirstLastPara="1" wrap="square" lIns="91425" tIns="45700" rIns="91425" bIns="45700" anchor="ctr" anchorCtr="0">
              <a:noAutofit/>
            </a:bodyPr>
            <a:lstStyle/>
            <a:p>
              <a:pPr algn="ctr" rtl="1">
                <a:spcBef>
                  <a:spcPts val="0"/>
                </a:spcBef>
                <a:spcAft>
                  <a:spcPts val="0"/>
                </a:spcAft>
              </a:pPr>
              <a:endParaRPr sz="1050">
                <a:solidFill>
                  <a:schemeClr val="lt1"/>
                </a:solidFill>
                <a:latin typeface="Arial"/>
                <a:ea typeface="Arial"/>
                <a:cs typeface="Arial"/>
                <a:sym typeface="Arial"/>
              </a:endParaRPr>
            </a:p>
          </p:txBody>
        </p:sp>
        <p:sp>
          <p:nvSpPr>
            <p:cNvPr id="1371" name="Google Shape;1371;p22"/>
            <p:cNvSpPr/>
            <p:nvPr/>
          </p:nvSpPr>
          <p:spPr>
            <a:xfrm>
              <a:off x="3324678" y="4110615"/>
              <a:ext cx="1443524" cy="1614953"/>
            </a:xfrm>
            <a:custGeom>
              <a:avLst/>
              <a:gdLst/>
              <a:ahLst/>
              <a:cxnLst/>
              <a:rect l="l" t="t" r="r" b="b"/>
              <a:pathLst>
                <a:path w="1443524" h="1614953" extrusionOk="0">
                  <a:moveTo>
                    <a:pt x="723314" y="0"/>
                  </a:moveTo>
                  <a:lnTo>
                    <a:pt x="1443524" y="166334"/>
                  </a:lnTo>
                  <a:lnTo>
                    <a:pt x="322311" y="1614953"/>
                  </a:lnTo>
                  <a:lnTo>
                    <a:pt x="0" y="941340"/>
                  </a:lnTo>
                  <a:lnTo>
                    <a:pt x="807" y="941340"/>
                  </a:lnTo>
                  <a:lnTo>
                    <a:pt x="725399" y="9369"/>
                  </a:lnTo>
                  <a:close/>
                </a:path>
              </a:pathLst>
            </a:custGeom>
            <a:solidFill>
              <a:srgbClr val="8C8985"/>
            </a:solidFill>
            <a:ln>
              <a:noFill/>
            </a:ln>
            <a:effectLst>
              <a:outerShdw blurRad="190500" sx="102000" sy="102000" algn="ctr" rotWithShape="0">
                <a:srgbClr val="000000">
                  <a:alpha val="29803"/>
                </a:srgbClr>
              </a:outerShdw>
            </a:effectLst>
          </p:spPr>
          <p:txBody>
            <a:bodyPr spcFirstLastPara="1" wrap="square" lIns="91425" tIns="45700" rIns="91425" bIns="45700" anchor="ctr" anchorCtr="0">
              <a:noAutofit/>
            </a:bodyPr>
            <a:lstStyle/>
            <a:p>
              <a:pPr algn="ctr" rtl="1">
                <a:spcBef>
                  <a:spcPts val="0"/>
                </a:spcBef>
                <a:spcAft>
                  <a:spcPts val="0"/>
                </a:spcAft>
              </a:pPr>
              <a:endParaRPr sz="1050">
                <a:solidFill>
                  <a:srgbClr val="8C8985"/>
                </a:solidFill>
                <a:latin typeface="Arial"/>
                <a:ea typeface="Arial"/>
                <a:cs typeface="Arial"/>
                <a:sym typeface="Arial"/>
              </a:endParaRPr>
            </a:p>
          </p:txBody>
        </p:sp>
      </p:grpSp>
      <p:sp>
        <p:nvSpPr>
          <p:cNvPr id="2" name="Content Placeholder 1">
            <a:extLst>
              <a:ext uri="{FF2B5EF4-FFF2-40B4-BE49-F238E27FC236}">
                <a16:creationId xmlns:a16="http://schemas.microsoft.com/office/drawing/2014/main" id="{DB5DBC36-F62C-4DCB-8B38-4815853A4C43}"/>
              </a:ext>
            </a:extLst>
          </p:cNvPr>
          <p:cNvSpPr>
            <a:spLocks noGrp="1"/>
          </p:cNvSpPr>
          <p:nvPr>
            <p:ph idx="1"/>
          </p:nvPr>
        </p:nvSpPr>
        <p:spPr>
          <a:xfrm>
            <a:off x="685800" y="1600200"/>
            <a:ext cx="4343400" cy="4572000"/>
          </a:xfrm>
        </p:spPr>
        <p:txBody>
          <a:bodyPr/>
          <a:lstStyle/>
          <a:p>
            <a:endParaRPr lang="en-US" dirty="0"/>
          </a:p>
        </p:txBody>
      </p:sp>
      <p:sp>
        <p:nvSpPr>
          <p:cNvPr id="1372" name="Google Shape;1372;p22"/>
          <p:cNvSpPr txBox="1">
            <a:spLocks noGrp="1"/>
          </p:cNvSpPr>
          <p:nvPr>
            <p:ph type="title"/>
          </p:nvPr>
        </p:nvSpPr>
        <p:spPr>
          <a:prstGeom prst="rect">
            <a:avLst/>
          </a:prstGeom>
          <a:noFill/>
          <a:ln>
            <a:noFill/>
          </a:ln>
        </p:spPr>
        <p:txBody>
          <a:bodyPr spcFirstLastPara="1" vert="horz" wrap="square" lIns="91425" tIns="45700" rIns="91425" bIns="45700" numCol="1" anchor="b" anchorCtr="0" compatLnSpc="1">
            <a:prstTxWarp prst="textNoShape">
              <a:avLst/>
            </a:prstTxWarp>
            <a:normAutofit/>
          </a:bodyPr>
          <a:lstStyle/>
          <a:p>
            <a:pPr algn="r" rtl="1">
              <a:spcBef>
                <a:spcPts val="0"/>
              </a:spcBef>
              <a:spcAft>
                <a:spcPts val="0"/>
              </a:spcAft>
              <a:buSzPts val="2400"/>
            </a:pPr>
            <a:r>
              <a:rPr lang="ar" sz="3200" b="1" dirty="0">
                <a:solidFill>
                  <a:srgbClr val="8C8985"/>
                </a:solidFill>
                <a:latin typeface="Gill Sans"/>
                <a:ea typeface="Gill Sans"/>
                <a:cs typeface="Gill Sans"/>
                <a:sym typeface="Gill Sans"/>
              </a:rPr>
              <a:t>النصوص (النصوص والمواد واليدويات عاليي الجودة)</a:t>
            </a:r>
            <a:endParaRPr sz="3200" dirty="0">
              <a:solidFill>
                <a:srgbClr val="8C8985"/>
              </a:solidFill>
              <a:latin typeface="Gill Sans"/>
              <a:ea typeface="Gill Sans"/>
              <a:cs typeface="Gill Sans"/>
              <a:sym typeface="Gill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63"/>
                                        </p:tgtEl>
                                        <p:attrNameLst>
                                          <p:attrName>style.visibility</p:attrName>
                                        </p:attrNameLst>
                                      </p:cBhvr>
                                      <p:to>
                                        <p:strVal val="visible"/>
                                      </p:to>
                                    </p:set>
                                    <p:animEffect transition="in" filter="fade">
                                      <p:cBhvr>
                                        <p:cTn id="7" dur="1000"/>
                                        <p:tgtEl>
                                          <p:spTgt spid="13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377"/>
        <p:cNvGrpSpPr/>
        <p:nvPr/>
      </p:nvGrpSpPr>
      <p:grpSpPr>
        <a:xfrm>
          <a:off x="0" y="0"/>
          <a:ext cx="0" cy="0"/>
          <a:chOff x="0" y="0"/>
          <a:chExt cx="0" cy="0"/>
        </a:xfrm>
      </p:grpSpPr>
      <p:sp>
        <p:nvSpPr>
          <p:cNvPr id="1378" name="Google Shape;1378;p23"/>
          <p:cNvSpPr/>
          <p:nvPr/>
        </p:nvSpPr>
        <p:spPr>
          <a:xfrm>
            <a:off x="871770" y="2651286"/>
            <a:ext cx="3257550" cy="1456222"/>
          </a:xfrm>
          <a:prstGeom prst="rect">
            <a:avLst/>
          </a:prstGeom>
          <a:noFill/>
          <a:ln>
            <a:noFill/>
          </a:ln>
        </p:spPr>
        <p:txBody>
          <a:bodyPr spcFirstLastPara="1" wrap="square" lIns="68575" tIns="0" rIns="68575" bIns="0" anchor="t" anchorCtr="0">
            <a:noAutofit/>
          </a:bodyPr>
          <a:lstStyle/>
          <a:p>
            <a:pPr marL="214313" indent="-214313" algn="r" rtl="1">
              <a:spcBef>
                <a:spcPts val="0"/>
              </a:spcBef>
              <a:spcAft>
                <a:spcPts val="0"/>
              </a:spcAft>
              <a:buClr>
                <a:schemeClr val="accent3"/>
              </a:buClr>
              <a:buSzPts val="1800"/>
              <a:buFont typeface="Gill Sans"/>
              <a:buChar char="•"/>
            </a:pPr>
            <a:r>
              <a:rPr lang="ar" sz="3200" dirty="0">
                <a:solidFill>
                  <a:srgbClr val="6C6463"/>
                </a:solidFill>
                <a:latin typeface="Gill Sans"/>
                <a:ea typeface="Gill Sans"/>
                <a:cs typeface="Gill Sans"/>
                <a:sym typeface="Gill Sans"/>
              </a:rPr>
              <a:t> التكوين قبل وأثناء الخدمة  يتيح  المعرفة والمهارات لتعليم القراءة</a:t>
            </a:r>
            <a:endParaRPr sz="3200" dirty="0">
              <a:solidFill>
                <a:srgbClr val="6C6463"/>
              </a:solidFill>
              <a:latin typeface="Gill Sans"/>
              <a:ea typeface="Gill Sans"/>
              <a:cs typeface="Gill Sans"/>
              <a:sym typeface="Gill Sans"/>
            </a:endParaRPr>
          </a:p>
          <a:p>
            <a:pPr marL="214313" indent="-214313" algn="r" rtl="1">
              <a:spcBef>
                <a:spcPts val="0"/>
              </a:spcBef>
              <a:spcAft>
                <a:spcPts val="0"/>
              </a:spcAft>
              <a:buClr>
                <a:schemeClr val="accent3"/>
              </a:buClr>
              <a:buSzPts val="1800"/>
              <a:buFont typeface="Gill Sans"/>
              <a:buChar char="•"/>
            </a:pPr>
            <a:r>
              <a:rPr lang="ar" sz="3200" dirty="0">
                <a:solidFill>
                  <a:srgbClr val="6C6463"/>
                </a:solidFill>
                <a:latin typeface="Gill Sans"/>
                <a:ea typeface="Gill Sans"/>
                <a:cs typeface="Gill Sans"/>
                <a:sym typeface="Gill Sans"/>
              </a:rPr>
              <a:t>يطبق المعلم التكوين بفعالية داخل الفصل</a:t>
            </a:r>
            <a:endParaRPr sz="3200" dirty="0">
              <a:solidFill>
                <a:srgbClr val="6C6463"/>
              </a:solidFill>
              <a:latin typeface="Gill Sans"/>
              <a:ea typeface="Gill Sans"/>
              <a:cs typeface="Gill Sans"/>
              <a:sym typeface="Gill Sans"/>
            </a:endParaRPr>
          </a:p>
        </p:txBody>
      </p:sp>
      <p:grpSp>
        <p:nvGrpSpPr>
          <p:cNvPr id="1379" name="Google Shape;1379;p23"/>
          <p:cNvGrpSpPr/>
          <p:nvPr/>
        </p:nvGrpSpPr>
        <p:grpSpPr>
          <a:xfrm>
            <a:off x="4850201" y="2207992"/>
            <a:ext cx="2801901" cy="2800350"/>
            <a:chOff x="708756" y="1670050"/>
            <a:chExt cx="4062536" cy="4060287"/>
          </a:xfrm>
        </p:grpSpPr>
        <p:sp>
          <p:nvSpPr>
            <p:cNvPr id="1380" name="Google Shape;1380;p23"/>
            <p:cNvSpPr/>
            <p:nvPr/>
          </p:nvSpPr>
          <p:spPr>
            <a:xfrm>
              <a:off x="2738900" y="1670053"/>
              <a:ext cx="1627198" cy="1285477"/>
            </a:xfrm>
            <a:custGeom>
              <a:avLst/>
              <a:gdLst/>
              <a:ahLst/>
              <a:cxnLst/>
              <a:rect l="l" t="t" r="r" b="b"/>
              <a:pathLst>
                <a:path w="1627198" h="1285477" extrusionOk="0">
                  <a:moveTo>
                    <a:pt x="0" y="0"/>
                  </a:moveTo>
                  <a:lnTo>
                    <a:pt x="46747" y="23090"/>
                  </a:lnTo>
                  <a:lnTo>
                    <a:pt x="1627198" y="803771"/>
                  </a:lnTo>
                  <a:lnTo>
                    <a:pt x="1047892" y="1285477"/>
                  </a:lnTo>
                  <a:lnTo>
                    <a:pt x="5518" y="770585"/>
                  </a:lnTo>
                  <a:lnTo>
                    <a:pt x="1583" y="772529"/>
                  </a:lnTo>
                  <a:close/>
                </a:path>
              </a:pathLst>
            </a:custGeom>
            <a:gradFill>
              <a:gsLst>
                <a:gs pos="0">
                  <a:srgbClr val="F2F2F2"/>
                </a:gs>
                <a:gs pos="100000">
                  <a:srgbClr val="F2F2F2"/>
                </a:gs>
              </a:gsLst>
              <a:lin ang="16200000" scaled="0"/>
            </a:gradFill>
            <a:ln w="12700" cap="flat" cmpd="sng">
              <a:solidFill>
                <a:srgbClr val="7F7F7F"/>
              </a:solidFill>
              <a:prstDash val="solid"/>
              <a:round/>
              <a:headEnd type="none" w="sm" len="sm"/>
              <a:tailEnd type="none" w="sm" len="sm"/>
            </a:ln>
            <a:effectLst>
              <a:outerShdw blurRad="190500" sx="102000" sy="102000" algn="ctr" rotWithShape="0">
                <a:srgbClr val="000000">
                  <a:alpha val="29803"/>
                </a:srgbClr>
              </a:outerShdw>
            </a:effectLst>
          </p:spPr>
          <p:txBody>
            <a:bodyPr spcFirstLastPara="1" wrap="square" lIns="91425" tIns="45700" rIns="91425" bIns="45700" anchor="ctr" anchorCtr="0">
              <a:noAutofit/>
            </a:bodyPr>
            <a:lstStyle/>
            <a:p>
              <a:pPr algn="ctr" rtl="1">
                <a:spcBef>
                  <a:spcPts val="0"/>
                </a:spcBef>
                <a:spcAft>
                  <a:spcPts val="0"/>
                </a:spcAft>
              </a:pPr>
              <a:endParaRPr sz="1050">
                <a:solidFill>
                  <a:schemeClr val="lt1"/>
                </a:solidFill>
                <a:latin typeface="Arial"/>
                <a:ea typeface="Arial"/>
                <a:cs typeface="Arial"/>
                <a:sym typeface="Arial"/>
              </a:endParaRPr>
            </a:p>
          </p:txBody>
        </p:sp>
        <p:sp>
          <p:nvSpPr>
            <p:cNvPr id="1381" name="Google Shape;1381;p23"/>
            <p:cNvSpPr/>
            <p:nvPr/>
          </p:nvSpPr>
          <p:spPr>
            <a:xfrm>
              <a:off x="708756" y="4115954"/>
              <a:ext cx="1448872" cy="1611973"/>
            </a:xfrm>
            <a:custGeom>
              <a:avLst/>
              <a:gdLst/>
              <a:ahLst/>
              <a:cxnLst/>
              <a:rect l="l" t="t" r="r" b="b"/>
              <a:pathLst>
                <a:path w="1448872" h="1611973" extrusionOk="0">
                  <a:moveTo>
                    <a:pt x="730900" y="0"/>
                  </a:moveTo>
                  <a:lnTo>
                    <a:pt x="730003" y="4030"/>
                  </a:lnTo>
                  <a:lnTo>
                    <a:pt x="1448872" y="928640"/>
                  </a:lnTo>
                  <a:lnTo>
                    <a:pt x="1125283" y="1611973"/>
                  </a:lnTo>
                  <a:lnTo>
                    <a:pt x="869829" y="1284055"/>
                  </a:lnTo>
                  <a:lnTo>
                    <a:pt x="0" y="165281"/>
                  </a:lnTo>
                  <a:lnTo>
                    <a:pt x="152" y="164598"/>
                  </a:lnTo>
                  <a:close/>
                </a:path>
              </a:pathLst>
            </a:custGeom>
            <a:gradFill>
              <a:gsLst>
                <a:gs pos="0">
                  <a:srgbClr val="F2F2F2"/>
                </a:gs>
                <a:gs pos="100000">
                  <a:srgbClr val="F2F2F2"/>
                </a:gs>
              </a:gsLst>
              <a:lin ang="16200000" scaled="0"/>
            </a:gradFill>
            <a:ln w="12700" cap="flat" cmpd="sng">
              <a:solidFill>
                <a:srgbClr val="7F7F7F"/>
              </a:solidFill>
              <a:prstDash val="solid"/>
              <a:round/>
              <a:headEnd type="none" w="sm" len="sm"/>
              <a:tailEnd type="none" w="sm" len="sm"/>
            </a:ln>
            <a:effectLst>
              <a:outerShdw blurRad="190500" sx="102000" sy="102000" algn="ctr" rotWithShape="0">
                <a:srgbClr val="000000">
                  <a:alpha val="29803"/>
                </a:srgbClr>
              </a:outerShdw>
            </a:effectLst>
          </p:spPr>
          <p:txBody>
            <a:bodyPr spcFirstLastPara="1" wrap="square" lIns="91425" tIns="45700" rIns="91425" bIns="45700" anchor="ctr" anchorCtr="0">
              <a:noAutofit/>
            </a:bodyPr>
            <a:lstStyle/>
            <a:p>
              <a:pPr algn="ctr" rtl="1">
                <a:spcBef>
                  <a:spcPts val="0"/>
                </a:spcBef>
                <a:spcAft>
                  <a:spcPts val="0"/>
                </a:spcAft>
              </a:pPr>
              <a:endParaRPr sz="1050">
                <a:solidFill>
                  <a:schemeClr val="lt1"/>
                </a:solidFill>
                <a:latin typeface="Arial"/>
                <a:ea typeface="Arial"/>
                <a:cs typeface="Arial"/>
                <a:sym typeface="Arial"/>
              </a:endParaRPr>
            </a:p>
          </p:txBody>
        </p:sp>
        <p:sp>
          <p:nvSpPr>
            <p:cNvPr id="1382" name="Google Shape;1382;p23"/>
            <p:cNvSpPr/>
            <p:nvPr/>
          </p:nvSpPr>
          <p:spPr>
            <a:xfrm>
              <a:off x="1832555" y="5043960"/>
              <a:ext cx="1812690" cy="686377"/>
            </a:xfrm>
            <a:custGeom>
              <a:avLst/>
              <a:gdLst/>
              <a:ahLst/>
              <a:cxnLst/>
              <a:rect l="l" t="t" r="r" b="b"/>
              <a:pathLst>
                <a:path w="1812690" h="686377" extrusionOk="0">
                  <a:moveTo>
                    <a:pt x="324580" y="0"/>
                  </a:moveTo>
                  <a:lnTo>
                    <a:pt x="330796" y="7995"/>
                  </a:lnTo>
                  <a:lnTo>
                    <a:pt x="1491912" y="7995"/>
                  </a:lnTo>
                  <a:lnTo>
                    <a:pt x="1812690" y="682707"/>
                  </a:lnTo>
                  <a:lnTo>
                    <a:pt x="1809836" y="686377"/>
                  </a:lnTo>
                  <a:lnTo>
                    <a:pt x="2854" y="686377"/>
                  </a:lnTo>
                  <a:lnTo>
                    <a:pt x="0" y="682706"/>
                  </a:lnTo>
                  <a:close/>
                </a:path>
              </a:pathLst>
            </a:custGeom>
            <a:gradFill>
              <a:gsLst>
                <a:gs pos="0">
                  <a:srgbClr val="F2F2F2"/>
                </a:gs>
                <a:gs pos="100000">
                  <a:srgbClr val="F2F2F2"/>
                </a:gs>
              </a:gsLst>
              <a:lin ang="16200000" scaled="0"/>
            </a:gradFill>
            <a:ln w="12700" cap="flat" cmpd="sng">
              <a:solidFill>
                <a:srgbClr val="7F7F7F"/>
              </a:solidFill>
              <a:prstDash val="solid"/>
              <a:round/>
              <a:headEnd type="none" w="sm" len="sm"/>
              <a:tailEnd type="none" w="sm" len="sm"/>
            </a:ln>
            <a:effectLst>
              <a:outerShdw blurRad="190500" sx="102000" sy="102000" algn="ctr" rotWithShape="0">
                <a:srgbClr val="000000">
                  <a:alpha val="29803"/>
                </a:srgbClr>
              </a:outerShdw>
            </a:effectLst>
          </p:spPr>
          <p:txBody>
            <a:bodyPr spcFirstLastPara="1" wrap="square" lIns="91425" tIns="45700" rIns="91425" bIns="45700" anchor="ctr" anchorCtr="0">
              <a:noAutofit/>
            </a:bodyPr>
            <a:lstStyle/>
            <a:p>
              <a:pPr algn="ctr" rtl="1">
                <a:spcBef>
                  <a:spcPts val="0"/>
                </a:spcBef>
                <a:spcAft>
                  <a:spcPts val="0"/>
                </a:spcAft>
              </a:pPr>
              <a:endParaRPr sz="1050">
                <a:solidFill>
                  <a:schemeClr val="lt1"/>
                </a:solidFill>
                <a:latin typeface="Arial"/>
                <a:ea typeface="Arial"/>
                <a:cs typeface="Arial"/>
                <a:sym typeface="Arial"/>
              </a:endParaRPr>
            </a:p>
          </p:txBody>
        </p:sp>
        <p:sp>
          <p:nvSpPr>
            <p:cNvPr id="1383" name="Google Shape;1383;p23"/>
            <p:cNvSpPr/>
            <p:nvPr/>
          </p:nvSpPr>
          <p:spPr>
            <a:xfrm>
              <a:off x="708756" y="2478125"/>
              <a:ext cx="988217" cy="1806157"/>
            </a:xfrm>
            <a:custGeom>
              <a:avLst/>
              <a:gdLst/>
              <a:ahLst/>
              <a:cxnLst/>
              <a:rect l="l" t="t" r="r" b="b"/>
              <a:pathLst>
                <a:path w="988217" h="1806157" extrusionOk="0">
                  <a:moveTo>
                    <a:pt x="401238" y="0"/>
                  </a:moveTo>
                  <a:lnTo>
                    <a:pt x="988217" y="481477"/>
                  </a:lnTo>
                  <a:lnTo>
                    <a:pt x="730541" y="1639444"/>
                  </a:lnTo>
                  <a:lnTo>
                    <a:pt x="2368" y="1806157"/>
                  </a:lnTo>
                  <a:lnTo>
                    <a:pt x="0" y="1803111"/>
                  </a:lnTo>
                  <a:close/>
                </a:path>
              </a:pathLst>
            </a:custGeom>
            <a:gradFill>
              <a:gsLst>
                <a:gs pos="0">
                  <a:srgbClr val="F2F2F2"/>
                </a:gs>
                <a:gs pos="100000">
                  <a:srgbClr val="F2F2F2"/>
                </a:gs>
              </a:gsLst>
              <a:lin ang="16200000" scaled="0"/>
            </a:gradFill>
            <a:ln w="12700" cap="flat" cmpd="sng">
              <a:solidFill>
                <a:srgbClr val="7F7F7F"/>
              </a:solidFill>
              <a:prstDash val="solid"/>
              <a:round/>
              <a:headEnd type="none" w="sm" len="sm"/>
              <a:tailEnd type="none" w="sm" len="sm"/>
            </a:ln>
            <a:effectLst>
              <a:outerShdw blurRad="190500" sx="102000" sy="102000" algn="ctr" rotWithShape="0">
                <a:srgbClr val="000000">
                  <a:alpha val="29803"/>
                </a:srgbClr>
              </a:outerShdw>
            </a:effectLst>
          </p:spPr>
          <p:txBody>
            <a:bodyPr spcFirstLastPara="1" wrap="square" lIns="91425" tIns="45700" rIns="91425" bIns="45700" anchor="ctr" anchorCtr="0">
              <a:noAutofit/>
            </a:bodyPr>
            <a:lstStyle/>
            <a:p>
              <a:pPr algn="ctr" rtl="1">
                <a:spcBef>
                  <a:spcPts val="0"/>
                </a:spcBef>
                <a:spcAft>
                  <a:spcPts val="0"/>
                </a:spcAft>
              </a:pPr>
              <a:endParaRPr sz="1050">
                <a:solidFill>
                  <a:schemeClr val="lt1"/>
                </a:solidFill>
                <a:latin typeface="Arial"/>
                <a:ea typeface="Arial"/>
                <a:cs typeface="Arial"/>
                <a:sym typeface="Arial"/>
              </a:endParaRPr>
            </a:p>
          </p:txBody>
        </p:sp>
        <p:sp>
          <p:nvSpPr>
            <p:cNvPr id="1384" name="Google Shape;1384;p23"/>
            <p:cNvSpPr/>
            <p:nvPr/>
          </p:nvSpPr>
          <p:spPr>
            <a:xfrm>
              <a:off x="1111671" y="1670050"/>
              <a:ext cx="1628819" cy="1288888"/>
            </a:xfrm>
            <a:custGeom>
              <a:avLst/>
              <a:gdLst/>
              <a:ahLst/>
              <a:cxnLst/>
              <a:rect l="l" t="t" r="r" b="b"/>
              <a:pathLst>
                <a:path w="1628819" h="1288888" extrusionOk="0">
                  <a:moveTo>
                    <a:pt x="1627231" y="0"/>
                  </a:moveTo>
                  <a:lnTo>
                    <a:pt x="1627236" y="3"/>
                  </a:lnTo>
                  <a:lnTo>
                    <a:pt x="1628819" y="772528"/>
                  </a:lnTo>
                  <a:lnTo>
                    <a:pt x="585695" y="1287790"/>
                  </a:lnTo>
                  <a:lnTo>
                    <a:pt x="585451" y="1288888"/>
                  </a:lnTo>
                  <a:lnTo>
                    <a:pt x="0" y="806565"/>
                  </a:lnTo>
                  <a:lnTo>
                    <a:pt x="807398" y="404966"/>
                  </a:lnTo>
                  <a:close/>
                </a:path>
              </a:pathLst>
            </a:custGeom>
            <a:gradFill>
              <a:gsLst>
                <a:gs pos="0">
                  <a:srgbClr val="F2F2F2"/>
                </a:gs>
                <a:gs pos="100000">
                  <a:srgbClr val="F2F2F2"/>
                </a:gs>
              </a:gsLst>
              <a:lin ang="16200000" scaled="0"/>
            </a:gradFill>
            <a:ln w="12700" cap="flat" cmpd="sng">
              <a:solidFill>
                <a:srgbClr val="7F7F7F"/>
              </a:solidFill>
              <a:prstDash val="solid"/>
              <a:round/>
              <a:headEnd type="none" w="sm" len="sm"/>
              <a:tailEnd type="none" w="sm" len="sm"/>
            </a:ln>
            <a:effectLst>
              <a:outerShdw blurRad="190500" sx="102000" sy="102000" algn="ctr" rotWithShape="0">
                <a:srgbClr val="000000">
                  <a:alpha val="29803"/>
                </a:srgbClr>
              </a:outerShdw>
            </a:effectLst>
          </p:spPr>
          <p:txBody>
            <a:bodyPr spcFirstLastPara="1" wrap="square" lIns="91425" tIns="45700" rIns="91425" bIns="45700" anchor="ctr" anchorCtr="0">
              <a:noAutofit/>
            </a:bodyPr>
            <a:lstStyle/>
            <a:p>
              <a:pPr algn="ctr" rtl="1">
                <a:spcBef>
                  <a:spcPts val="0"/>
                </a:spcBef>
                <a:spcAft>
                  <a:spcPts val="0"/>
                </a:spcAft>
              </a:pPr>
              <a:endParaRPr sz="1050">
                <a:solidFill>
                  <a:schemeClr val="lt1"/>
                </a:solidFill>
                <a:latin typeface="Arial"/>
                <a:ea typeface="Arial"/>
                <a:cs typeface="Arial"/>
                <a:sym typeface="Arial"/>
              </a:endParaRPr>
            </a:p>
          </p:txBody>
        </p:sp>
        <p:sp>
          <p:nvSpPr>
            <p:cNvPr id="1385" name="Google Shape;1385;p23"/>
            <p:cNvSpPr/>
            <p:nvPr/>
          </p:nvSpPr>
          <p:spPr>
            <a:xfrm>
              <a:off x="3787413" y="2473124"/>
              <a:ext cx="983879" cy="1806913"/>
            </a:xfrm>
            <a:custGeom>
              <a:avLst/>
              <a:gdLst/>
              <a:ahLst/>
              <a:cxnLst/>
              <a:rect l="l" t="t" r="r" b="b"/>
              <a:pathLst>
                <a:path w="983879" h="1806913" extrusionOk="0">
                  <a:moveTo>
                    <a:pt x="579254" y="0"/>
                  </a:moveTo>
                  <a:lnTo>
                    <a:pt x="983879" y="1806913"/>
                  </a:lnTo>
                  <a:lnTo>
                    <a:pt x="261540" y="1641807"/>
                  </a:lnTo>
                  <a:lnTo>
                    <a:pt x="4058" y="484716"/>
                  </a:lnTo>
                  <a:lnTo>
                    <a:pt x="0" y="482711"/>
                  </a:lnTo>
                  <a:close/>
                </a:path>
              </a:pathLst>
            </a:custGeom>
            <a:solidFill>
              <a:srgbClr val="6C6463"/>
            </a:solidFill>
            <a:ln>
              <a:noFill/>
            </a:ln>
            <a:effectLst>
              <a:outerShdw blurRad="190500" sx="102000" sy="102000" algn="ctr" rotWithShape="0">
                <a:srgbClr val="000000">
                  <a:alpha val="29803"/>
                </a:srgbClr>
              </a:outerShdw>
            </a:effectLst>
          </p:spPr>
          <p:txBody>
            <a:bodyPr spcFirstLastPara="1" wrap="square" lIns="91425" tIns="45700" rIns="91425" bIns="45700" anchor="ctr" anchorCtr="0">
              <a:noAutofit/>
            </a:bodyPr>
            <a:lstStyle/>
            <a:p>
              <a:pPr algn="ctr" rtl="1">
                <a:spcBef>
                  <a:spcPts val="0"/>
                </a:spcBef>
                <a:spcAft>
                  <a:spcPts val="0"/>
                </a:spcAft>
              </a:pPr>
              <a:endParaRPr sz="1050">
                <a:solidFill>
                  <a:schemeClr val="lt1"/>
                </a:solidFill>
                <a:latin typeface="Arial"/>
                <a:ea typeface="Arial"/>
                <a:cs typeface="Arial"/>
                <a:sym typeface="Arial"/>
              </a:endParaRPr>
            </a:p>
          </p:txBody>
        </p:sp>
        <p:sp>
          <p:nvSpPr>
            <p:cNvPr id="1386" name="Google Shape;1386;p23"/>
            <p:cNvSpPr/>
            <p:nvPr/>
          </p:nvSpPr>
          <p:spPr>
            <a:xfrm>
              <a:off x="3324678" y="4110615"/>
              <a:ext cx="1443524" cy="1614953"/>
            </a:xfrm>
            <a:custGeom>
              <a:avLst/>
              <a:gdLst/>
              <a:ahLst/>
              <a:cxnLst/>
              <a:rect l="l" t="t" r="r" b="b"/>
              <a:pathLst>
                <a:path w="1443524" h="1614953" extrusionOk="0">
                  <a:moveTo>
                    <a:pt x="723314" y="0"/>
                  </a:moveTo>
                  <a:lnTo>
                    <a:pt x="1443524" y="166334"/>
                  </a:lnTo>
                  <a:lnTo>
                    <a:pt x="322311" y="1614953"/>
                  </a:lnTo>
                  <a:lnTo>
                    <a:pt x="0" y="941340"/>
                  </a:lnTo>
                  <a:lnTo>
                    <a:pt x="807" y="941340"/>
                  </a:lnTo>
                  <a:lnTo>
                    <a:pt x="725399" y="9369"/>
                  </a:lnTo>
                  <a:close/>
                </a:path>
              </a:pathLst>
            </a:custGeom>
            <a:gradFill>
              <a:gsLst>
                <a:gs pos="0">
                  <a:srgbClr val="F2F2F2"/>
                </a:gs>
                <a:gs pos="100000">
                  <a:srgbClr val="F2F2F2"/>
                </a:gs>
              </a:gsLst>
              <a:lin ang="16200000" scaled="0"/>
            </a:gradFill>
            <a:ln w="12700" cap="flat" cmpd="sng">
              <a:solidFill>
                <a:srgbClr val="7F7F7F"/>
              </a:solidFill>
              <a:prstDash val="solid"/>
              <a:round/>
              <a:headEnd type="none" w="sm" len="sm"/>
              <a:tailEnd type="none" w="sm" len="sm"/>
            </a:ln>
            <a:effectLst>
              <a:outerShdw blurRad="190500" sx="102000" sy="102000" algn="ctr" rotWithShape="0">
                <a:srgbClr val="000000">
                  <a:alpha val="29803"/>
                </a:srgbClr>
              </a:outerShdw>
            </a:effectLst>
          </p:spPr>
          <p:txBody>
            <a:bodyPr spcFirstLastPara="1" wrap="square" lIns="91425" tIns="45700" rIns="91425" bIns="45700" anchor="ctr" anchorCtr="0">
              <a:noAutofit/>
            </a:bodyPr>
            <a:lstStyle/>
            <a:p>
              <a:pPr algn="ctr" rtl="1">
                <a:spcBef>
                  <a:spcPts val="0"/>
                </a:spcBef>
                <a:spcAft>
                  <a:spcPts val="0"/>
                </a:spcAft>
              </a:pPr>
              <a:endParaRPr sz="1050">
                <a:solidFill>
                  <a:schemeClr val="lt1"/>
                </a:solidFill>
                <a:latin typeface="Arial"/>
                <a:ea typeface="Arial"/>
                <a:cs typeface="Arial"/>
                <a:sym typeface="Arial"/>
              </a:endParaRPr>
            </a:p>
          </p:txBody>
        </p:sp>
      </p:grpSp>
      <p:sp>
        <p:nvSpPr>
          <p:cNvPr id="2" name="Content Placeholder 1">
            <a:extLst>
              <a:ext uri="{FF2B5EF4-FFF2-40B4-BE49-F238E27FC236}">
                <a16:creationId xmlns:a16="http://schemas.microsoft.com/office/drawing/2014/main" id="{9D13F007-8A48-4226-B082-B87D2F267BAF}"/>
              </a:ext>
            </a:extLst>
          </p:cNvPr>
          <p:cNvSpPr>
            <a:spLocks noGrp="1"/>
          </p:cNvSpPr>
          <p:nvPr>
            <p:ph idx="1"/>
          </p:nvPr>
        </p:nvSpPr>
        <p:spPr>
          <a:xfrm>
            <a:off x="4572000" y="1600200"/>
            <a:ext cx="3886200" cy="4572000"/>
          </a:xfrm>
        </p:spPr>
        <p:txBody>
          <a:bodyPr/>
          <a:lstStyle/>
          <a:p>
            <a:endParaRPr lang="en-US" dirty="0"/>
          </a:p>
        </p:txBody>
      </p:sp>
      <p:sp>
        <p:nvSpPr>
          <p:cNvPr id="1387" name="Google Shape;1387;p23"/>
          <p:cNvSpPr txBox="1">
            <a:spLocks noGrp="1"/>
          </p:cNvSpPr>
          <p:nvPr>
            <p:ph type="title"/>
          </p:nvPr>
        </p:nvSpPr>
        <p:spPr>
          <a:prstGeom prst="rect">
            <a:avLst/>
          </a:prstGeom>
          <a:noFill/>
          <a:ln>
            <a:noFill/>
          </a:ln>
        </p:spPr>
        <p:txBody>
          <a:bodyPr spcFirstLastPara="1" vert="horz" wrap="square" lIns="91425" tIns="45700" rIns="91425" bIns="45700" numCol="1" anchor="b" anchorCtr="0" compatLnSpc="1">
            <a:prstTxWarp prst="textNoShape">
              <a:avLst/>
            </a:prstTxWarp>
            <a:normAutofit fontScale="90000"/>
          </a:bodyPr>
          <a:lstStyle/>
          <a:p>
            <a:pPr algn="r" rtl="1">
              <a:spcBef>
                <a:spcPts val="0"/>
              </a:spcBef>
              <a:spcAft>
                <a:spcPts val="0"/>
              </a:spcAft>
              <a:buSzPts val="2400"/>
            </a:pPr>
            <a:r>
              <a:rPr lang="ar" sz="3200" b="1" dirty="0">
                <a:solidFill>
                  <a:srgbClr val="6C6463"/>
                </a:solidFill>
                <a:latin typeface="Gill Sans"/>
                <a:ea typeface="Gill Sans"/>
                <a:cs typeface="Gill Sans"/>
                <a:sym typeface="Gill Sans"/>
              </a:rPr>
              <a:t>المعلمين (التدريس الفعال والمعلمين الأكفاء داخل الفصل)</a:t>
            </a:r>
            <a:endParaRPr sz="3200" dirty="0">
              <a:solidFill>
                <a:srgbClr val="6C6463"/>
              </a:solidFill>
              <a:latin typeface="Gill Sans"/>
              <a:ea typeface="Gill Sans"/>
              <a:cs typeface="Gill Sans"/>
              <a:sym typeface="Gill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78"/>
                                        </p:tgtEl>
                                        <p:attrNameLst>
                                          <p:attrName>style.visibility</p:attrName>
                                        </p:attrNameLst>
                                      </p:cBhvr>
                                      <p:to>
                                        <p:strVal val="visible"/>
                                      </p:to>
                                    </p:set>
                                    <p:animEffect transition="in" filter="fade">
                                      <p:cBhvr>
                                        <p:cTn id="7" dur="1000"/>
                                        <p:tgtEl>
                                          <p:spTgt spid="13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392"/>
        <p:cNvGrpSpPr/>
        <p:nvPr/>
      </p:nvGrpSpPr>
      <p:grpSpPr>
        <a:xfrm>
          <a:off x="0" y="0"/>
          <a:ext cx="0" cy="0"/>
          <a:chOff x="0" y="0"/>
          <a:chExt cx="0" cy="0"/>
        </a:xfrm>
      </p:grpSpPr>
      <p:sp>
        <p:nvSpPr>
          <p:cNvPr id="1393" name="Google Shape;1393;p24"/>
          <p:cNvSpPr/>
          <p:nvPr/>
        </p:nvSpPr>
        <p:spPr>
          <a:xfrm>
            <a:off x="4800599" y="2613646"/>
            <a:ext cx="3371850" cy="1456222"/>
          </a:xfrm>
          <a:prstGeom prst="rect">
            <a:avLst/>
          </a:prstGeom>
          <a:noFill/>
          <a:ln>
            <a:noFill/>
          </a:ln>
        </p:spPr>
        <p:txBody>
          <a:bodyPr spcFirstLastPara="1" wrap="square" lIns="68575" tIns="0" rIns="68575" bIns="0" anchor="t" anchorCtr="0">
            <a:noAutofit/>
          </a:bodyPr>
          <a:lstStyle/>
          <a:p>
            <a:pPr marL="214313" indent="-214313" algn="r" rtl="1">
              <a:spcBef>
                <a:spcPts val="0"/>
              </a:spcBef>
              <a:spcAft>
                <a:spcPts val="0"/>
              </a:spcAft>
              <a:buClr>
                <a:schemeClr val="accent3"/>
              </a:buClr>
              <a:buSzPts val="1800"/>
              <a:buFont typeface="Gill Sans"/>
              <a:buChar char="•"/>
            </a:pPr>
            <a:r>
              <a:rPr lang="ar" sz="3200" dirty="0">
                <a:solidFill>
                  <a:srgbClr val="6C6463"/>
                </a:solidFill>
                <a:latin typeface="Gill Sans"/>
                <a:ea typeface="Gill Sans"/>
                <a:cs typeface="Gill Sans"/>
                <a:sym typeface="Gill Sans"/>
              </a:rPr>
              <a:t>المرشدين والمدربين المكونين والذين يقدمون الدعم الفعال والمستمر للمعلم لتحسين الممارسة </a:t>
            </a:r>
            <a:endParaRPr sz="3200" dirty="0">
              <a:solidFill>
                <a:srgbClr val="6C6463"/>
              </a:solidFill>
              <a:latin typeface="Gill Sans"/>
              <a:ea typeface="Gill Sans"/>
              <a:cs typeface="Gill Sans"/>
              <a:sym typeface="Gill Sans"/>
            </a:endParaRPr>
          </a:p>
        </p:txBody>
      </p:sp>
      <p:grpSp>
        <p:nvGrpSpPr>
          <p:cNvPr id="1394" name="Google Shape;1394;p24"/>
          <p:cNvGrpSpPr/>
          <p:nvPr/>
        </p:nvGrpSpPr>
        <p:grpSpPr>
          <a:xfrm>
            <a:off x="1495235" y="2228850"/>
            <a:ext cx="2857500" cy="2855918"/>
            <a:chOff x="708756" y="1670050"/>
            <a:chExt cx="4062536" cy="4060287"/>
          </a:xfrm>
        </p:grpSpPr>
        <p:sp>
          <p:nvSpPr>
            <p:cNvPr id="1395" name="Google Shape;1395;p24"/>
            <p:cNvSpPr/>
            <p:nvPr/>
          </p:nvSpPr>
          <p:spPr>
            <a:xfrm>
              <a:off x="2738900" y="1670053"/>
              <a:ext cx="1627198" cy="1285477"/>
            </a:xfrm>
            <a:custGeom>
              <a:avLst/>
              <a:gdLst/>
              <a:ahLst/>
              <a:cxnLst/>
              <a:rect l="l" t="t" r="r" b="b"/>
              <a:pathLst>
                <a:path w="1627198" h="1285477" extrusionOk="0">
                  <a:moveTo>
                    <a:pt x="0" y="0"/>
                  </a:moveTo>
                  <a:lnTo>
                    <a:pt x="46747" y="23090"/>
                  </a:lnTo>
                  <a:lnTo>
                    <a:pt x="1627198" y="803771"/>
                  </a:lnTo>
                  <a:lnTo>
                    <a:pt x="1047892" y="1285477"/>
                  </a:lnTo>
                  <a:lnTo>
                    <a:pt x="5518" y="770585"/>
                  </a:lnTo>
                  <a:lnTo>
                    <a:pt x="1583" y="772529"/>
                  </a:lnTo>
                  <a:close/>
                </a:path>
              </a:pathLst>
            </a:custGeom>
            <a:gradFill>
              <a:gsLst>
                <a:gs pos="0">
                  <a:srgbClr val="F2F2F2"/>
                </a:gs>
                <a:gs pos="100000">
                  <a:srgbClr val="F2F2F2"/>
                </a:gs>
              </a:gsLst>
              <a:lin ang="16200000" scaled="0"/>
            </a:gradFill>
            <a:ln w="12700" cap="flat" cmpd="sng">
              <a:solidFill>
                <a:srgbClr val="7F7F7F"/>
              </a:solidFill>
              <a:prstDash val="solid"/>
              <a:round/>
              <a:headEnd type="none" w="sm" len="sm"/>
              <a:tailEnd type="none" w="sm" len="sm"/>
            </a:ln>
            <a:effectLst>
              <a:outerShdw blurRad="190500" sx="102000" sy="102000" algn="ctr" rotWithShape="0">
                <a:srgbClr val="000000">
                  <a:alpha val="29803"/>
                </a:srgbClr>
              </a:outerShdw>
            </a:effectLst>
          </p:spPr>
          <p:txBody>
            <a:bodyPr spcFirstLastPara="1" wrap="square" lIns="91425" tIns="45700" rIns="91425" bIns="45700" anchor="ctr" anchorCtr="0">
              <a:noAutofit/>
            </a:bodyPr>
            <a:lstStyle/>
            <a:p>
              <a:pPr algn="ctr" rtl="1">
                <a:spcBef>
                  <a:spcPts val="0"/>
                </a:spcBef>
                <a:spcAft>
                  <a:spcPts val="0"/>
                </a:spcAft>
              </a:pPr>
              <a:endParaRPr sz="1050">
                <a:solidFill>
                  <a:schemeClr val="lt1"/>
                </a:solidFill>
                <a:latin typeface="Arial"/>
                <a:ea typeface="Arial"/>
                <a:cs typeface="Arial"/>
                <a:sym typeface="Arial"/>
              </a:endParaRPr>
            </a:p>
          </p:txBody>
        </p:sp>
        <p:sp>
          <p:nvSpPr>
            <p:cNvPr id="1396" name="Google Shape;1396;p24"/>
            <p:cNvSpPr/>
            <p:nvPr/>
          </p:nvSpPr>
          <p:spPr>
            <a:xfrm>
              <a:off x="708756" y="4115954"/>
              <a:ext cx="1448872" cy="1611973"/>
            </a:xfrm>
            <a:custGeom>
              <a:avLst/>
              <a:gdLst/>
              <a:ahLst/>
              <a:cxnLst/>
              <a:rect l="l" t="t" r="r" b="b"/>
              <a:pathLst>
                <a:path w="1448872" h="1611973" extrusionOk="0">
                  <a:moveTo>
                    <a:pt x="730900" y="0"/>
                  </a:moveTo>
                  <a:lnTo>
                    <a:pt x="730003" y="4030"/>
                  </a:lnTo>
                  <a:lnTo>
                    <a:pt x="1448872" y="928640"/>
                  </a:lnTo>
                  <a:lnTo>
                    <a:pt x="1125283" y="1611973"/>
                  </a:lnTo>
                  <a:lnTo>
                    <a:pt x="869829" y="1284055"/>
                  </a:lnTo>
                  <a:lnTo>
                    <a:pt x="0" y="165281"/>
                  </a:lnTo>
                  <a:lnTo>
                    <a:pt x="152" y="164598"/>
                  </a:lnTo>
                  <a:close/>
                </a:path>
              </a:pathLst>
            </a:custGeom>
            <a:gradFill>
              <a:gsLst>
                <a:gs pos="0">
                  <a:srgbClr val="F2F2F2"/>
                </a:gs>
                <a:gs pos="100000">
                  <a:srgbClr val="F2F2F2"/>
                </a:gs>
              </a:gsLst>
              <a:lin ang="16200000" scaled="0"/>
            </a:gradFill>
            <a:ln w="12700" cap="flat" cmpd="sng">
              <a:solidFill>
                <a:srgbClr val="7F7F7F"/>
              </a:solidFill>
              <a:prstDash val="solid"/>
              <a:round/>
              <a:headEnd type="none" w="sm" len="sm"/>
              <a:tailEnd type="none" w="sm" len="sm"/>
            </a:ln>
            <a:effectLst>
              <a:outerShdw blurRad="190500" sx="102000" sy="102000" algn="ctr" rotWithShape="0">
                <a:srgbClr val="000000">
                  <a:alpha val="29803"/>
                </a:srgbClr>
              </a:outerShdw>
            </a:effectLst>
          </p:spPr>
          <p:txBody>
            <a:bodyPr spcFirstLastPara="1" wrap="square" lIns="91425" tIns="45700" rIns="91425" bIns="45700" anchor="ctr" anchorCtr="0">
              <a:noAutofit/>
            </a:bodyPr>
            <a:lstStyle/>
            <a:p>
              <a:pPr algn="ctr" rtl="1">
                <a:spcBef>
                  <a:spcPts val="0"/>
                </a:spcBef>
                <a:spcAft>
                  <a:spcPts val="0"/>
                </a:spcAft>
              </a:pPr>
              <a:endParaRPr sz="1050">
                <a:solidFill>
                  <a:schemeClr val="lt1"/>
                </a:solidFill>
                <a:latin typeface="Arial"/>
                <a:ea typeface="Arial"/>
                <a:cs typeface="Arial"/>
                <a:sym typeface="Arial"/>
              </a:endParaRPr>
            </a:p>
          </p:txBody>
        </p:sp>
        <p:sp>
          <p:nvSpPr>
            <p:cNvPr id="1397" name="Google Shape;1397;p24"/>
            <p:cNvSpPr/>
            <p:nvPr/>
          </p:nvSpPr>
          <p:spPr>
            <a:xfrm>
              <a:off x="1832555" y="5043960"/>
              <a:ext cx="1812690" cy="686377"/>
            </a:xfrm>
            <a:custGeom>
              <a:avLst/>
              <a:gdLst/>
              <a:ahLst/>
              <a:cxnLst/>
              <a:rect l="l" t="t" r="r" b="b"/>
              <a:pathLst>
                <a:path w="1812690" h="686377" extrusionOk="0">
                  <a:moveTo>
                    <a:pt x="324580" y="0"/>
                  </a:moveTo>
                  <a:lnTo>
                    <a:pt x="330796" y="7995"/>
                  </a:lnTo>
                  <a:lnTo>
                    <a:pt x="1491912" y="7995"/>
                  </a:lnTo>
                  <a:lnTo>
                    <a:pt x="1812690" y="682707"/>
                  </a:lnTo>
                  <a:lnTo>
                    <a:pt x="1809836" y="686377"/>
                  </a:lnTo>
                  <a:lnTo>
                    <a:pt x="2854" y="686377"/>
                  </a:lnTo>
                  <a:lnTo>
                    <a:pt x="0" y="682706"/>
                  </a:lnTo>
                  <a:close/>
                </a:path>
              </a:pathLst>
            </a:custGeom>
            <a:gradFill>
              <a:gsLst>
                <a:gs pos="0">
                  <a:srgbClr val="F2F2F2"/>
                </a:gs>
                <a:gs pos="100000">
                  <a:srgbClr val="F2F2F2"/>
                </a:gs>
              </a:gsLst>
              <a:lin ang="16200000" scaled="0"/>
            </a:gradFill>
            <a:ln w="12700" cap="flat" cmpd="sng">
              <a:solidFill>
                <a:srgbClr val="7F7F7F"/>
              </a:solidFill>
              <a:prstDash val="solid"/>
              <a:round/>
              <a:headEnd type="none" w="sm" len="sm"/>
              <a:tailEnd type="none" w="sm" len="sm"/>
            </a:ln>
            <a:effectLst>
              <a:outerShdw blurRad="190500" sx="102000" sy="102000" algn="ctr" rotWithShape="0">
                <a:srgbClr val="000000">
                  <a:alpha val="29803"/>
                </a:srgbClr>
              </a:outerShdw>
            </a:effectLst>
          </p:spPr>
          <p:txBody>
            <a:bodyPr spcFirstLastPara="1" wrap="square" lIns="91425" tIns="45700" rIns="91425" bIns="45700" anchor="ctr" anchorCtr="0">
              <a:noAutofit/>
            </a:bodyPr>
            <a:lstStyle/>
            <a:p>
              <a:pPr algn="ctr" rtl="1">
                <a:spcBef>
                  <a:spcPts val="0"/>
                </a:spcBef>
                <a:spcAft>
                  <a:spcPts val="0"/>
                </a:spcAft>
              </a:pPr>
              <a:endParaRPr sz="1050">
                <a:solidFill>
                  <a:schemeClr val="lt1"/>
                </a:solidFill>
                <a:latin typeface="Arial"/>
                <a:ea typeface="Arial"/>
                <a:cs typeface="Arial"/>
                <a:sym typeface="Arial"/>
              </a:endParaRPr>
            </a:p>
          </p:txBody>
        </p:sp>
        <p:sp>
          <p:nvSpPr>
            <p:cNvPr id="1398" name="Google Shape;1398;p24"/>
            <p:cNvSpPr/>
            <p:nvPr/>
          </p:nvSpPr>
          <p:spPr>
            <a:xfrm>
              <a:off x="708756" y="2478125"/>
              <a:ext cx="988217" cy="1806157"/>
            </a:xfrm>
            <a:custGeom>
              <a:avLst/>
              <a:gdLst/>
              <a:ahLst/>
              <a:cxnLst/>
              <a:rect l="l" t="t" r="r" b="b"/>
              <a:pathLst>
                <a:path w="988217" h="1806157" extrusionOk="0">
                  <a:moveTo>
                    <a:pt x="401238" y="0"/>
                  </a:moveTo>
                  <a:lnTo>
                    <a:pt x="988217" y="481477"/>
                  </a:lnTo>
                  <a:lnTo>
                    <a:pt x="730541" y="1639444"/>
                  </a:lnTo>
                  <a:lnTo>
                    <a:pt x="2368" y="1806157"/>
                  </a:lnTo>
                  <a:lnTo>
                    <a:pt x="0" y="1803111"/>
                  </a:lnTo>
                  <a:close/>
                </a:path>
              </a:pathLst>
            </a:custGeom>
            <a:gradFill>
              <a:gsLst>
                <a:gs pos="0">
                  <a:srgbClr val="F2F2F2"/>
                </a:gs>
                <a:gs pos="100000">
                  <a:srgbClr val="F2F2F2"/>
                </a:gs>
              </a:gsLst>
              <a:lin ang="16200000" scaled="0"/>
            </a:gradFill>
            <a:ln w="12700" cap="flat" cmpd="sng">
              <a:solidFill>
                <a:srgbClr val="7F7F7F"/>
              </a:solidFill>
              <a:prstDash val="solid"/>
              <a:round/>
              <a:headEnd type="none" w="sm" len="sm"/>
              <a:tailEnd type="none" w="sm" len="sm"/>
            </a:ln>
            <a:effectLst>
              <a:outerShdw blurRad="190500" sx="102000" sy="102000" algn="ctr" rotWithShape="0">
                <a:srgbClr val="000000">
                  <a:alpha val="29803"/>
                </a:srgbClr>
              </a:outerShdw>
            </a:effectLst>
          </p:spPr>
          <p:txBody>
            <a:bodyPr spcFirstLastPara="1" wrap="square" lIns="91425" tIns="45700" rIns="91425" bIns="45700" anchor="ctr" anchorCtr="0">
              <a:noAutofit/>
            </a:bodyPr>
            <a:lstStyle/>
            <a:p>
              <a:pPr algn="ctr" rtl="1">
                <a:spcBef>
                  <a:spcPts val="0"/>
                </a:spcBef>
                <a:spcAft>
                  <a:spcPts val="0"/>
                </a:spcAft>
              </a:pPr>
              <a:endParaRPr sz="1050">
                <a:solidFill>
                  <a:schemeClr val="lt1"/>
                </a:solidFill>
                <a:latin typeface="Arial"/>
                <a:ea typeface="Arial"/>
                <a:cs typeface="Arial"/>
                <a:sym typeface="Arial"/>
              </a:endParaRPr>
            </a:p>
          </p:txBody>
        </p:sp>
        <p:sp>
          <p:nvSpPr>
            <p:cNvPr id="1399" name="Google Shape;1399;p24"/>
            <p:cNvSpPr/>
            <p:nvPr/>
          </p:nvSpPr>
          <p:spPr>
            <a:xfrm>
              <a:off x="1111671" y="1670050"/>
              <a:ext cx="1628819" cy="1288888"/>
            </a:xfrm>
            <a:custGeom>
              <a:avLst/>
              <a:gdLst/>
              <a:ahLst/>
              <a:cxnLst/>
              <a:rect l="l" t="t" r="r" b="b"/>
              <a:pathLst>
                <a:path w="1628819" h="1288888" extrusionOk="0">
                  <a:moveTo>
                    <a:pt x="1627231" y="0"/>
                  </a:moveTo>
                  <a:lnTo>
                    <a:pt x="1627236" y="3"/>
                  </a:lnTo>
                  <a:lnTo>
                    <a:pt x="1628819" y="772528"/>
                  </a:lnTo>
                  <a:lnTo>
                    <a:pt x="585695" y="1287790"/>
                  </a:lnTo>
                  <a:lnTo>
                    <a:pt x="585451" y="1288888"/>
                  </a:lnTo>
                  <a:lnTo>
                    <a:pt x="0" y="806565"/>
                  </a:lnTo>
                  <a:lnTo>
                    <a:pt x="807398" y="404966"/>
                  </a:lnTo>
                  <a:close/>
                </a:path>
              </a:pathLst>
            </a:custGeom>
            <a:solidFill>
              <a:srgbClr val="651D32"/>
            </a:solidFill>
            <a:ln>
              <a:noFill/>
            </a:ln>
            <a:effectLst>
              <a:outerShdw blurRad="190500" sx="102000" sy="102000" algn="ctr" rotWithShape="0">
                <a:srgbClr val="000000">
                  <a:alpha val="29803"/>
                </a:srgbClr>
              </a:outerShdw>
            </a:effectLst>
          </p:spPr>
          <p:txBody>
            <a:bodyPr spcFirstLastPara="1" wrap="square" lIns="91425" tIns="45700" rIns="91425" bIns="45700" anchor="ctr" anchorCtr="0">
              <a:noAutofit/>
            </a:bodyPr>
            <a:lstStyle/>
            <a:p>
              <a:pPr algn="ctr" rtl="1">
                <a:spcBef>
                  <a:spcPts val="0"/>
                </a:spcBef>
                <a:spcAft>
                  <a:spcPts val="0"/>
                </a:spcAft>
              </a:pPr>
              <a:endParaRPr sz="1050">
                <a:solidFill>
                  <a:schemeClr val="lt1"/>
                </a:solidFill>
                <a:latin typeface="Arial"/>
                <a:ea typeface="Arial"/>
                <a:cs typeface="Arial"/>
                <a:sym typeface="Arial"/>
              </a:endParaRPr>
            </a:p>
          </p:txBody>
        </p:sp>
        <p:sp>
          <p:nvSpPr>
            <p:cNvPr id="1400" name="Google Shape;1400;p24"/>
            <p:cNvSpPr/>
            <p:nvPr/>
          </p:nvSpPr>
          <p:spPr>
            <a:xfrm>
              <a:off x="3787413" y="2473124"/>
              <a:ext cx="983879" cy="1806913"/>
            </a:xfrm>
            <a:custGeom>
              <a:avLst/>
              <a:gdLst/>
              <a:ahLst/>
              <a:cxnLst/>
              <a:rect l="l" t="t" r="r" b="b"/>
              <a:pathLst>
                <a:path w="983879" h="1806913" extrusionOk="0">
                  <a:moveTo>
                    <a:pt x="579254" y="0"/>
                  </a:moveTo>
                  <a:lnTo>
                    <a:pt x="983879" y="1806913"/>
                  </a:lnTo>
                  <a:lnTo>
                    <a:pt x="261540" y="1641807"/>
                  </a:lnTo>
                  <a:lnTo>
                    <a:pt x="4058" y="484716"/>
                  </a:lnTo>
                  <a:lnTo>
                    <a:pt x="0" y="482711"/>
                  </a:lnTo>
                  <a:close/>
                </a:path>
              </a:pathLst>
            </a:custGeom>
            <a:gradFill>
              <a:gsLst>
                <a:gs pos="0">
                  <a:srgbClr val="F2F2F2"/>
                </a:gs>
                <a:gs pos="100000">
                  <a:srgbClr val="F2F2F2"/>
                </a:gs>
              </a:gsLst>
              <a:lin ang="16200000" scaled="0"/>
            </a:gradFill>
            <a:ln w="12700" cap="flat" cmpd="sng">
              <a:solidFill>
                <a:srgbClr val="7F7F7F"/>
              </a:solidFill>
              <a:prstDash val="solid"/>
              <a:round/>
              <a:headEnd type="none" w="sm" len="sm"/>
              <a:tailEnd type="none" w="sm" len="sm"/>
            </a:ln>
            <a:effectLst>
              <a:outerShdw blurRad="190500" sx="102000" sy="102000" algn="ctr" rotWithShape="0">
                <a:srgbClr val="000000">
                  <a:alpha val="29803"/>
                </a:srgbClr>
              </a:outerShdw>
            </a:effectLst>
          </p:spPr>
          <p:txBody>
            <a:bodyPr spcFirstLastPara="1" wrap="square" lIns="91425" tIns="45700" rIns="91425" bIns="45700" anchor="ctr" anchorCtr="0">
              <a:noAutofit/>
            </a:bodyPr>
            <a:lstStyle/>
            <a:p>
              <a:pPr algn="ctr" rtl="1">
                <a:spcBef>
                  <a:spcPts val="0"/>
                </a:spcBef>
                <a:spcAft>
                  <a:spcPts val="0"/>
                </a:spcAft>
              </a:pPr>
              <a:endParaRPr sz="1050">
                <a:solidFill>
                  <a:schemeClr val="lt1"/>
                </a:solidFill>
                <a:latin typeface="Arial"/>
                <a:ea typeface="Arial"/>
                <a:cs typeface="Arial"/>
                <a:sym typeface="Arial"/>
              </a:endParaRPr>
            </a:p>
          </p:txBody>
        </p:sp>
        <p:sp>
          <p:nvSpPr>
            <p:cNvPr id="1401" name="Google Shape;1401;p24"/>
            <p:cNvSpPr/>
            <p:nvPr/>
          </p:nvSpPr>
          <p:spPr>
            <a:xfrm>
              <a:off x="3324678" y="4110615"/>
              <a:ext cx="1443524" cy="1614953"/>
            </a:xfrm>
            <a:custGeom>
              <a:avLst/>
              <a:gdLst/>
              <a:ahLst/>
              <a:cxnLst/>
              <a:rect l="l" t="t" r="r" b="b"/>
              <a:pathLst>
                <a:path w="1443524" h="1614953" extrusionOk="0">
                  <a:moveTo>
                    <a:pt x="723314" y="0"/>
                  </a:moveTo>
                  <a:lnTo>
                    <a:pt x="1443524" y="166334"/>
                  </a:lnTo>
                  <a:lnTo>
                    <a:pt x="322311" y="1614953"/>
                  </a:lnTo>
                  <a:lnTo>
                    <a:pt x="0" y="941340"/>
                  </a:lnTo>
                  <a:lnTo>
                    <a:pt x="807" y="941340"/>
                  </a:lnTo>
                  <a:lnTo>
                    <a:pt x="725399" y="9369"/>
                  </a:lnTo>
                  <a:close/>
                </a:path>
              </a:pathLst>
            </a:custGeom>
            <a:gradFill>
              <a:gsLst>
                <a:gs pos="0">
                  <a:srgbClr val="F2F2F2"/>
                </a:gs>
                <a:gs pos="100000">
                  <a:srgbClr val="F2F2F2"/>
                </a:gs>
              </a:gsLst>
              <a:lin ang="16200000" scaled="0"/>
            </a:gradFill>
            <a:ln w="12700" cap="flat" cmpd="sng">
              <a:solidFill>
                <a:srgbClr val="7F7F7F"/>
              </a:solidFill>
              <a:prstDash val="solid"/>
              <a:round/>
              <a:headEnd type="none" w="sm" len="sm"/>
              <a:tailEnd type="none" w="sm" len="sm"/>
            </a:ln>
            <a:effectLst>
              <a:outerShdw blurRad="190500" sx="102000" sy="102000" algn="ctr" rotWithShape="0">
                <a:srgbClr val="000000">
                  <a:alpha val="29803"/>
                </a:srgbClr>
              </a:outerShdw>
            </a:effectLst>
          </p:spPr>
          <p:txBody>
            <a:bodyPr spcFirstLastPara="1" wrap="square" lIns="91425" tIns="45700" rIns="91425" bIns="45700" anchor="ctr" anchorCtr="0">
              <a:noAutofit/>
            </a:bodyPr>
            <a:lstStyle/>
            <a:p>
              <a:pPr algn="ctr" rtl="1">
                <a:spcBef>
                  <a:spcPts val="0"/>
                </a:spcBef>
                <a:spcAft>
                  <a:spcPts val="0"/>
                </a:spcAft>
              </a:pPr>
              <a:endParaRPr sz="1050">
                <a:solidFill>
                  <a:schemeClr val="lt1"/>
                </a:solidFill>
                <a:latin typeface="Arial"/>
                <a:ea typeface="Arial"/>
                <a:cs typeface="Arial"/>
                <a:sym typeface="Arial"/>
              </a:endParaRPr>
            </a:p>
          </p:txBody>
        </p:sp>
      </p:grpSp>
      <p:sp>
        <p:nvSpPr>
          <p:cNvPr id="2" name="Content Placeholder 1">
            <a:extLst>
              <a:ext uri="{FF2B5EF4-FFF2-40B4-BE49-F238E27FC236}">
                <a16:creationId xmlns:a16="http://schemas.microsoft.com/office/drawing/2014/main" id="{931DD573-73D5-43F3-96DE-ABFA5031A825}"/>
              </a:ext>
            </a:extLst>
          </p:cNvPr>
          <p:cNvSpPr>
            <a:spLocks noGrp="1"/>
          </p:cNvSpPr>
          <p:nvPr>
            <p:ph idx="1"/>
          </p:nvPr>
        </p:nvSpPr>
        <p:spPr>
          <a:xfrm>
            <a:off x="685800" y="1600200"/>
            <a:ext cx="4572000" cy="4572000"/>
          </a:xfrm>
        </p:spPr>
        <p:txBody>
          <a:bodyPr/>
          <a:lstStyle/>
          <a:p>
            <a:endParaRPr lang="en-US" sz="3200" dirty="0"/>
          </a:p>
        </p:txBody>
      </p:sp>
      <p:sp>
        <p:nvSpPr>
          <p:cNvPr id="1402" name="Google Shape;1402;p24"/>
          <p:cNvSpPr txBox="1">
            <a:spLocks noGrp="1"/>
          </p:cNvSpPr>
          <p:nvPr>
            <p:ph type="title"/>
          </p:nvPr>
        </p:nvSpPr>
        <p:spPr>
          <a:prstGeom prst="rect">
            <a:avLst/>
          </a:prstGeom>
          <a:noFill/>
          <a:ln>
            <a:noFill/>
          </a:ln>
        </p:spPr>
        <p:txBody>
          <a:bodyPr spcFirstLastPara="1" vert="horz" wrap="square" lIns="91425" tIns="45700" rIns="91425" bIns="45700" numCol="1" anchor="b" anchorCtr="0" compatLnSpc="1">
            <a:prstTxWarp prst="textNoShape">
              <a:avLst/>
            </a:prstTxWarp>
            <a:normAutofit/>
          </a:bodyPr>
          <a:lstStyle/>
          <a:p>
            <a:pPr algn="r" rtl="1">
              <a:spcBef>
                <a:spcPts val="0"/>
              </a:spcBef>
              <a:spcAft>
                <a:spcPts val="0"/>
              </a:spcAft>
              <a:buSzPts val="2400"/>
            </a:pPr>
            <a:r>
              <a:rPr lang="ar" sz="4000" b="1" dirty="0">
                <a:solidFill>
                  <a:srgbClr val="651D32"/>
                </a:solidFill>
                <a:latin typeface="Gill Sans"/>
                <a:ea typeface="Gill Sans"/>
                <a:cs typeface="Gill Sans"/>
                <a:sym typeface="Gill Sans"/>
              </a:rPr>
              <a:t>المرشدين (المرشدين والمدربين الفعالين)</a:t>
            </a:r>
            <a:endParaRPr sz="4000" dirty="0">
              <a:solidFill>
                <a:srgbClr val="651D32"/>
              </a:solidFill>
              <a:latin typeface="Gill Sans"/>
              <a:ea typeface="Gill Sans"/>
              <a:cs typeface="Gill Sans"/>
              <a:sym typeface="Gill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93"/>
                                        </p:tgtEl>
                                        <p:attrNameLst>
                                          <p:attrName>style.visibility</p:attrName>
                                        </p:attrNameLst>
                                      </p:cBhvr>
                                      <p:to>
                                        <p:strVal val="visible"/>
                                      </p:to>
                                    </p:set>
                                    <p:animEffect transition="in" filter="fade">
                                      <p:cBhvr>
                                        <p:cTn id="7" dur="1000"/>
                                        <p:tgtEl>
                                          <p:spTgt spid="13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407"/>
        <p:cNvGrpSpPr/>
        <p:nvPr/>
      </p:nvGrpSpPr>
      <p:grpSpPr>
        <a:xfrm>
          <a:off x="0" y="0"/>
          <a:ext cx="0" cy="0"/>
          <a:chOff x="0" y="0"/>
          <a:chExt cx="0" cy="0"/>
        </a:xfrm>
      </p:grpSpPr>
      <p:sp>
        <p:nvSpPr>
          <p:cNvPr id="1408" name="Google Shape;1408;p25"/>
          <p:cNvSpPr/>
          <p:nvPr/>
        </p:nvSpPr>
        <p:spPr>
          <a:xfrm>
            <a:off x="5029200" y="2469429"/>
            <a:ext cx="3323492" cy="1456222"/>
          </a:xfrm>
          <a:prstGeom prst="rect">
            <a:avLst/>
          </a:prstGeom>
          <a:noFill/>
          <a:ln>
            <a:noFill/>
          </a:ln>
        </p:spPr>
        <p:txBody>
          <a:bodyPr spcFirstLastPara="1" wrap="square" lIns="68575" tIns="0" rIns="68575" bIns="0" anchor="t" anchorCtr="0">
            <a:noAutofit/>
          </a:bodyPr>
          <a:lstStyle/>
          <a:p>
            <a:pPr marL="214313" indent="-214313" algn="r" rtl="1">
              <a:spcBef>
                <a:spcPts val="0"/>
              </a:spcBef>
              <a:spcAft>
                <a:spcPts val="0"/>
              </a:spcAft>
              <a:buClr>
                <a:schemeClr val="accent3"/>
              </a:buClr>
              <a:buSzPts val="1800"/>
              <a:buFont typeface="Arial"/>
              <a:buChar char="•"/>
            </a:pPr>
            <a:r>
              <a:rPr lang="ar" sz="3200" dirty="0">
                <a:solidFill>
                  <a:srgbClr val="6C6463"/>
                </a:solidFill>
                <a:latin typeface="Gill Sans"/>
                <a:ea typeface="Gill Sans"/>
                <a:cs typeface="Gill Sans"/>
                <a:sym typeface="Gill Sans"/>
              </a:rPr>
              <a:t>يتم تكوين القادة على مستوى الإدارة والإقليم وتأكد من الإشراف والمتابعة لحضور المعلم والطالب وجودة التدريس في المدرسة.</a:t>
            </a:r>
            <a:endParaRPr sz="3200" dirty="0">
              <a:solidFill>
                <a:srgbClr val="6C6463"/>
              </a:solidFill>
              <a:latin typeface="Gill Sans"/>
              <a:ea typeface="Gill Sans"/>
              <a:cs typeface="Gill Sans"/>
              <a:sym typeface="Gill Sans"/>
            </a:endParaRPr>
          </a:p>
        </p:txBody>
      </p:sp>
      <p:grpSp>
        <p:nvGrpSpPr>
          <p:cNvPr id="1409" name="Google Shape;1409;p25"/>
          <p:cNvGrpSpPr/>
          <p:nvPr/>
        </p:nvGrpSpPr>
        <p:grpSpPr>
          <a:xfrm>
            <a:off x="1771651" y="2310954"/>
            <a:ext cx="2801901" cy="2800350"/>
            <a:chOff x="708756" y="1670050"/>
            <a:chExt cx="4062536" cy="4060287"/>
          </a:xfrm>
        </p:grpSpPr>
        <p:sp>
          <p:nvSpPr>
            <p:cNvPr id="1410" name="Google Shape;1410;p25"/>
            <p:cNvSpPr/>
            <p:nvPr/>
          </p:nvSpPr>
          <p:spPr>
            <a:xfrm>
              <a:off x="2738900" y="1670053"/>
              <a:ext cx="1627198" cy="1285477"/>
            </a:xfrm>
            <a:custGeom>
              <a:avLst/>
              <a:gdLst/>
              <a:ahLst/>
              <a:cxnLst/>
              <a:rect l="l" t="t" r="r" b="b"/>
              <a:pathLst>
                <a:path w="1627198" h="1285477" extrusionOk="0">
                  <a:moveTo>
                    <a:pt x="0" y="0"/>
                  </a:moveTo>
                  <a:lnTo>
                    <a:pt x="46747" y="23090"/>
                  </a:lnTo>
                  <a:lnTo>
                    <a:pt x="1627198" y="803771"/>
                  </a:lnTo>
                  <a:lnTo>
                    <a:pt x="1047892" y="1285477"/>
                  </a:lnTo>
                  <a:lnTo>
                    <a:pt x="5518" y="770585"/>
                  </a:lnTo>
                  <a:lnTo>
                    <a:pt x="1583" y="772529"/>
                  </a:lnTo>
                  <a:close/>
                </a:path>
              </a:pathLst>
            </a:custGeom>
            <a:solidFill>
              <a:srgbClr val="A70000"/>
            </a:solidFill>
            <a:ln>
              <a:noFill/>
            </a:ln>
            <a:effectLst>
              <a:outerShdw blurRad="190500" sx="102000" sy="102000" algn="ctr" rotWithShape="0">
                <a:srgbClr val="000000">
                  <a:alpha val="29803"/>
                </a:srgbClr>
              </a:outerShdw>
            </a:effectLst>
          </p:spPr>
          <p:txBody>
            <a:bodyPr spcFirstLastPara="1" wrap="square" lIns="91425" tIns="45700" rIns="91425" bIns="45700" anchor="ctr" anchorCtr="0">
              <a:noAutofit/>
            </a:bodyPr>
            <a:lstStyle/>
            <a:p>
              <a:pPr algn="ctr" rtl="1">
                <a:spcBef>
                  <a:spcPts val="0"/>
                </a:spcBef>
                <a:spcAft>
                  <a:spcPts val="0"/>
                </a:spcAft>
              </a:pPr>
              <a:endParaRPr sz="1050">
                <a:solidFill>
                  <a:schemeClr val="lt1"/>
                </a:solidFill>
                <a:latin typeface="Arial"/>
                <a:ea typeface="Arial"/>
                <a:cs typeface="Arial"/>
                <a:sym typeface="Arial"/>
              </a:endParaRPr>
            </a:p>
          </p:txBody>
        </p:sp>
        <p:sp>
          <p:nvSpPr>
            <p:cNvPr id="1411" name="Google Shape;1411;p25"/>
            <p:cNvSpPr/>
            <p:nvPr/>
          </p:nvSpPr>
          <p:spPr>
            <a:xfrm>
              <a:off x="708756" y="4115954"/>
              <a:ext cx="1448872" cy="1611973"/>
            </a:xfrm>
            <a:custGeom>
              <a:avLst/>
              <a:gdLst/>
              <a:ahLst/>
              <a:cxnLst/>
              <a:rect l="l" t="t" r="r" b="b"/>
              <a:pathLst>
                <a:path w="1448872" h="1611973" extrusionOk="0">
                  <a:moveTo>
                    <a:pt x="730900" y="0"/>
                  </a:moveTo>
                  <a:lnTo>
                    <a:pt x="730003" y="4030"/>
                  </a:lnTo>
                  <a:lnTo>
                    <a:pt x="1448872" y="928640"/>
                  </a:lnTo>
                  <a:lnTo>
                    <a:pt x="1125283" y="1611973"/>
                  </a:lnTo>
                  <a:lnTo>
                    <a:pt x="869829" y="1284055"/>
                  </a:lnTo>
                  <a:lnTo>
                    <a:pt x="0" y="165281"/>
                  </a:lnTo>
                  <a:lnTo>
                    <a:pt x="152" y="164598"/>
                  </a:lnTo>
                  <a:close/>
                </a:path>
              </a:pathLst>
            </a:custGeom>
            <a:gradFill>
              <a:gsLst>
                <a:gs pos="0">
                  <a:srgbClr val="F2F2F2"/>
                </a:gs>
                <a:gs pos="100000">
                  <a:srgbClr val="F2F2F2"/>
                </a:gs>
              </a:gsLst>
              <a:lin ang="16200000" scaled="0"/>
            </a:gradFill>
            <a:ln w="12700" cap="flat" cmpd="sng">
              <a:solidFill>
                <a:srgbClr val="7F7F7F"/>
              </a:solidFill>
              <a:prstDash val="solid"/>
              <a:round/>
              <a:headEnd type="none" w="sm" len="sm"/>
              <a:tailEnd type="none" w="sm" len="sm"/>
            </a:ln>
            <a:effectLst>
              <a:outerShdw blurRad="190500" sx="102000" sy="102000" algn="ctr" rotWithShape="0">
                <a:srgbClr val="000000">
                  <a:alpha val="29803"/>
                </a:srgbClr>
              </a:outerShdw>
            </a:effectLst>
          </p:spPr>
          <p:txBody>
            <a:bodyPr spcFirstLastPara="1" wrap="square" lIns="91425" tIns="45700" rIns="91425" bIns="45700" anchor="ctr" anchorCtr="0">
              <a:noAutofit/>
            </a:bodyPr>
            <a:lstStyle/>
            <a:p>
              <a:pPr algn="ctr" rtl="1">
                <a:spcBef>
                  <a:spcPts val="0"/>
                </a:spcBef>
                <a:spcAft>
                  <a:spcPts val="0"/>
                </a:spcAft>
              </a:pPr>
              <a:endParaRPr sz="1050">
                <a:solidFill>
                  <a:schemeClr val="lt1"/>
                </a:solidFill>
                <a:latin typeface="Arial"/>
                <a:ea typeface="Arial"/>
                <a:cs typeface="Arial"/>
                <a:sym typeface="Arial"/>
              </a:endParaRPr>
            </a:p>
          </p:txBody>
        </p:sp>
        <p:sp>
          <p:nvSpPr>
            <p:cNvPr id="1412" name="Google Shape;1412;p25"/>
            <p:cNvSpPr/>
            <p:nvPr/>
          </p:nvSpPr>
          <p:spPr>
            <a:xfrm>
              <a:off x="1832555" y="5043960"/>
              <a:ext cx="1812690" cy="686377"/>
            </a:xfrm>
            <a:custGeom>
              <a:avLst/>
              <a:gdLst/>
              <a:ahLst/>
              <a:cxnLst/>
              <a:rect l="l" t="t" r="r" b="b"/>
              <a:pathLst>
                <a:path w="1812690" h="686377" extrusionOk="0">
                  <a:moveTo>
                    <a:pt x="324580" y="0"/>
                  </a:moveTo>
                  <a:lnTo>
                    <a:pt x="330796" y="7995"/>
                  </a:lnTo>
                  <a:lnTo>
                    <a:pt x="1491912" y="7995"/>
                  </a:lnTo>
                  <a:lnTo>
                    <a:pt x="1812690" y="682707"/>
                  </a:lnTo>
                  <a:lnTo>
                    <a:pt x="1809836" y="686377"/>
                  </a:lnTo>
                  <a:lnTo>
                    <a:pt x="2854" y="686377"/>
                  </a:lnTo>
                  <a:lnTo>
                    <a:pt x="0" y="682706"/>
                  </a:lnTo>
                  <a:close/>
                </a:path>
              </a:pathLst>
            </a:custGeom>
            <a:gradFill>
              <a:gsLst>
                <a:gs pos="0">
                  <a:srgbClr val="F2F2F2"/>
                </a:gs>
                <a:gs pos="100000">
                  <a:srgbClr val="F2F2F2"/>
                </a:gs>
              </a:gsLst>
              <a:lin ang="16200000" scaled="0"/>
            </a:gradFill>
            <a:ln w="12700" cap="flat" cmpd="sng">
              <a:solidFill>
                <a:srgbClr val="7F7F7F"/>
              </a:solidFill>
              <a:prstDash val="solid"/>
              <a:round/>
              <a:headEnd type="none" w="sm" len="sm"/>
              <a:tailEnd type="none" w="sm" len="sm"/>
            </a:ln>
            <a:effectLst>
              <a:outerShdw blurRad="190500" sx="102000" sy="102000" algn="ctr" rotWithShape="0">
                <a:srgbClr val="000000">
                  <a:alpha val="29803"/>
                </a:srgbClr>
              </a:outerShdw>
            </a:effectLst>
          </p:spPr>
          <p:txBody>
            <a:bodyPr spcFirstLastPara="1" wrap="square" lIns="91425" tIns="45700" rIns="91425" bIns="45700" anchor="ctr" anchorCtr="0">
              <a:noAutofit/>
            </a:bodyPr>
            <a:lstStyle/>
            <a:p>
              <a:pPr algn="ctr" rtl="1">
                <a:spcBef>
                  <a:spcPts val="0"/>
                </a:spcBef>
                <a:spcAft>
                  <a:spcPts val="0"/>
                </a:spcAft>
              </a:pPr>
              <a:endParaRPr sz="1050">
                <a:solidFill>
                  <a:schemeClr val="lt1"/>
                </a:solidFill>
                <a:latin typeface="Arial"/>
                <a:ea typeface="Arial"/>
                <a:cs typeface="Arial"/>
                <a:sym typeface="Arial"/>
              </a:endParaRPr>
            </a:p>
          </p:txBody>
        </p:sp>
        <p:sp>
          <p:nvSpPr>
            <p:cNvPr id="1413" name="Google Shape;1413;p25"/>
            <p:cNvSpPr/>
            <p:nvPr/>
          </p:nvSpPr>
          <p:spPr>
            <a:xfrm>
              <a:off x="708756" y="2478125"/>
              <a:ext cx="988217" cy="1806157"/>
            </a:xfrm>
            <a:custGeom>
              <a:avLst/>
              <a:gdLst/>
              <a:ahLst/>
              <a:cxnLst/>
              <a:rect l="l" t="t" r="r" b="b"/>
              <a:pathLst>
                <a:path w="988217" h="1806157" extrusionOk="0">
                  <a:moveTo>
                    <a:pt x="401238" y="0"/>
                  </a:moveTo>
                  <a:lnTo>
                    <a:pt x="988217" y="481477"/>
                  </a:lnTo>
                  <a:lnTo>
                    <a:pt x="730541" y="1639444"/>
                  </a:lnTo>
                  <a:lnTo>
                    <a:pt x="2368" y="1806157"/>
                  </a:lnTo>
                  <a:lnTo>
                    <a:pt x="0" y="1803111"/>
                  </a:lnTo>
                  <a:close/>
                </a:path>
              </a:pathLst>
            </a:custGeom>
            <a:gradFill>
              <a:gsLst>
                <a:gs pos="0">
                  <a:srgbClr val="F2F2F2"/>
                </a:gs>
                <a:gs pos="100000">
                  <a:srgbClr val="F2F2F2"/>
                </a:gs>
              </a:gsLst>
              <a:lin ang="16200000" scaled="0"/>
            </a:gradFill>
            <a:ln w="12700" cap="flat" cmpd="sng">
              <a:solidFill>
                <a:srgbClr val="7F7F7F"/>
              </a:solidFill>
              <a:prstDash val="solid"/>
              <a:round/>
              <a:headEnd type="none" w="sm" len="sm"/>
              <a:tailEnd type="none" w="sm" len="sm"/>
            </a:ln>
            <a:effectLst>
              <a:outerShdw blurRad="190500" sx="102000" sy="102000" algn="ctr" rotWithShape="0">
                <a:srgbClr val="000000">
                  <a:alpha val="29803"/>
                </a:srgbClr>
              </a:outerShdw>
            </a:effectLst>
          </p:spPr>
          <p:txBody>
            <a:bodyPr spcFirstLastPara="1" wrap="square" lIns="91425" tIns="45700" rIns="91425" bIns="45700" anchor="ctr" anchorCtr="0">
              <a:noAutofit/>
            </a:bodyPr>
            <a:lstStyle/>
            <a:p>
              <a:pPr algn="ctr" rtl="1">
                <a:spcBef>
                  <a:spcPts val="0"/>
                </a:spcBef>
                <a:spcAft>
                  <a:spcPts val="0"/>
                </a:spcAft>
              </a:pPr>
              <a:endParaRPr sz="1050">
                <a:solidFill>
                  <a:schemeClr val="lt1"/>
                </a:solidFill>
                <a:latin typeface="Arial"/>
                <a:ea typeface="Arial"/>
                <a:cs typeface="Arial"/>
                <a:sym typeface="Arial"/>
              </a:endParaRPr>
            </a:p>
          </p:txBody>
        </p:sp>
        <p:sp>
          <p:nvSpPr>
            <p:cNvPr id="1414" name="Google Shape;1414;p25"/>
            <p:cNvSpPr/>
            <p:nvPr/>
          </p:nvSpPr>
          <p:spPr>
            <a:xfrm>
              <a:off x="1111671" y="1670050"/>
              <a:ext cx="1628819" cy="1288888"/>
            </a:xfrm>
            <a:custGeom>
              <a:avLst/>
              <a:gdLst/>
              <a:ahLst/>
              <a:cxnLst/>
              <a:rect l="l" t="t" r="r" b="b"/>
              <a:pathLst>
                <a:path w="1628819" h="1288888" extrusionOk="0">
                  <a:moveTo>
                    <a:pt x="1627231" y="0"/>
                  </a:moveTo>
                  <a:lnTo>
                    <a:pt x="1627236" y="3"/>
                  </a:lnTo>
                  <a:lnTo>
                    <a:pt x="1628819" y="772528"/>
                  </a:lnTo>
                  <a:lnTo>
                    <a:pt x="585695" y="1287790"/>
                  </a:lnTo>
                  <a:lnTo>
                    <a:pt x="585451" y="1288888"/>
                  </a:lnTo>
                  <a:lnTo>
                    <a:pt x="0" y="806565"/>
                  </a:lnTo>
                  <a:lnTo>
                    <a:pt x="807398" y="404966"/>
                  </a:lnTo>
                  <a:close/>
                </a:path>
              </a:pathLst>
            </a:custGeom>
            <a:gradFill>
              <a:gsLst>
                <a:gs pos="0">
                  <a:srgbClr val="F2F2F2"/>
                </a:gs>
                <a:gs pos="100000">
                  <a:srgbClr val="F2F2F2"/>
                </a:gs>
              </a:gsLst>
              <a:lin ang="16200000" scaled="0"/>
            </a:gradFill>
            <a:ln w="12700" cap="flat" cmpd="sng">
              <a:solidFill>
                <a:srgbClr val="7F7F7F"/>
              </a:solidFill>
              <a:prstDash val="solid"/>
              <a:round/>
              <a:headEnd type="none" w="sm" len="sm"/>
              <a:tailEnd type="none" w="sm" len="sm"/>
            </a:ln>
            <a:effectLst>
              <a:outerShdw blurRad="190500" sx="102000" sy="102000" algn="ctr" rotWithShape="0">
                <a:srgbClr val="000000">
                  <a:alpha val="29803"/>
                </a:srgbClr>
              </a:outerShdw>
            </a:effectLst>
          </p:spPr>
          <p:txBody>
            <a:bodyPr spcFirstLastPara="1" wrap="square" lIns="91425" tIns="45700" rIns="91425" bIns="45700" anchor="ctr" anchorCtr="0">
              <a:noAutofit/>
            </a:bodyPr>
            <a:lstStyle/>
            <a:p>
              <a:pPr algn="ctr" rtl="1">
                <a:spcBef>
                  <a:spcPts val="0"/>
                </a:spcBef>
                <a:spcAft>
                  <a:spcPts val="0"/>
                </a:spcAft>
              </a:pPr>
              <a:endParaRPr sz="1050">
                <a:solidFill>
                  <a:schemeClr val="lt1"/>
                </a:solidFill>
                <a:latin typeface="Arial"/>
                <a:ea typeface="Arial"/>
                <a:cs typeface="Arial"/>
                <a:sym typeface="Arial"/>
              </a:endParaRPr>
            </a:p>
          </p:txBody>
        </p:sp>
        <p:sp>
          <p:nvSpPr>
            <p:cNvPr id="1415" name="Google Shape;1415;p25"/>
            <p:cNvSpPr/>
            <p:nvPr/>
          </p:nvSpPr>
          <p:spPr>
            <a:xfrm>
              <a:off x="3787413" y="2473124"/>
              <a:ext cx="983879" cy="1806913"/>
            </a:xfrm>
            <a:custGeom>
              <a:avLst/>
              <a:gdLst/>
              <a:ahLst/>
              <a:cxnLst/>
              <a:rect l="l" t="t" r="r" b="b"/>
              <a:pathLst>
                <a:path w="983879" h="1806913" extrusionOk="0">
                  <a:moveTo>
                    <a:pt x="579254" y="0"/>
                  </a:moveTo>
                  <a:lnTo>
                    <a:pt x="983879" y="1806913"/>
                  </a:lnTo>
                  <a:lnTo>
                    <a:pt x="261540" y="1641807"/>
                  </a:lnTo>
                  <a:lnTo>
                    <a:pt x="4058" y="484716"/>
                  </a:lnTo>
                  <a:lnTo>
                    <a:pt x="0" y="482711"/>
                  </a:lnTo>
                  <a:close/>
                </a:path>
              </a:pathLst>
            </a:custGeom>
            <a:gradFill>
              <a:gsLst>
                <a:gs pos="0">
                  <a:srgbClr val="F2F2F2"/>
                </a:gs>
                <a:gs pos="100000">
                  <a:srgbClr val="F2F2F2"/>
                </a:gs>
              </a:gsLst>
              <a:lin ang="16200000" scaled="0"/>
            </a:gradFill>
            <a:ln w="12700" cap="flat" cmpd="sng">
              <a:solidFill>
                <a:srgbClr val="7F7F7F"/>
              </a:solidFill>
              <a:prstDash val="solid"/>
              <a:round/>
              <a:headEnd type="none" w="sm" len="sm"/>
              <a:tailEnd type="none" w="sm" len="sm"/>
            </a:ln>
            <a:effectLst>
              <a:outerShdw blurRad="190500" sx="102000" sy="102000" algn="ctr" rotWithShape="0">
                <a:srgbClr val="000000">
                  <a:alpha val="29803"/>
                </a:srgbClr>
              </a:outerShdw>
            </a:effectLst>
          </p:spPr>
          <p:txBody>
            <a:bodyPr spcFirstLastPara="1" wrap="square" lIns="91425" tIns="45700" rIns="91425" bIns="45700" anchor="ctr" anchorCtr="0">
              <a:noAutofit/>
            </a:bodyPr>
            <a:lstStyle/>
            <a:p>
              <a:pPr algn="ctr" rtl="1">
                <a:spcBef>
                  <a:spcPts val="0"/>
                </a:spcBef>
                <a:spcAft>
                  <a:spcPts val="0"/>
                </a:spcAft>
              </a:pPr>
              <a:endParaRPr sz="1050">
                <a:solidFill>
                  <a:schemeClr val="lt1"/>
                </a:solidFill>
                <a:latin typeface="Arial"/>
                <a:ea typeface="Arial"/>
                <a:cs typeface="Arial"/>
                <a:sym typeface="Arial"/>
              </a:endParaRPr>
            </a:p>
          </p:txBody>
        </p:sp>
        <p:sp>
          <p:nvSpPr>
            <p:cNvPr id="1416" name="Google Shape;1416;p25"/>
            <p:cNvSpPr/>
            <p:nvPr/>
          </p:nvSpPr>
          <p:spPr>
            <a:xfrm>
              <a:off x="3324678" y="4110615"/>
              <a:ext cx="1443524" cy="1614953"/>
            </a:xfrm>
            <a:custGeom>
              <a:avLst/>
              <a:gdLst/>
              <a:ahLst/>
              <a:cxnLst/>
              <a:rect l="l" t="t" r="r" b="b"/>
              <a:pathLst>
                <a:path w="1443524" h="1614953" extrusionOk="0">
                  <a:moveTo>
                    <a:pt x="723314" y="0"/>
                  </a:moveTo>
                  <a:lnTo>
                    <a:pt x="1443524" y="166334"/>
                  </a:lnTo>
                  <a:lnTo>
                    <a:pt x="322311" y="1614953"/>
                  </a:lnTo>
                  <a:lnTo>
                    <a:pt x="0" y="941340"/>
                  </a:lnTo>
                  <a:lnTo>
                    <a:pt x="807" y="941340"/>
                  </a:lnTo>
                  <a:lnTo>
                    <a:pt x="725399" y="9369"/>
                  </a:lnTo>
                  <a:close/>
                </a:path>
              </a:pathLst>
            </a:custGeom>
            <a:gradFill>
              <a:gsLst>
                <a:gs pos="0">
                  <a:srgbClr val="F2F2F2"/>
                </a:gs>
                <a:gs pos="100000">
                  <a:srgbClr val="F2F2F2"/>
                </a:gs>
              </a:gsLst>
              <a:lin ang="16200000" scaled="0"/>
            </a:gradFill>
            <a:ln w="12700" cap="flat" cmpd="sng">
              <a:solidFill>
                <a:srgbClr val="7F7F7F"/>
              </a:solidFill>
              <a:prstDash val="solid"/>
              <a:round/>
              <a:headEnd type="none" w="sm" len="sm"/>
              <a:tailEnd type="none" w="sm" len="sm"/>
            </a:ln>
            <a:effectLst>
              <a:outerShdw blurRad="190500" sx="102000" sy="102000" algn="ctr" rotWithShape="0">
                <a:srgbClr val="000000">
                  <a:alpha val="29803"/>
                </a:srgbClr>
              </a:outerShdw>
            </a:effectLst>
          </p:spPr>
          <p:txBody>
            <a:bodyPr spcFirstLastPara="1" wrap="square" lIns="91425" tIns="45700" rIns="91425" bIns="45700" anchor="ctr" anchorCtr="0">
              <a:noAutofit/>
            </a:bodyPr>
            <a:lstStyle/>
            <a:p>
              <a:pPr algn="ctr" rtl="1">
                <a:spcBef>
                  <a:spcPts val="0"/>
                </a:spcBef>
                <a:spcAft>
                  <a:spcPts val="0"/>
                </a:spcAft>
              </a:pPr>
              <a:endParaRPr sz="1050">
                <a:solidFill>
                  <a:schemeClr val="lt1"/>
                </a:solidFill>
                <a:latin typeface="Arial"/>
                <a:ea typeface="Arial"/>
                <a:cs typeface="Arial"/>
                <a:sym typeface="Arial"/>
              </a:endParaRPr>
            </a:p>
          </p:txBody>
        </p:sp>
      </p:grpSp>
      <p:sp>
        <p:nvSpPr>
          <p:cNvPr id="2" name="Content Placeholder 1">
            <a:extLst>
              <a:ext uri="{FF2B5EF4-FFF2-40B4-BE49-F238E27FC236}">
                <a16:creationId xmlns:a16="http://schemas.microsoft.com/office/drawing/2014/main" id="{A517F94D-9A62-41F5-87B4-2EBC71CD592B}"/>
              </a:ext>
            </a:extLst>
          </p:cNvPr>
          <p:cNvSpPr>
            <a:spLocks noGrp="1"/>
          </p:cNvSpPr>
          <p:nvPr>
            <p:ph idx="1"/>
          </p:nvPr>
        </p:nvSpPr>
        <p:spPr>
          <a:xfrm>
            <a:off x="685800" y="1600200"/>
            <a:ext cx="3111126" cy="4572000"/>
          </a:xfrm>
        </p:spPr>
        <p:txBody>
          <a:bodyPr/>
          <a:lstStyle/>
          <a:p>
            <a:endParaRPr lang="en-US" dirty="0"/>
          </a:p>
        </p:txBody>
      </p:sp>
      <p:sp>
        <p:nvSpPr>
          <p:cNvPr id="1417" name="Google Shape;1417;p25"/>
          <p:cNvSpPr txBox="1">
            <a:spLocks noGrp="1"/>
          </p:cNvSpPr>
          <p:nvPr>
            <p:ph type="title"/>
          </p:nvPr>
        </p:nvSpPr>
        <p:spPr>
          <a:prstGeom prst="rect">
            <a:avLst/>
          </a:prstGeom>
          <a:noFill/>
          <a:ln>
            <a:noFill/>
          </a:ln>
        </p:spPr>
        <p:txBody>
          <a:bodyPr spcFirstLastPara="1" vert="horz" wrap="square" lIns="91425" tIns="45700" rIns="91425" bIns="45700" numCol="1" anchor="b" anchorCtr="0" compatLnSpc="1">
            <a:prstTxWarp prst="textNoShape">
              <a:avLst/>
            </a:prstTxWarp>
            <a:noAutofit/>
          </a:bodyPr>
          <a:lstStyle/>
          <a:p>
            <a:pPr algn="r" rtl="1">
              <a:spcBef>
                <a:spcPts val="0"/>
              </a:spcBef>
              <a:spcAft>
                <a:spcPts val="0"/>
              </a:spcAft>
              <a:buSzPts val="2400"/>
            </a:pPr>
            <a:r>
              <a:rPr lang="ar" sz="3600" b="1" dirty="0">
                <a:solidFill>
                  <a:srgbClr val="A70000"/>
                </a:solidFill>
                <a:latin typeface="Gill Sans"/>
                <a:ea typeface="Gill Sans"/>
                <a:cs typeface="Gill Sans"/>
                <a:sym typeface="Gill Sans"/>
              </a:rPr>
              <a:t>الإداريين (الدعم والإشراف الإداريين الجيدين)</a:t>
            </a:r>
            <a:endParaRPr sz="3600" dirty="0">
              <a:solidFill>
                <a:srgbClr val="A70000"/>
              </a:solidFill>
              <a:latin typeface="Gill Sans"/>
              <a:ea typeface="Gill Sans"/>
              <a:cs typeface="Gill Sans"/>
              <a:sym typeface="Gill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08"/>
                                        </p:tgtEl>
                                        <p:attrNameLst>
                                          <p:attrName>style.visibility</p:attrName>
                                        </p:attrNameLst>
                                      </p:cBhvr>
                                      <p:to>
                                        <p:strVal val="visible"/>
                                      </p:to>
                                    </p:set>
                                    <p:animEffect transition="in" filter="fade">
                                      <p:cBhvr>
                                        <p:cTn id="7" dur="1000"/>
                                        <p:tgtEl>
                                          <p:spTgt spid="14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422"/>
        <p:cNvGrpSpPr/>
        <p:nvPr/>
      </p:nvGrpSpPr>
      <p:grpSpPr>
        <a:xfrm>
          <a:off x="0" y="0"/>
          <a:ext cx="0" cy="0"/>
          <a:chOff x="0" y="0"/>
          <a:chExt cx="0" cy="0"/>
        </a:xfrm>
      </p:grpSpPr>
      <p:sp>
        <p:nvSpPr>
          <p:cNvPr id="1423" name="Google Shape;1423;p26"/>
          <p:cNvSpPr/>
          <p:nvPr/>
        </p:nvSpPr>
        <p:spPr>
          <a:xfrm>
            <a:off x="421568" y="2356112"/>
            <a:ext cx="4848263" cy="1456222"/>
          </a:xfrm>
          <a:prstGeom prst="rect">
            <a:avLst/>
          </a:prstGeom>
          <a:noFill/>
          <a:ln>
            <a:noFill/>
          </a:ln>
        </p:spPr>
        <p:txBody>
          <a:bodyPr spcFirstLastPara="1" wrap="square" lIns="68575" tIns="0" rIns="68575" bIns="0" anchor="t" anchorCtr="0">
            <a:noAutofit/>
          </a:bodyPr>
          <a:lstStyle/>
          <a:p>
            <a:pPr marL="214313" indent="-214313" algn="r" rtl="1">
              <a:spcBef>
                <a:spcPts val="0"/>
              </a:spcBef>
              <a:spcAft>
                <a:spcPts val="0"/>
              </a:spcAft>
              <a:buClr>
                <a:schemeClr val="accent3"/>
              </a:buClr>
              <a:buSzPts val="1800"/>
              <a:buFont typeface="Arial"/>
              <a:buChar char="•"/>
            </a:pPr>
            <a:r>
              <a:rPr lang="ar" sz="2400" dirty="0">
                <a:solidFill>
                  <a:srgbClr val="6C6463"/>
                </a:solidFill>
                <a:latin typeface="Gill Sans"/>
                <a:ea typeface="Gill Sans"/>
                <a:cs typeface="Gill Sans"/>
                <a:sym typeface="Gill Sans"/>
              </a:rPr>
              <a:t>يقيم المعلم قدرة القراءة والحساب لدى كل الطلاب بشكل مستمر ليقدم المعلومات ويلائم التدريس.</a:t>
            </a:r>
            <a:endParaRPr sz="2400" dirty="0">
              <a:solidFill>
                <a:srgbClr val="6C6463"/>
              </a:solidFill>
            </a:endParaRPr>
          </a:p>
          <a:p>
            <a:pPr marL="214313" indent="-214313" algn="r" rtl="1">
              <a:spcBef>
                <a:spcPts val="0"/>
              </a:spcBef>
              <a:spcAft>
                <a:spcPts val="0"/>
              </a:spcAft>
              <a:buClr>
                <a:schemeClr val="accent3"/>
              </a:buClr>
              <a:buSzPts val="1800"/>
              <a:buFont typeface="Arial"/>
              <a:buChar char="•"/>
            </a:pPr>
            <a:r>
              <a:rPr lang="ar" sz="2400" dirty="0">
                <a:solidFill>
                  <a:srgbClr val="6C6463"/>
                </a:solidFill>
                <a:latin typeface="Gill Sans"/>
                <a:ea typeface="Gill Sans"/>
                <a:cs typeface="Gill Sans"/>
                <a:sym typeface="Gill Sans"/>
              </a:rPr>
              <a:t>يتم تقييم كل طالب بنهاية الفصل الدراسي، وتفيد هذه المعلومات في التنمية المهنية للمعلم، والإشراف على المعلم، وتطور تعليم الطالب.</a:t>
            </a:r>
            <a:endParaRPr sz="2400" dirty="0">
              <a:solidFill>
                <a:srgbClr val="6C6463"/>
              </a:solidFill>
            </a:endParaRPr>
          </a:p>
          <a:p>
            <a:pPr marL="214313" indent="-214313" algn="r" rtl="1">
              <a:spcBef>
                <a:spcPts val="0"/>
              </a:spcBef>
              <a:spcAft>
                <a:spcPts val="0"/>
              </a:spcAft>
              <a:buClr>
                <a:schemeClr val="accent3"/>
              </a:buClr>
              <a:buSzPts val="1800"/>
              <a:buFont typeface="Arial"/>
              <a:buChar char="•"/>
            </a:pPr>
            <a:r>
              <a:rPr lang="ar" sz="2400" dirty="0">
                <a:solidFill>
                  <a:srgbClr val="6C6463"/>
                </a:solidFill>
                <a:latin typeface="Gill Sans"/>
                <a:ea typeface="Gill Sans"/>
                <a:cs typeface="Gill Sans"/>
                <a:sym typeface="Gill Sans"/>
              </a:rPr>
              <a:t>تستخدم التقييمات الوطنية التي تجرى كل عامين تقريبا في تقديم المعلومات للسياسات والتطبيق.</a:t>
            </a:r>
            <a:endParaRPr sz="2400" dirty="0">
              <a:solidFill>
                <a:srgbClr val="6C6463"/>
              </a:solidFill>
            </a:endParaRPr>
          </a:p>
        </p:txBody>
      </p:sp>
      <p:grpSp>
        <p:nvGrpSpPr>
          <p:cNvPr id="1424" name="Google Shape;1424;p26"/>
          <p:cNvGrpSpPr/>
          <p:nvPr/>
        </p:nvGrpSpPr>
        <p:grpSpPr>
          <a:xfrm>
            <a:off x="5370550" y="2185606"/>
            <a:ext cx="2801901" cy="2800350"/>
            <a:chOff x="708756" y="1670050"/>
            <a:chExt cx="4062536" cy="4060287"/>
          </a:xfrm>
        </p:grpSpPr>
        <p:sp>
          <p:nvSpPr>
            <p:cNvPr id="1425" name="Google Shape;1425;p26"/>
            <p:cNvSpPr/>
            <p:nvPr/>
          </p:nvSpPr>
          <p:spPr>
            <a:xfrm>
              <a:off x="2738900" y="1670053"/>
              <a:ext cx="1627198" cy="1285477"/>
            </a:xfrm>
            <a:custGeom>
              <a:avLst/>
              <a:gdLst/>
              <a:ahLst/>
              <a:cxnLst/>
              <a:rect l="l" t="t" r="r" b="b"/>
              <a:pathLst>
                <a:path w="1627198" h="1285477" extrusionOk="0">
                  <a:moveTo>
                    <a:pt x="0" y="0"/>
                  </a:moveTo>
                  <a:lnTo>
                    <a:pt x="46747" y="23090"/>
                  </a:lnTo>
                  <a:lnTo>
                    <a:pt x="1627198" y="803771"/>
                  </a:lnTo>
                  <a:lnTo>
                    <a:pt x="1047892" y="1285477"/>
                  </a:lnTo>
                  <a:lnTo>
                    <a:pt x="5518" y="770585"/>
                  </a:lnTo>
                  <a:lnTo>
                    <a:pt x="1583" y="772529"/>
                  </a:lnTo>
                  <a:close/>
                </a:path>
              </a:pathLst>
            </a:custGeom>
            <a:gradFill>
              <a:gsLst>
                <a:gs pos="0">
                  <a:srgbClr val="F2F2F2"/>
                </a:gs>
                <a:gs pos="100000">
                  <a:srgbClr val="F2F2F2"/>
                </a:gs>
              </a:gsLst>
              <a:lin ang="16200000" scaled="0"/>
            </a:gradFill>
            <a:ln w="12700" cap="flat" cmpd="sng">
              <a:solidFill>
                <a:srgbClr val="7F7F7F"/>
              </a:solidFill>
              <a:prstDash val="solid"/>
              <a:round/>
              <a:headEnd type="none" w="sm" len="sm"/>
              <a:tailEnd type="none" w="sm" len="sm"/>
            </a:ln>
            <a:effectLst>
              <a:outerShdw blurRad="190500" sx="102000" sy="102000" algn="ctr" rotWithShape="0">
                <a:srgbClr val="000000">
                  <a:alpha val="29803"/>
                </a:srgbClr>
              </a:outerShdw>
            </a:effectLst>
          </p:spPr>
          <p:txBody>
            <a:bodyPr spcFirstLastPara="1" wrap="square" lIns="91425" tIns="45700" rIns="91425" bIns="45700" anchor="ctr" anchorCtr="0">
              <a:noAutofit/>
            </a:bodyPr>
            <a:lstStyle/>
            <a:p>
              <a:pPr algn="ctr" rtl="1">
                <a:spcBef>
                  <a:spcPts val="0"/>
                </a:spcBef>
                <a:spcAft>
                  <a:spcPts val="0"/>
                </a:spcAft>
              </a:pPr>
              <a:endParaRPr sz="1050">
                <a:solidFill>
                  <a:schemeClr val="lt1"/>
                </a:solidFill>
                <a:latin typeface="Arial"/>
                <a:ea typeface="Arial"/>
                <a:cs typeface="Arial"/>
                <a:sym typeface="Arial"/>
              </a:endParaRPr>
            </a:p>
          </p:txBody>
        </p:sp>
        <p:sp>
          <p:nvSpPr>
            <p:cNvPr id="1426" name="Google Shape;1426;p26"/>
            <p:cNvSpPr/>
            <p:nvPr/>
          </p:nvSpPr>
          <p:spPr>
            <a:xfrm>
              <a:off x="708756" y="4115954"/>
              <a:ext cx="1448872" cy="1611973"/>
            </a:xfrm>
            <a:custGeom>
              <a:avLst/>
              <a:gdLst/>
              <a:ahLst/>
              <a:cxnLst/>
              <a:rect l="l" t="t" r="r" b="b"/>
              <a:pathLst>
                <a:path w="1448872" h="1611973" extrusionOk="0">
                  <a:moveTo>
                    <a:pt x="730900" y="0"/>
                  </a:moveTo>
                  <a:lnTo>
                    <a:pt x="730003" y="4030"/>
                  </a:lnTo>
                  <a:lnTo>
                    <a:pt x="1448872" y="928640"/>
                  </a:lnTo>
                  <a:lnTo>
                    <a:pt x="1125283" y="1611973"/>
                  </a:lnTo>
                  <a:lnTo>
                    <a:pt x="869829" y="1284055"/>
                  </a:lnTo>
                  <a:lnTo>
                    <a:pt x="0" y="165281"/>
                  </a:lnTo>
                  <a:lnTo>
                    <a:pt x="152" y="164598"/>
                  </a:lnTo>
                  <a:close/>
                </a:path>
              </a:pathLst>
            </a:custGeom>
            <a:solidFill>
              <a:srgbClr val="A7C6ED"/>
            </a:solidFill>
            <a:ln>
              <a:noFill/>
            </a:ln>
            <a:effectLst>
              <a:outerShdw blurRad="190500" sx="102000" sy="102000" algn="ctr" rotWithShape="0">
                <a:srgbClr val="000000">
                  <a:alpha val="29803"/>
                </a:srgbClr>
              </a:outerShdw>
            </a:effectLst>
          </p:spPr>
          <p:txBody>
            <a:bodyPr spcFirstLastPara="1" wrap="square" lIns="91425" tIns="45700" rIns="91425" bIns="45700" anchor="ctr" anchorCtr="0">
              <a:noAutofit/>
            </a:bodyPr>
            <a:lstStyle/>
            <a:p>
              <a:pPr algn="ctr" rtl="1">
                <a:spcBef>
                  <a:spcPts val="0"/>
                </a:spcBef>
                <a:spcAft>
                  <a:spcPts val="0"/>
                </a:spcAft>
              </a:pPr>
              <a:endParaRPr sz="1050">
                <a:solidFill>
                  <a:schemeClr val="lt1"/>
                </a:solidFill>
                <a:latin typeface="Arial"/>
                <a:ea typeface="Arial"/>
                <a:cs typeface="Arial"/>
                <a:sym typeface="Arial"/>
              </a:endParaRPr>
            </a:p>
          </p:txBody>
        </p:sp>
        <p:sp>
          <p:nvSpPr>
            <p:cNvPr id="1427" name="Google Shape;1427;p26"/>
            <p:cNvSpPr/>
            <p:nvPr/>
          </p:nvSpPr>
          <p:spPr>
            <a:xfrm>
              <a:off x="1832555" y="5043960"/>
              <a:ext cx="1812690" cy="686377"/>
            </a:xfrm>
            <a:custGeom>
              <a:avLst/>
              <a:gdLst/>
              <a:ahLst/>
              <a:cxnLst/>
              <a:rect l="l" t="t" r="r" b="b"/>
              <a:pathLst>
                <a:path w="1812690" h="686377" extrusionOk="0">
                  <a:moveTo>
                    <a:pt x="324580" y="0"/>
                  </a:moveTo>
                  <a:lnTo>
                    <a:pt x="330796" y="7995"/>
                  </a:lnTo>
                  <a:lnTo>
                    <a:pt x="1491912" y="7995"/>
                  </a:lnTo>
                  <a:lnTo>
                    <a:pt x="1812690" y="682707"/>
                  </a:lnTo>
                  <a:lnTo>
                    <a:pt x="1809836" y="686377"/>
                  </a:lnTo>
                  <a:lnTo>
                    <a:pt x="2854" y="686377"/>
                  </a:lnTo>
                  <a:lnTo>
                    <a:pt x="0" y="682706"/>
                  </a:lnTo>
                  <a:close/>
                </a:path>
              </a:pathLst>
            </a:custGeom>
            <a:gradFill>
              <a:gsLst>
                <a:gs pos="0">
                  <a:srgbClr val="F2F2F2"/>
                </a:gs>
                <a:gs pos="100000">
                  <a:srgbClr val="F2F2F2"/>
                </a:gs>
              </a:gsLst>
              <a:lin ang="16200000" scaled="0"/>
            </a:gradFill>
            <a:ln w="12700" cap="flat" cmpd="sng">
              <a:solidFill>
                <a:srgbClr val="7F7F7F"/>
              </a:solidFill>
              <a:prstDash val="solid"/>
              <a:round/>
              <a:headEnd type="none" w="sm" len="sm"/>
              <a:tailEnd type="none" w="sm" len="sm"/>
            </a:ln>
            <a:effectLst>
              <a:outerShdw blurRad="190500" sx="102000" sy="102000" algn="ctr" rotWithShape="0">
                <a:srgbClr val="000000">
                  <a:alpha val="29803"/>
                </a:srgbClr>
              </a:outerShdw>
            </a:effectLst>
          </p:spPr>
          <p:txBody>
            <a:bodyPr spcFirstLastPara="1" wrap="square" lIns="91425" tIns="45700" rIns="91425" bIns="45700" anchor="ctr" anchorCtr="0">
              <a:noAutofit/>
            </a:bodyPr>
            <a:lstStyle/>
            <a:p>
              <a:pPr algn="ctr" rtl="1">
                <a:spcBef>
                  <a:spcPts val="0"/>
                </a:spcBef>
                <a:spcAft>
                  <a:spcPts val="0"/>
                </a:spcAft>
              </a:pPr>
              <a:endParaRPr sz="1050">
                <a:solidFill>
                  <a:schemeClr val="lt1"/>
                </a:solidFill>
                <a:latin typeface="Arial"/>
                <a:ea typeface="Arial"/>
                <a:cs typeface="Arial"/>
                <a:sym typeface="Arial"/>
              </a:endParaRPr>
            </a:p>
          </p:txBody>
        </p:sp>
        <p:sp>
          <p:nvSpPr>
            <p:cNvPr id="1428" name="Google Shape;1428;p26"/>
            <p:cNvSpPr/>
            <p:nvPr/>
          </p:nvSpPr>
          <p:spPr>
            <a:xfrm>
              <a:off x="708756" y="2478125"/>
              <a:ext cx="988217" cy="1806157"/>
            </a:xfrm>
            <a:custGeom>
              <a:avLst/>
              <a:gdLst/>
              <a:ahLst/>
              <a:cxnLst/>
              <a:rect l="l" t="t" r="r" b="b"/>
              <a:pathLst>
                <a:path w="988217" h="1806157" extrusionOk="0">
                  <a:moveTo>
                    <a:pt x="401238" y="0"/>
                  </a:moveTo>
                  <a:lnTo>
                    <a:pt x="988217" y="481477"/>
                  </a:lnTo>
                  <a:lnTo>
                    <a:pt x="730541" y="1639444"/>
                  </a:lnTo>
                  <a:lnTo>
                    <a:pt x="2368" y="1806157"/>
                  </a:lnTo>
                  <a:lnTo>
                    <a:pt x="0" y="1803111"/>
                  </a:lnTo>
                  <a:close/>
                </a:path>
              </a:pathLst>
            </a:custGeom>
            <a:gradFill>
              <a:gsLst>
                <a:gs pos="0">
                  <a:srgbClr val="F2F2F2"/>
                </a:gs>
                <a:gs pos="100000">
                  <a:srgbClr val="F2F2F2"/>
                </a:gs>
              </a:gsLst>
              <a:lin ang="16200000" scaled="0"/>
            </a:gradFill>
            <a:ln w="12700" cap="flat" cmpd="sng">
              <a:solidFill>
                <a:srgbClr val="7F7F7F"/>
              </a:solidFill>
              <a:prstDash val="solid"/>
              <a:round/>
              <a:headEnd type="none" w="sm" len="sm"/>
              <a:tailEnd type="none" w="sm" len="sm"/>
            </a:ln>
            <a:effectLst>
              <a:outerShdw blurRad="190500" sx="102000" sy="102000" algn="ctr" rotWithShape="0">
                <a:srgbClr val="000000">
                  <a:alpha val="29803"/>
                </a:srgbClr>
              </a:outerShdw>
            </a:effectLst>
          </p:spPr>
          <p:txBody>
            <a:bodyPr spcFirstLastPara="1" wrap="square" lIns="91425" tIns="45700" rIns="91425" bIns="45700" anchor="ctr" anchorCtr="0">
              <a:noAutofit/>
            </a:bodyPr>
            <a:lstStyle/>
            <a:p>
              <a:pPr algn="ctr" rtl="1">
                <a:spcBef>
                  <a:spcPts val="0"/>
                </a:spcBef>
                <a:spcAft>
                  <a:spcPts val="0"/>
                </a:spcAft>
              </a:pPr>
              <a:endParaRPr sz="1050">
                <a:solidFill>
                  <a:schemeClr val="lt1"/>
                </a:solidFill>
                <a:latin typeface="Arial"/>
                <a:ea typeface="Arial"/>
                <a:cs typeface="Arial"/>
                <a:sym typeface="Arial"/>
              </a:endParaRPr>
            </a:p>
          </p:txBody>
        </p:sp>
        <p:sp>
          <p:nvSpPr>
            <p:cNvPr id="1429" name="Google Shape;1429;p26"/>
            <p:cNvSpPr/>
            <p:nvPr/>
          </p:nvSpPr>
          <p:spPr>
            <a:xfrm>
              <a:off x="1111671" y="1670050"/>
              <a:ext cx="1628819" cy="1288888"/>
            </a:xfrm>
            <a:custGeom>
              <a:avLst/>
              <a:gdLst/>
              <a:ahLst/>
              <a:cxnLst/>
              <a:rect l="l" t="t" r="r" b="b"/>
              <a:pathLst>
                <a:path w="1628819" h="1288888" extrusionOk="0">
                  <a:moveTo>
                    <a:pt x="1627231" y="0"/>
                  </a:moveTo>
                  <a:lnTo>
                    <a:pt x="1627236" y="3"/>
                  </a:lnTo>
                  <a:lnTo>
                    <a:pt x="1628819" y="772528"/>
                  </a:lnTo>
                  <a:lnTo>
                    <a:pt x="585695" y="1287790"/>
                  </a:lnTo>
                  <a:lnTo>
                    <a:pt x="585451" y="1288888"/>
                  </a:lnTo>
                  <a:lnTo>
                    <a:pt x="0" y="806565"/>
                  </a:lnTo>
                  <a:lnTo>
                    <a:pt x="807398" y="404966"/>
                  </a:lnTo>
                  <a:close/>
                </a:path>
              </a:pathLst>
            </a:custGeom>
            <a:gradFill>
              <a:gsLst>
                <a:gs pos="0">
                  <a:srgbClr val="F2F2F2"/>
                </a:gs>
                <a:gs pos="100000">
                  <a:srgbClr val="F2F2F2"/>
                </a:gs>
              </a:gsLst>
              <a:lin ang="16200000" scaled="0"/>
            </a:gradFill>
            <a:ln w="12700" cap="flat" cmpd="sng">
              <a:solidFill>
                <a:srgbClr val="7F7F7F"/>
              </a:solidFill>
              <a:prstDash val="solid"/>
              <a:round/>
              <a:headEnd type="none" w="sm" len="sm"/>
              <a:tailEnd type="none" w="sm" len="sm"/>
            </a:ln>
            <a:effectLst>
              <a:outerShdw blurRad="190500" sx="102000" sy="102000" algn="ctr" rotWithShape="0">
                <a:srgbClr val="000000">
                  <a:alpha val="29803"/>
                </a:srgbClr>
              </a:outerShdw>
            </a:effectLst>
          </p:spPr>
          <p:txBody>
            <a:bodyPr spcFirstLastPara="1" wrap="square" lIns="91425" tIns="45700" rIns="91425" bIns="45700" anchor="ctr" anchorCtr="0">
              <a:noAutofit/>
            </a:bodyPr>
            <a:lstStyle/>
            <a:p>
              <a:pPr algn="ctr" rtl="1">
                <a:spcBef>
                  <a:spcPts val="0"/>
                </a:spcBef>
                <a:spcAft>
                  <a:spcPts val="0"/>
                </a:spcAft>
              </a:pPr>
              <a:endParaRPr sz="1050">
                <a:solidFill>
                  <a:schemeClr val="lt1"/>
                </a:solidFill>
                <a:latin typeface="Arial"/>
                <a:ea typeface="Arial"/>
                <a:cs typeface="Arial"/>
                <a:sym typeface="Arial"/>
              </a:endParaRPr>
            </a:p>
          </p:txBody>
        </p:sp>
        <p:sp>
          <p:nvSpPr>
            <p:cNvPr id="1430" name="Google Shape;1430;p26"/>
            <p:cNvSpPr/>
            <p:nvPr/>
          </p:nvSpPr>
          <p:spPr>
            <a:xfrm>
              <a:off x="3787413" y="2473124"/>
              <a:ext cx="983879" cy="1806913"/>
            </a:xfrm>
            <a:custGeom>
              <a:avLst/>
              <a:gdLst/>
              <a:ahLst/>
              <a:cxnLst/>
              <a:rect l="l" t="t" r="r" b="b"/>
              <a:pathLst>
                <a:path w="983879" h="1806913" extrusionOk="0">
                  <a:moveTo>
                    <a:pt x="579254" y="0"/>
                  </a:moveTo>
                  <a:lnTo>
                    <a:pt x="983879" y="1806913"/>
                  </a:lnTo>
                  <a:lnTo>
                    <a:pt x="261540" y="1641807"/>
                  </a:lnTo>
                  <a:lnTo>
                    <a:pt x="4058" y="484716"/>
                  </a:lnTo>
                  <a:lnTo>
                    <a:pt x="0" y="482711"/>
                  </a:lnTo>
                  <a:close/>
                </a:path>
              </a:pathLst>
            </a:custGeom>
            <a:gradFill>
              <a:gsLst>
                <a:gs pos="0">
                  <a:srgbClr val="F2F2F2"/>
                </a:gs>
                <a:gs pos="100000">
                  <a:srgbClr val="F2F2F2"/>
                </a:gs>
              </a:gsLst>
              <a:lin ang="16200000" scaled="0"/>
            </a:gradFill>
            <a:ln w="12700" cap="flat" cmpd="sng">
              <a:solidFill>
                <a:srgbClr val="7F7F7F"/>
              </a:solidFill>
              <a:prstDash val="solid"/>
              <a:round/>
              <a:headEnd type="none" w="sm" len="sm"/>
              <a:tailEnd type="none" w="sm" len="sm"/>
            </a:ln>
            <a:effectLst>
              <a:outerShdw blurRad="190500" sx="102000" sy="102000" algn="ctr" rotWithShape="0">
                <a:srgbClr val="000000">
                  <a:alpha val="29803"/>
                </a:srgbClr>
              </a:outerShdw>
            </a:effectLst>
          </p:spPr>
          <p:txBody>
            <a:bodyPr spcFirstLastPara="1" wrap="square" lIns="91425" tIns="45700" rIns="91425" bIns="45700" anchor="ctr" anchorCtr="0">
              <a:noAutofit/>
            </a:bodyPr>
            <a:lstStyle/>
            <a:p>
              <a:pPr algn="ctr" rtl="1">
                <a:spcBef>
                  <a:spcPts val="0"/>
                </a:spcBef>
                <a:spcAft>
                  <a:spcPts val="0"/>
                </a:spcAft>
              </a:pPr>
              <a:endParaRPr sz="1050">
                <a:solidFill>
                  <a:schemeClr val="lt1"/>
                </a:solidFill>
                <a:latin typeface="Arial"/>
                <a:ea typeface="Arial"/>
                <a:cs typeface="Arial"/>
                <a:sym typeface="Arial"/>
              </a:endParaRPr>
            </a:p>
          </p:txBody>
        </p:sp>
        <p:sp>
          <p:nvSpPr>
            <p:cNvPr id="1431" name="Google Shape;1431;p26"/>
            <p:cNvSpPr/>
            <p:nvPr/>
          </p:nvSpPr>
          <p:spPr>
            <a:xfrm>
              <a:off x="3324678" y="4110615"/>
              <a:ext cx="1443524" cy="1614953"/>
            </a:xfrm>
            <a:custGeom>
              <a:avLst/>
              <a:gdLst/>
              <a:ahLst/>
              <a:cxnLst/>
              <a:rect l="l" t="t" r="r" b="b"/>
              <a:pathLst>
                <a:path w="1443524" h="1614953" extrusionOk="0">
                  <a:moveTo>
                    <a:pt x="723314" y="0"/>
                  </a:moveTo>
                  <a:lnTo>
                    <a:pt x="1443524" y="166334"/>
                  </a:lnTo>
                  <a:lnTo>
                    <a:pt x="322311" y="1614953"/>
                  </a:lnTo>
                  <a:lnTo>
                    <a:pt x="0" y="941340"/>
                  </a:lnTo>
                  <a:lnTo>
                    <a:pt x="807" y="941340"/>
                  </a:lnTo>
                  <a:lnTo>
                    <a:pt x="725399" y="9369"/>
                  </a:lnTo>
                  <a:close/>
                </a:path>
              </a:pathLst>
            </a:custGeom>
            <a:gradFill>
              <a:gsLst>
                <a:gs pos="0">
                  <a:srgbClr val="F2F2F2"/>
                </a:gs>
                <a:gs pos="100000">
                  <a:srgbClr val="F2F2F2"/>
                </a:gs>
              </a:gsLst>
              <a:lin ang="16200000" scaled="0"/>
            </a:gradFill>
            <a:ln w="12700" cap="flat" cmpd="sng">
              <a:solidFill>
                <a:srgbClr val="7F7F7F"/>
              </a:solidFill>
              <a:prstDash val="solid"/>
              <a:round/>
              <a:headEnd type="none" w="sm" len="sm"/>
              <a:tailEnd type="none" w="sm" len="sm"/>
            </a:ln>
            <a:effectLst>
              <a:outerShdw blurRad="190500" sx="102000" sy="102000" algn="ctr" rotWithShape="0">
                <a:srgbClr val="000000">
                  <a:alpha val="29803"/>
                </a:srgbClr>
              </a:outerShdw>
            </a:effectLst>
          </p:spPr>
          <p:txBody>
            <a:bodyPr spcFirstLastPara="1" wrap="square" lIns="91425" tIns="45700" rIns="91425" bIns="45700" anchor="ctr" anchorCtr="0">
              <a:noAutofit/>
            </a:bodyPr>
            <a:lstStyle/>
            <a:p>
              <a:pPr algn="ctr" rtl="1">
                <a:spcBef>
                  <a:spcPts val="0"/>
                </a:spcBef>
                <a:spcAft>
                  <a:spcPts val="0"/>
                </a:spcAft>
              </a:pPr>
              <a:endParaRPr sz="1050">
                <a:solidFill>
                  <a:schemeClr val="lt1"/>
                </a:solidFill>
                <a:latin typeface="Arial"/>
                <a:ea typeface="Arial"/>
                <a:cs typeface="Arial"/>
                <a:sym typeface="Arial"/>
              </a:endParaRPr>
            </a:p>
          </p:txBody>
        </p:sp>
      </p:grpSp>
      <p:sp>
        <p:nvSpPr>
          <p:cNvPr id="2" name="Content Placeholder 1">
            <a:extLst>
              <a:ext uri="{FF2B5EF4-FFF2-40B4-BE49-F238E27FC236}">
                <a16:creationId xmlns:a16="http://schemas.microsoft.com/office/drawing/2014/main" id="{CD080911-A370-4B0A-B1B0-D3F55CA5FDCB}"/>
              </a:ext>
            </a:extLst>
          </p:cNvPr>
          <p:cNvSpPr>
            <a:spLocks noGrp="1"/>
          </p:cNvSpPr>
          <p:nvPr>
            <p:ph idx="1"/>
          </p:nvPr>
        </p:nvSpPr>
        <p:spPr>
          <a:xfrm>
            <a:off x="5181600" y="1600200"/>
            <a:ext cx="3276600" cy="4572000"/>
          </a:xfrm>
        </p:spPr>
        <p:txBody>
          <a:bodyPr/>
          <a:lstStyle/>
          <a:p>
            <a:endParaRPr lang="en-US" dirty="0"/>
          </a:p>
        </p:txBody>
      </p:sp>
      <p:sp>
        <p:nvSpPr>
          <p:cNvPr id="1432" name="Google Shape;1432;p26"/>
          <p:cNvSpPr txBox="1">
            <a:spLocks noGrp="1"/>
          </p:cNvSpPr>
          <p:nvPr>
            <p:ph type="title"/>
          </p:nvPr>
        </p:nvSpPr>
        <p:spPr>
          <a:prstGeom prst="rect">
            <a:avLst/>
          </a:prstGeom>
          <a:noFill/>
          <a:ln>
            <a:noFill/>
          </a:ln>
        </p:spPr>
        <p:txBody>
          <a:bodyPr spcFirstLastPara="1" vert="horz" wrap="square" lIns="91425" tIns="45700" rIns="91425" bIns="45700" numCol="1" anchor="b" anchorCtr="0" compatLnSpc="1">
            <a:prstTxWarp prst="textNoShape">
              <a:avLst/>
            </a:prstTxWarp>
            <a:normAutofit/>
          </a:bodyPr>
          <a:lstStyle/>
          <a:p>
            <a:pPr algn="ctr" rtl="1">
              <a:spcBef>
                <a:spcPts val="0"/>
              </a:spcBef>
              <a:spcAft>
                <a:spcPts val="0"/>
              </a:spcAft>
              <a:buSzPts val="2400"/>
            </a:pPr>
            <a:r>
              <a:rPr lang="ar" sz="3200" b="1" dirty="0">
                <a:solidFill>
                  <a:schemeClr val="accent6">
                    <a:lumMod val="40000"/>
                    <a:lumOff val="6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التقييمات المتكررة (التقييمات تقدم المعلومات للتدريس)</a:t>
            </a:r>
            <a:endParaRPr sz="3200" dirty="0">
              <a:solidFill>
                <a:schemeClr val="accent6">
                  <a:lumMod val="40000"/>
                  <a:lumOff val="6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23"/>
                                        </p:tgtEl>
                                        <p:attrNameLst>
                                          <p:attrName>style.visibility</p:attrName>
                                        </p:attrNameLst>
                                      </p:cBhvr>
                                      <p:to>
                                        <p:strVal val="visible"/>
                                      </p:to>
                                    </p:set>
                                    <p:animEffect transition="in" filter="fade">
                                      <p:cBhvr>
                                        <p:cTn id="7" dur="1000"/>
                                        <p:tgtEl>
                                          <p:spTgt spid="14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437"/>
        <p:cNvGrpSpPr/>
        <p:nvPr/>
      </p:nvGrpSpPr>
      <p:grpSpPr>
        <a:xfrm>
          <a:off x="0" y="0"/>
          <a:ext cx="0" cy="0"/>
          <a:chOff x="0" y="0"/>
          <a:chExt cx="0" cy="0"/>
        </a:xfrm>
      </p:grpSpPr>
      <p:sp>
        <p:nvSpPr>
          <p:cNvPr id="1438" name="Google Shape;1438;p27"/>
          <p:cNvSpPr/>
          <p:nvPr/>
        </p:nvSpPr>
        <p:spPr>
          <a:xfrm>
            <a:off x="444500" y="2405238"/>
            <a:ext cx="3914456" cy="1456222"/>
          </a:xfrm>
          <a:prstGeom prst="rect">
            <a:avLst/>
          </a:prstGeom>
          <a:noFill/>
          <a:ln>
            <a:noFill/>
          </a:ln>
        </p:spPr>
        <p:txBody>
          <a:bodyPr spcFirstLastPara="1" wrap="square" lIns="68575" tIns="0" rIns="68575" bIns="0" anchor="t" anchorCtr="0">
            <a:noAutofit/>
          </a:bodyPr>
          <a:lstStyle/>
          <a:p>
            <a:pPr marL="214313" indent="-214313" algn="r" rtl="1">
              <a:spcBef>
                <a:spcPts val="0"/>
              </a:spcBef>
              <a:spcAft>
                <a:spcPts val="0"/>
              </a:spcAft>
              <a:buClr>
                <a:schemeClr val="accent3"/>
              </a:buClr>
              <a:buSzPts val="1800"/>
              <a:buFont typeface="Arial"/>
              <a:buChar char="•"/>
            </a:pPr>
            <a:r>
              <a:rPr lang="ar" sz="2400">
                <a:solidFill>
                  <a:srgbClr val="6C6463"/>
                </a:solidFill>
                <a:latin typeface="Gill Sans"/>
                <a:ea typeface="Gill Sans"/>
                <a:cs typeface="Gill Sans"/>
                <a:sym typeface="Gill Sans"/>
              </a:rPr>
              <a:t>يمارس الطالب مهارات القراءة والحساب بشكل يومي خارج المدرسة</a:t>
            </a:r>
            <a:endParaRPr sz="2400" dirty="0">
              <a:solidFill>
                <a:srgbClr val="6C6463"/>
              </a:solidFill>
            </a:endParaRPr>
          </a:p>
          <a:p>
            <a:pPr marL="214313" indent="-214313" algn="r" rtl="1">
              <a:spcBef>
                <a:spcPts val="0"/>
              </a:spcBef>
              <a:spcAft>
                <a:spcPts val="0"/>
              </a:spcAft>
              <a:buClr>
                <a:schemeClr val="accent3"/>
              </a:buClr>
              <a:buSzPts val="1800"/>
              <a:buFont typeface="Arial"/>
              <a:buChar char="•"/>
            </a:pPr>
            <a:r>
              <a:rPr lang="ar" sz="2400">
                <a:solidFill>
                  <a:srgbClr val="6C6463"/>
                </a:solidFill>
                <a:latin typeface="Gill Sans"/>
                <a:ea typeface="Gill Sans"/>
                <a:cs typeface="Gill Sans"/>
                <a:sym typeface="Gill Sans"/>
              </a:rPr>
              <a:t>تتأكد الأسرة وأفراد المجتمع من حضور  الأطفال للمدرسة يوميا.</a:t>
            </a:r>
            <a:endParaRPr sz="2400" dirty="0">
              <a:solidFill>
                <a:srgbClr val="6C6463"/>
              </a:solidFill>
            </a:endParaRPr>
          </a:p>
          <a:p>
            <a:pPr marL="214313" indent="-214313" algn="r" rtl="1">
              <a:spcBef>
                <a:spcPts val="0"/>
              </a:spcBef>
              <a:spcAft>
                <a:spcPts val="0"/>
              </a:spcAft>
              <a:buClr>
                <a:schemeClr val="accent3"/>
              </a:buClr>
              <a:buSzPts val="1800"/>
              <a:buFont typeface="Arial"/>
              <a:buChar char="•"/>
            </a:pPr>
            <a:r>
              <a:rPr lang="ar" sz="2400">
                <a:solidFill>
                  <a:srgbClr val="6C6463"/>
                </a:solidFill>
                <a:latin typeface="Gill Sans"/>
                <a:ea typeface="Gill Sans"/>
                <a:cs typeface="Gill Sans"/>
                <a:sym typeface="Gill Sans"/>
              </a:rPr>
              <a:t>مواد القراءة واليدويات متوفرة خارج المدرسة.</a:t>
            </a:r>
            <a:endParaRPr sz="2400" dirty="0">
              <a:solidFill>
                <a:srgbClr val="6C6463"/>
              </a:solidFill>
            </a:endParaRPr>
          </a:p>
        </p:txBody>
      </p:sp>
      <p:grpSp>
        <p:nvGrpSpPr>
          <p:cNvPr id="1439" name="Google Shape;1439;p27"/>
          <p:cNvGrpSpPr/>
          <p:nvPr/>
        </p:nvGrpSpPr>
        <p:grpSpPr>
          <a:xfrm>
            <a:off x="4629151" y="2228850"/>
            <a:ext cx="2801901" cy="2800350"/>
            <a:chOff x="708756" y="1670050"/>
            <a:chExt cx="4062536" cy="4060287"/>
          </a:xfrm>
        </p:grpSpPr>
        <p:sp>
          <p:nvSpPr>
            <p:cNvPr id="1440" name="Google Shape;1440;p27"/>
            <p:cNvSpPr/>
            <p:nvPr/>
          </p:nvSpPr>
          <p:spPr>
            <a:xfrm>
              <a:off x="2738900" y="1670053"/>
              <a:ext cx="1627198" cy="1285477"/>
            </a:xfrm>
            <a:custGeom>
              <a:avLst/>
              <a:gdLst/>
              <a:ahLst/>
              <a:cxnLst/>
              <a:rect l="l" t="t" r="r" b="b"/>
              <a:pathLst>
                <a:path w="1627198" h="1285477" extrusionOk="0">
                  <a:moveTo>
                    <a:pt x="0" y="0"/>
                  </a:moveTo>
                  <a:lnTo>
                    <a:pt x="46747" y="23090"/>
                  </a:lnTo>
                  <a:lnTo>
                    <a:pt x="1627198" y="803771"/>
                  </a:lnTo>
                  <a:lnTo>
                    <a:pt x="1047892" y="1285477"/>
                  </a:lnTo>
                  <a:lnTo>
                    <a:pt x="5518" y="770585"/>
                  </a:lnTo>
                  <a:lnTo>
                    <a:pt x="1583" y="772529"/>
                  </a:lnTo>
                  <a:close/>
                </a:path>
              </a:pathLst>
            </a:custGeom>
            <a:gradFill>
              <a:gsLst>
                <a:gs pos="0">
                  <a:srgbClr val="F2F2F2"/>
                </a:gs>
                <a:gs pos="100000">
                  <a:srgbClr val="F2F2F2"/>
                </a:gs>
              </a:gsLst>
              <a:lin ang="16200000" scaled="0"/>
            </a:gradFill>
            <a:ln w="12700" cap="flat" cmpd="sng">
              <a:solidFill>
                <a:srgbClr val="7F7F7F"/>
              </a:solidFill>
              <a:prstDash val="solid"/>
              <a:round/>
              <a:headEnd type="none" w="sm" len="sm"/>
              <a:tailEnd type="none" w="sm" len="sm"/>
            </a:ln>
            <a:effectLst>
              <a:outerShdw blurRad="190500" sx="102000" sy="102000" algn="ctr" rotWithShape="0">
                <a:srgbClr val="000000">
                  <a:alpha val="29803"/>
                </a:srgbClr>
              </a:outerShdw>
            </a:effectLst>
          </p:spPr>
          <p:txBody>
            <a:bodyPr spcFirstLastPara="1" wrap="square" lIns="91425" tIns="45700" rIns="91425" bIns="45700" anchor="ctr" anchorCtr="0">
              <a:noAutofit/>
            </a:bodyPr>
            <a:lstStyle/>
            <a:p>
              <a:pPr algn="ctr" rtl="1">
                <a:spcBef>
                  <a:spcPts val="0"/>
                </a:spcBef>
                <a:spcAft>
                  <a:spcPts val="0"/>
                </a:spcAft>
              </a:pPr>
              <a:endParaRPr sz="1200">
                <a:solidFill>
                  <a:schemeClr val="lt1"/>
                </a:solidFill>
                <a:latin typeface="Arial"/>
                <a:ea typeface="Arial"/>
                <a:cs typeface="Arial"/>
                <a:sym typeface="Arial"/>
              </a:endParaRPr>
            </a:p>
          </p:txBody>
        </p:sp>
        <p:sp>
          <p:nvSpPr>
            <p:cNvPr id="1441" name="Google Shape;1441;p27"/>
            <p:cNvSpPr/>
            <p:nvPr/>
          </p:nvSpPr>
          <p:spPr>
            <a:xfrm>
              <a:off x="708756" y="4115954"/>
              <a:ext cx="1448872" cy="1611973"/>
            </a:xfrm>
            <a:custGeom>
              <a:avLst/>
              <a:gdLst/>
              <a:ahLst/>
              <a:cxnLst/>
              <a:rect l="l" t="t" r="r" b="b"/>
              <a:pathLst>
                <a:path w="1448872" h="1611973" extrusionOk="0">
                  <a:moveTo>
                    <a:pt x="730900" y="0"/>
                  </a:moveTo>
                  <a:lnTo>
                    <a:pt x="730003" y="4030"/>
                  </a:lnTo>
                  <a:lnTo>
                    <a:pt x="1448872" y="928640"/>
                  </a:lnTo>
                  <a:lnTo>
                    <a:pt x="1125283" y="1611973"/>
                  </a:lnTo>
                  <a:lnTo>
                    <a:pt x="869829" y="1284055"/>
                  </a:lnTo>
                  <a:lnTo>
                    <a:pt x="0" y="165281"/>
                  </a:lnTo>
                  <a:lnTo>
                    <a:pt x="152" y="164598"/>
                  </a:lnTo>
                  <a:close/>
                </a:path>
              </a:pathLst>
            </a:custGeom>
            <a:gradFill>
              <a:gsLst>
                <a:gs pos="0">
                  <a:srgbClr val="F2F2F2"/>
                </a:gs>
                <a:gs pos="100000">
                  <a:srgbClr val="F2F2F2"/>
                </a:gs>
              </a:gsLst>
              <a:lin ang="16200000" scaled="0"/>
            </a:gradFill>
            <a:ln w="12700" cap="flat" cmpd="sng">
              <a:solidFill>
                <a:srgbClr val="7F7F7F"/>
              </a:solidFill>
              <a:prstDash val="solid"/>
              <a:round/>
              <a:headEnd type="none" w="sm" len="sm"/>
              <a:tailEnd type="none" w="sm" len="sm"/>
            </a:ln>
            <a:effectLst>
              <a:outerShdw blurRad="190500" sx="102000" sy="102000" algn="ctr" rotWithShape="0">
                <a:srgbClr val="000000">
                  <a:alpha val="29803"/>
                </a:srgbClr>
              </a:outerShdw>
            </a:effectLst>
          </p:spPr>
          <p:txBody>
            <a:bodyPr spcFirstLastPara="1" wrap="square" lIns="91425" tIns="45700" rIns="91425" bIns="45700" anchor="ctr" anchorCtr="0">
              <a:noAutofit/>
            </a:bodyPr>
            <a:lstStyle/>
            <a:p>
              <a:pPr algn="ctr" rtl="1">
                <a:spcBef>
                  <a:spcPts val="0"/>
                </a:spcBef>
                <a:spcAft>
                  <a:spcPts val="0"/>
                </a:spcAft>
              </a:pPr>
              <a:endParaRPr sz="1200">
                <a:solidFill>
                  <a:schemeClr val="lt1"/>
                </a:solidFill>
                <a:latin typeface="Arial"/>
                <a:ea typeface="Arial"/>
                <a:cs typeface="Arial"/>
                <a:sym typeface="Arial"/>
              </a:endParaRPr>
            </a:p>
          </p:txBody>
        </p:sp>
        <p:sp>
          <p:nvSpPr>
            <p:cNvPr id="1442" name="Google Shape;1442;p27"/>
            <p:cNvSpPr/>
            <p:nvPr/>
          </p:nvSpPr>
          <p:spPr>
            <a:xfrm>
              <a:off x="1832555" y="5043960"/>
              <a:ext cx="1812690" cy="686377"/>
            </a:xfrm>
            <a:custGeom>
              <a:avLst/>
              <a:gdLst/>
              <a:ahLst/>
              <a:cxnLst/>
              <a:rect l="l" t="t" r="r" b="b"/>
              <a:pathLst>
                <a:path w="1812690" h="686377" extrusionOk="0">
                  <a:moveTo>
                    <a:pt x="324580" y="0"/>
                  </a:moveTo>
                  <a:lnTo>
                    <a:pt x="330796" y="7995"/>
                  </a:lnTo>
                  <a:lnTo>
                    <a:pt x="1491912" y="7995"/>
                  </a:lnTo>
                  <a:lnTo>
                    <a:pt x="1812690" y="682707"/>
                  </a:lnTo>
                  <a:lnTo>
                    <a:pt x="1809836" y="686377"/>
                  </a:lnTo>
                  <a:lnTo>
                    <a:pt x="2854" y="686377"/>
                  </a:lnTo>
                  <a:lnTo>
                    <a:pt x="0" y="682706"/>
                  </a:lnTo>
                  <a:close/>
                </a:path>
              </a:pathLst>
            </a:custGeom>
            <a:solidFill>
              <a:schemeClr val="accent5"/>
            </a:solidFill>
            <a:ln w="12700" cap="flat" cmpd="sng">
              <a:solidFill>
                <a:schemeClr val="dk1"/>
              </a:solidFill>
              <a:prstDash val="solid"/>
              <a:round/>
              <a:headEnd type="none" w="sm" len="sm"/>
              <a:tailEnd type="none" w="sm" len="sm"/>
            </a:ln>
            <a:effectLst>
              <a:outerShdw blurRad="190500" sx="102000" sy="102000" algn="ctr" rotWithShape="0">
                <a:srgbClr val="000000">
                  <a:alpha val="29803"/>
                </a:srgbClr>
              </a:outerShdw>
            </a:effectLst>
          </p:spPr>
          <p:txBody>
            <a:bodyPr spcFirstLastPara="1" wrap="square" lIns="91425" tIns="45700" rIns="91425" bIns="45700" anchor="ctr" anchorCtr="0">
              <a:noAutofit/>
            </a:bodyPr>
            <a:lstStyle/>
            <a:p>
              <a:pPr algn="ctr" rtl="1">
                <a:spcBef>
                  <a:spcPts val="0"/>
                </a:spcBef>
                <a:spcAft>
                  <a:spcPts val="0"/>
                </a:spcAft>
              </a:pPr>
              <a:endParaRPr sz="1200">
                <a:solidFill>
                  <a:schemeClr val="lt1"/>
                </a:solidFill>
                <a:latin typeface="Arial"/>
                <a:ea typeface="Arial"/>
                <a:cs typeface="Arial"/>
                <a:sym typeface="Arial"/>
              </a:endParaRPr>
            </a:p>
          </p:txBody>
        </p:sp>
        <p:sp>
          <p:nvSpPr>
            <p:cNvPr id="1443" name="Google Shape;1443;p27"/>
            <p:cNvSpPr/>
            <p:nvPr/>
          </p:nvSpPr>
          <p:spPr>
            <a:xfrm>
              <a:off x="708756" y="2478125"/>
              <a:ext cx="988217" cy="1806157"/>
            </a:xfrm>
            <a:custGeom>
              <a:avLst/>
              <a:gdLst/>
              <a:ahLst/>
              <a:cxnLst/>
              <a:rect l="l" t="t" r="r" b="b"/>
              <a:pathLst>
                <a:path w="988217" h="1806157" extrusionOk="0">
                  <a:moveTo>
                    <a:pt x="401238" y="0"/>
                  </a:moveTo>
                  <a:lnTo>
                    <a:pt x="988217" y="481477"/>
                  </a:lnTo>
                  <a:lnTo>
                    <a:pt x="730541" y="1639444"/>
                  </a:lnTo>
                  <a:lnTo>
                    <a:pt x="2368" y="1806157"/>
                  </a:lnTo>
                  <a:lnTo>
                    <a:pt x="0" y="1803111"/>
                  </a:lnTo>
                  <a:close/>
                </a:path>
              </a:pathLst>
            </a:custGeom>
            <a:gradFill>
              <a:gsLst>
                <a:gs pos="0">
                  <a:srgbClr val="F2F2F2"/>
                </a:gs>
                <a:gs pos="100000">
                  <a:srgbClr val="F2F2F2"/>
                </a:gs>
              </a:gsLst>
              <a:lin ang="16200000" scaled="0"/>
            </a:gradFill>
            <a:ln w="12700" cap="flat" cmpd="sng">
              <a:solidFill>
                <a:srgbClr val="7F7F7F"/>
              </a:solidFill>
              <a:prstDash val="solid"/>
              <a:round/>
              <a:headEnd type="none" w="sm" len="sm"/>
              <a:tailEnd type="none" w="sm" len="sm"/>
            </a:ln>
            <a:effectLst>
              <a:outerShdw blurRad="190500" sx="102000" sy="102000" algn="ctr" rotWithShape="0">
                <a:srgbClr val="000000">
                  <a:alpha val="29803"/>
                </a:srgbClr>
              </a:outerShdw>
            </a:effectLst>
          </p:spPr>
          <p:txBody>
            <a:bodyPr spcFirstLastPara="1" wrap="square" lIns="91425" tIns="45700" rIns="91425" bIns="45700" anchor="ctr" anchorCtr="0">
              <a:noAutofit/>
            </a:bodyPr>
            <a:lstStyle/>
            <a:p>
              <a:pPr algn="ctr" rtl="1">
                <a:spcBef>
                  <a:spcPts val="0"/>
                </a:spcBef>
                <a:spcAft>
                  <a:spcPts val="0"/>
                </a:spcAft>
              </a:pPr>
              <a:endParaRPr sz="1200">
                <a:solidFill>
                  <a:schemeClr val="lt1"/>
                </a:solidFill>
                <a:latin typeface="Arial"/>
                <a:ea typeface="Arial"/>
                <a:cs typeface="Arial"/>
                <a:sym typeface="Arial"/>
              </a:endParaRPr>
            </a:p>
          </p:txBody>
        </p:sp>
        <p:sp>
          <p:nvSpPr>
            <p:cNvPr id="1444" name="Google Shape;1444;p27"/>
            <p:cNvSpPr/>
            <p:nvPr/>
          </p:nvSpPr>
          <p:spPr>
            <a:xfrm>
              <a:off x="1111671" y="1670050"/>
              <a:ext cx="1628819" cy="1288888"/>
            </a:xfrm>
            <a:custGeom>
              <a:avLst/>
              <a:gdLst/>
              <a:ahLst/>
              <a:cxnLst/>
              <a:rect l="l" t="t" r="r" b="b"/>
              <a:pathLst>
                <a:path w="1628819" h="1288888" extrusionOk="0">
                  <a:moveTo>
                    <a:pt x="1627231" y="0"/>
                  </a:moveTo>
                  <a:lnTo>
                    <a:pt x="1627236" y="3"/>
                  </a:lnTo>
                  <a:lnTo>
                    <a:pt x="1628819" y="772528"/>
                  </a:lnTo>
                  <a:lnTo>
                    <a:pt x="585695" y="1287790"/>
                  </a:lnTo>
                  <a:lnTo>
                    <a:pt x="585451" y="1288888"/>
                  </a:lnTo>
                  <a:lnTo>
                    <a:pt x="0" y="806565"/>
                  </a:lnTo>
                  <a:lnTo>
                    <a:pt x="807398" y="404966"/>
                  </a:lnTo>
                  <a:close/>
                </a:path>
              </a:pathLst>
            </a:custGeom>
            <a:gradFill>
              <a:gsLst>
                <a:gs pos="0">
                  <a:srgbClr val="F2F2F2"/>
                </a:gs>
                <a:gs pos="100000">
                  <a:srgbClr val="F2F2F2"/>
                </a:gs>
              </a:gsLst>
              <a:lin ang="16200000" scaled="0"/>
            </a:gradFill>
            <a:ln w="12700" cap="flat" cmpd="sng">
              <a:solidFill>
                <a:srgbClr val="7F7F7F"/>
              </a:solidFill>
              <a:prstDash val="solid"/>
              <a:round/>
              <a:headEnd type="none" w="sm" len="sm"/>
              <a:tailEnd type="none" w="sm" len="sm"/>
            </a:ln>
            <a:effectLst>
              <a:outerShdw blurRad="190500" sx="102000" sy="102000" algn="ctr" rotWithShape="0">
                <a:srgbClr val="000000">
                  <a:alpha val="29803"/>
                </a:srgbClr>
              </a:outerShdw>
            </a:effectLst>
          </p:spPr>
          <p:txBody>
            <a:bodyPr spcFirstLastPara="1" wrap="square" lIns="91425" tIns="45700" rIns="91425" bIns="45700" anchor="ctr" anchorCtr="0">
              <a:noAutofit/>
            </a:bodyPr>
            <a:lstStyle/>
            <a:p>
              <a:pPr algn="ctr" rtl="1">
                <a:spcBef>
                  <a:spcPts val="0"/>
                </a:spcBef>
                <a:spcAft>
                  <a:spcPts val="0"/>
                </a:spcAft>
              </a:pPr>
              <a:endParaRPr sz="1200">
                <a:solidFill>
                  <a:schemeClr val="lt1"/>
                </a:solidFill>
                <a:latin typeface="Arial"/>
                <a:ea typeface="Arial"/>
                <a:cs typeface="Arial"/>
                <a:sym typeface="Arial"/>
              </a:endParaRPr>
            </a:p>
          </p:txBody>
        </p:sp>
        <p:sp>
          <p:nvSpPr>
            <p:cNvPr id="1445" name="Google Shape;1445;p27"/>
            <p:cNvSpPr/>
            <p:nvPr/>
          </p:nvSpPr>
          <p:spPr>
            <a:xfrm>
              <a:off x="3787413" y="2473124"/>
              <a:ext cx="983879" cy="1806913"/>
            </a:xfrm>
            <a:custGeom>
              <a:avLst/>
              <a:gdLst/>
              <a:ahLst/>
              <a:cxnLst/>
              <a:rect l="l" t="t" r="r" b="b"/>
              <a:pathLst>
                <a:path w="983879" h="1806913" extrusionOk="0">
                  <a:moveTo>
                    <a:pt x="579254" y="0"/>
                  </a:moveTo>
                  <a:lnTo>
                    <a:pt x="983879" y="1806913"/>
                  </a:lnTo>
                  <a:lnTo>
                    <a:pt x="261540" y="1641807"/>
                  </a:lnTo>
                  <a:lnTo>
                    <a:pt x="4058" y="484716"/>
                  </a:lnTo>
                  <a:lnTo>
                    <a:pt x="0" y="482711"/>
                  </a:lnTo>
                  <a:close/>
                </a:path>
              </a:pathLst>
            </a:custGeom>
            <a:gradFill>
              <a:gsLst>
                <a:gs pos="0">
                  <a:srgbClr val="F2F2F2"/>
                </a:gs>
                <a:gs pos="100000">
                  <a:srgbClr val="F2F2F2"/>
                </a:gs>
              </a:gsLst>
              <a:lin ang="16200000" scaled="0"/>
            </a:gradFill>
            <a:ln w="12700" cap="flat" cmpd="sng">
              <a:solidFill>
                <a:srgbClr val="7F7F7F"/>
              </a:solidFill>
              <a:prstDash val="solid"/>
              <a:round/>
              <a:headEnd type="none" w="sm" len="sm"/>
              <a:tailEnd type="none" w="sm" len="sm"/>
            </a:ln>
            <a:effectLst>
              <a:outerShdw blurRad="190500" sx="102000" sy="102000" algn="ctr" rotWithShape="0">
                <a:srgbClr val="000000">
                  <a:alpha val="29803"/>
                </a:srgbClr>
              </a:outerShdw>
            </a:effectLst>
          </p:spPr>
          <p:txBody>
            <a:bodyPr spcFirstLastPara="1" wrap="square" lIns="91425" tIns="45700" rIns="91425" bIns="45700" anchor="ctr" anchorCtr="0">
              <a:noAutofit/>
            </a:bodyPr>
            <a:lstStyle/>
            <a:p>
              <a:pPr algn="ctr" rtl="1">
                <a:spcBef>
                  <a:spcPts val="0"/>
                </a:spcBef>
                <a:spcAft>
                  <a:spcPts val="0"/>
                </a:spcAft>
              </a:pPr>
              <a:endParaRPr sz="1200">
                <a:solidFill>
                  <a:schemeClr val="lt1"/>
                </a:solidFill>
                <a:latin typeface="Arial"/>
                <a:ea typeface="Arial"/>
                <a:cs typeface="Arial"/>
                <a:sym typeface="Arial"/>
              </a:endParaRPr>
            </a:p>
          </p:txBody>
        </p:sp>
        <p:sp>
          <p:nvSpPr>
            <p:cNvPr id="1446" name="Google Shape;1446;p27"/>
            <p:cNvSpPr/>
            <p:nvPr/>
          </p:nvSpPr>
          <p:spPr>
            <a:xfrm>
              <a:off x="3324678" y="4110615"/>
              <a:ext cx="1443524" cy="1614953"/>
            </a:xfrm>
            <a:custGeom>
              <a:avLst/>
              <a:gdLst/>
              <a:ahLst/>
              <a:cxnLst/>
              <a:rect l="l" t="t" r="r" b="b"/>
              <a:pathLst>
                <a:path w="1443524" h="1614953" extrusionOk="0">
                  <a:moveTo>
                    <a:pt x="723314" y="0"/>
                  </a:moveTo>
                  <a:lnTo>
                    <a:pt x="1443524" y="166334"/>
                  </a:lnTo>
                  <a:lnTo>
                    <a:pt x="322311" y="1614953"/>
                  </a:lnTo>
                  <a:lnTo>
                    <a:pt x="0" y="941340"/>
                  </a:lnTo>
                  <a:lnTo>
                    <a:pt x="807" y="941340"/>
                  </a:lnTo>
                  <a:lnTo>
                    <a:pt x="725399" y="9369"/>
                  </a:lnTo>
                  <a:close/>
                </a:path>
              </a:pathLst>
            </a:custGeom>
            <a:gradFill>
              <a:gsLst>
                <a:gs pos="0">
                  <a:srgbClr val="F2F2F2"/>
                </a:gs>
                <a:gs pos="100000">
                  <a:srgbClr val="F2F2F2"/>
                </a:gs>
              </a:gsLst>
              <a:lin ang="16200000" scaled="0"/>
            </a:gradFill>
            <a:ln w="12700" cap="flat" cmpd="sng">
              <a:solidFill>
                <a:srgbClr val="7F7F7F"/>
              </a:solidFill>
              <a:prstDash val="solid"/>
              <a:round/>
              <a:headEnd type="none" w="sm" len="sm"/>
              <a:tailEnd type="none" w="sm" len="sm"/>
            </a:ln>
            <a:effectLst>
              <a:outerShdw blurRad="190500" sx="102000" sy="102000" algn="ctr" rotWithShape="0">
                <a:srgbClr val="000000">
                  <a:alpha val="29803"/>
                </a:srgbClr>
              </a:outerShdw>
            </a:effectLst>
          </p:spPr>
          <p:txBody>
            <a:bodyPr spcFirstLastPara="1" wrap="square" lIns="91425" tIns="45700" rIns="91425" bIns="45700" anchor="ctr" anchorCtr="0">
              <a:noAutofit/>
            </a:bodyPr>
            <a:lstStyle/>
            <a:p>
              <a:pPr algn="ctr" rtl="1">
                <a:spcBef>
                  <a:spcPts val="0"/>
                </a:spcBef>
                <a:spcAft>
                  <a:spcPts val="0"/>
                </a:spcAft>
              </a:pPr>
              <a:endParaRPr sz="1200">
                <a:solidFill>
                  <a:schemeClr val="lt1"/>
                </a:solidFill>
                <a:latin typeface="Arial"/>
                <a:ea typeface="Arial"/>
                <a:cs typeface="Arial"/>
                <a:sym typeface="Arial"/>
              </a:endParaRPr>
            </a:p>
          </p:txBody>
        </p:sp>
      </p:grpSp>
      <p:sp>
        <p:nvSpPr>
          <p:cNvPr id="2" name="Content Placeholder 1">
            <a:extLst>
              <a:ext uri="{FF2B5EF4-FFF2-40B4-BE49-F238E27FC236}">
                <a16:creationId xmlns:a16="http://schemas.microsoft.com/office/drawing/2014/main" id="{1D49DE2C-50EC-4517-B373-3234B8E96349}"/>
              </a:ext>
            </a:extLst>
          </p:cNvPr>
          <p:cNvSpPr>
            <a:spLocks noGrp="1"/>
          </p:cNvSpPr>
          <p:nvPr>
            <p:ph idx="1"/>
          </p:nvPr>
        </p:nvSpPr>
        <p:spPr/>
        <p:txBody>
          <a:bodyPr/>
          <a:lstStyle/>
          <a:p>
            <a:endParaRPr lang="en-US" sz="2800"/>
          </a:p>
        </p:txBody>
      </p:sp>
      <p:sp>
        <p:nvSpPr>
          <p:cNvPr id="1447" name="Google Shape;1447;p27"/>
          <p:cNvSpPr txBox="1">
            <a:spLocks noGrp="1"/>
          </p:cNvSpPr>
          <p:nvPr>
            <p:ph type="title"/>
          </p:nvPr>
        </p:nvSpPr>
        <p:spPr>
          <a:prstGeom prst="rect">
            <a:avLst/>
          </a:prstGeom>
          <a:noFill/>
          <a:ln>
            <a:noFill/>
          </a:ln>
        </p:spPr>
        <p:txBody>
          <a:bodyPr spcFirstLastPara="1" vert="horz" wrap="square" lIns="91425" tIns="45700" rIns="91425" bIns="45700" numCol="1" anchor="b" anchorCtr="0" compatLnSpc="1">
            <a:prstTxWarp prst="textNoShape">
              <a:avLst/>
            </a:prstTxWarp>
            <a:noAutofit/>
          </a:bodyPr>
          <a:lstStyle/>
          <a:p>
            <a:pPr algn="ctr" rtl="1">
              <a:spcBef>
                <a:spcPts val="0"/>
              </a:spcBef>
              <a:spcAft>
                <a:spcPts val="0"/>
              </a:spcAft>
              <a:buSzPts val="2400"/>
            </a:pPr>
            <a:r>
              <a:rPr lang="ar" sz="3200" b="1">
                <a:solidFill>
                  <a:schemeClr val="dk1"/>
                </a:solidFill>
                <a:latin typeface="Gill Sans"/>
                <a:ea typeface="Gill Sans"/>
                <a:cs typeface="Gill Sans"/>
                <a:sym typeface="Gill Sans"/>
              </a:rPr>
              <a:t>الممارسة الإضافية (الممارسة الإضافية والدعم خارج المدرسة)</a:t>
            </a:r>
            <a:endParaRPr sz="3200" dirty="0">
              <a:solidFill>
                <a:schemeClr val="dk1"/>
              </a:solidFill>
              <a:latin typeface="Gill Sans"/>
              <a:ea typeface="Gill Sans"/>
              <a:cs typeface="Gill Sans"/>
              <a:sym typeface="Gill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38"/>
                                        </p:tgtEl>
                                        <p:attrNameLst>
                                          <p:attrName>style.visibility</p:attrName>
                                        </p:attrNameLst>
                                      </p:cBhvr>
                                      <p:to>
                                        <p:strVal val="visible"/>
                                      </p:to>
                                    </p:set>
                                    <p:animEffect transition="in" filter="fade">
                                      <p:cBhvr>
                                        <p:cTn id="7" dur="1000"/>
                                        <p:tgtEl>
                                          <p:spTgt spid="14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224"/>
        <p:cNvGrpSpPr/>
        <p:nvPr/>
      </p:nvGrpSpPr>
      <p:grpSpPr>
        <a:xfrm>
          <a:off x="0" y="0"/>
          <a:ext cx="0" cy="0"/>
          <a:chOff x="0" y="0"/>
          <a:chExt cx="0" cy="0"/>
        </a:xfrm>
      </p:grpSpPr>
      <p:sp>
        <p:nvSpPr>
          <p:cNvPr id="1225" name="Google Shape;1225;p17"/>
          <p:cNvSpPr txBox="1">
            <a:spLocks noGrp="1"/>
          </p:cNvSpPr>
          <p:nvPr>
            <p:ph type="body" idx="1"/>
          </p:nvPr>
        </p:nvSpPr>
        <p:spPr>
          <a:xfrm>
            <a:off x="210357" y="2399675"/>
            <a:ext cx="3549872" cy="3104214"/>
          </a:xfrm>
          <a:prstGeom prst="rect">
            <a:avLst/>
          </a:prstGeom>
          <a:noFill/>
          <a:ln>
            <a:noFill/>
          </a:ln>
        </p:spPr>
        <p:txBody>
          <a:bodyPr spcFirstLastPara="1" vert="horz" wrap="square" lIns="91425" tIns="45700" rIns="91425" bIns="45700" numCol="1" anchor="t" anchorCtr="0" compatLnSpc="1">
            <a:prstTxWarp prst="textNoShape">
              <a:avLst/>
            </a:prstTxWarp>
            <a:noAutofit/>
          </a:bodyPr>
          <a:lstStyle/>
          <a:p>
            <a:pPr algn="r" rtl="1">
              <a:buClr>
                <a:schemeClr val="accent3"/>
              </a:buClr>
              <a:buFont typeface="Gill Sans"/>
              <a:buChar char="•"/>
            </a:pPr>
            <a:r>
              <a:rPr lang="ar" sz="2400" b="0" i="0" u="none" baseline="0" dirty="0">
                <a:latin typeface="Gill Sans"/>
                <a:ea typeface="Gill Sans"/>
                <a:cs typeface="Gill Sans"/>
                <a:sym typeface="Gill Sans"/>
              </a:rPr>
              <a:t>لدى حكومة الدولة المضيفة القدرة البشرية والمالية لتنفيذ كل الأنظمة و المخرجات المذكورة.</a:t>
            </a:r>
            <a:endParaRPr sz="2400" dirty="0">
              <a:latin typeface="Gill Sans"/>
              <a:ea typeface="Gill Sans"/>
              <a:cs typeface="Gill Sans"/>
              <a:sym typeface="Gill Sans"/>
            </a:endParaRPr>
          </a:p>
          <a:p>
            <a:pPr algn="r" rtl="1">
              <a:buClr>
                <a:schemeClr val="accent3"/>
              </a:buClr>
              <a:buFont typeface="Gill Sans"/>
              <a:buChar char="•"/>
            </a:pPr>
            <a:r>
              <a:rPr lang="ar" sz="2400" b="0" i="0" u="none" baseline="0" dirty="0">
                <a:latin typeface="Gill Sans"/>
                <a:ea typeface="Gill Sans"/>
                <a:cs typeface="Gill Sans"/>
                <a:sym typeface="Gill Sans"/>
              </a:rPr>
              <a:t>تظهر حكومة الدولة المضيفة  إلتزامها من خلال تطوير وتطبيق سياسات و تخصيص موارد كافية لإثبات أن القراءة والحساب مهمين.</a:t>
            </a:r>
            <a:endParaRPr sz="2400" dirty="0">
              <a:latin typeface="Gill Sans"/>
              <a:ea typeface="Gill Sans"/>
              <a:cs typeface="Gill Sans"/>
              <a:sym typeface="Gill Sans"/>
            </a:endParaRPr>
          </a:p>
          <a:p>
            <a:pPr indent="-228600" algn="r" rtl="1">
              <a:buNone/>
            </a:pPr>
            <a:endParaRPr sz="2400" dirty="0">
              <a:latin typeface="Gill Sans"/>
              <a:ea typeface="Gill Sans"/>
              <a:cs typeface="Gill Sans"/>
              <a:sym typeface="Gill Sans"/>
            </a:endParaRPr>
          </a:p>
        </p:txBody>
      </p:sp>
      <p:sp>
        <p:nvSpPr>
          <p:cNvPr id="1226" name="Google Shape;1226;p17"/>
          <p:cNvSpPr txBox="1">
            <a:spLocks noGrp="1"/>
          </p:cNvSpPr>
          <p:nvPr>
            <p:ph type="sldNum" idx="12"/>
          </p:nvPr>
        </p:nvSpPr>
        <p:spPr>
          <a:xfrm>
            <a:off x="6858000" y="5681252"/>
            <a:ext cx="2133600" cy="186148"/>
          </a:xfrm>
          <a:prstGeom prst="rect">
            <a:avLst/>
          </a:prstGeom>
          <a:noFill/>
          <a:ln>
            <a:noFill/>
          </a:ln>
        </p:spPr>
        <p:txBody>
          <a:bodyPr spcFirstLastPara="1" vert="horz" wrap="square" lIns="91425" tIns="45700" rIns="91425" bIns="45700" rtlCol="0" anchor="ctr" anchorCtr="0">
            <a:noAutofit/>
          </a:bodyPr>
          <a:lstStyle/>
          <a:p>
            <a:pPr algn="l" rtl="1"/>
            <a:fld id="{00000000-1234-1234-1234-123412341234}" type="slidenum">
              <a:rPr sz="700"/>
              <a:pPr algn="l" rtl="1"/>
              <a:t>39</a:t>
            </a:fld>
            <a:endParaRPr sz="700"/>
          </a:p>
        </p:txBody>
      </p:sp>
      <p:sp>
        <p:nvSpPr>
          <p:cNvPr id="1227" name="Google Shape;1227;p17"/>
          <p:cNvSpPr txBox="1">
            <a:spLocks noGrp="1"/>
          </p:cNvSpPr>
          <p:nvPr>
            <p:ph type="title"/>
          </p:nvPr>
        </p:nvSpPr>
        <p:spPr>
          <a:xfrm>
            <a:off x="-280516" y="1748157"/>
            <a:ext cx="4223533" cy="465370"/>
          </a:xfrm>
          <a:prstGeom prst="rect">
            <a:avLst/>
          </a:prstGeom>
          <a:noFill/>
          <a:ln>
            <a:noFill/>
          </a:ln>
        </p:spPr>
        <p:txBody>
          <a:bodyPr spcFirstLastPara="1" vert="horz" wrap="square" lIns="91425" tIns="45700" rIns="91425" bIns="45700" numCol="1" anchor="b" anchorCtr="0" compatLnSpc="1">
            <a:prstTxWarp prst="textNoShape">
              <a:avLst/>
            </a:prstTxWarp>
            <a:noAutofit/>
          </a:bodyPr>
          <a:lstStyle/>
          <a:p>
            <a:pPr algn="r" rtl="1"/>
            <a:r>
              <a:rPr lang="ar" sz="3200" b="0" i="0" u="none" cap="all" baseline="0" dirty="0">
                <a:latin typeface="Gill Sans"/>
                <a:ea typeface="Gill Sans"/>
                <a:cs typeface="Gill Sans"/>
                <a:sym typeface="Gill Sans"/>
              </a:rPr>
              <a:t>قدرة والتزام الدولة المضيفة</a:t>
            </a:r>
            <a:endParaRPr sz="3200" cap="all" dirty="0">
              <a:latin typeface="Gill Sans"/>
              <a:ea typeface="Gill Sans"/>
              <a:cs typeface="Gill Sans"/>
              <a:sym typeface="Gill Sans"/>
            </a:endParaRPr>
          </a:p>
        </p:txBody>
      </p:sp>
      <p:grpSp>
        <p:nvGrpSpPr>
          <p:cNvPr id="1228" name="Google Shape;1228;p17"/>
          <p:cNvGrpSpPr/>
          <p:nvPr/>
        </p:nvGrpSpPr>
        <p:grpSpPr>
          <a:xfrm>
            <a:off x="3931180" y="1330156"/>
            <a:ext cx="4923353" cy="4351096"/>
            <a:chOff x="472393" y="988222"/>
            <a:chExt cx="6564471" cy="5801461"/>
          </a:xfrm>
        </p:grpSpPr>
        <p:sp>
          <p:nvSpPr>
            <p:cNvPr id="1229" name="Google Shape;1229;p17"/>
            <p:cNvSpPr/>
            <p:nvPr/>
          </p:nvSpPr>
          <p:spPr>
            <a:xfrm>
              <a:off x="472393" y="988222"/>
              <a:ext cx="5715001" cy="5801461"/>
            </a:xfrm>
            <a:prstGeom prst="ellipse">
              <a:avLst/>
            </a:prstGeom>
            <a:solidFill>
              <a:srgbClr val="002F6C"/>
            </a:solidFill>
            <a:ln w="9525" cap="flat" cmpd="sng">
              <a:solidFill>
                <a:srgbClr val="002C6B"/>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algn="ctr" rtl="1">
                <a:spcBef>
                  <a:spcPts val="0"/>
                </a:spcBef>
                <a:spcAft>
                  <a:spcPts val="0"/>
                </a:spcAft>
              </a:pPr>
              <a:endParaRPr sz="1100">
                <a:solidFill>
                  <a:schemeClr val="lt1"/>
                </a:solidFill>
                <a:latin typeface="Arial"/>
                <a:ea typeface="Arial"/>
                <a:cs typeface="Arial"/>
                <a:sym typeface="Arial"/>
              </a:endParaRPr>
            </a:p>
          </p:txBody>
        </p:sp>
        <p:sp>
          <p:nvSpPr>
            <p:cNvPr id="1230" name="Google Shape;1230;p17"/>
            <p:cNvSpPr/>
            <p:nvPr/>
          </p:nvSpPr>
          <p:spPr>
            <a:xfrm>
              <a:off x="685800" y="1219200"/>
              <a:ext cx="5257800" cy="5333999"/>
            </a:xfrm>
            <a:prstGeom prst="ellipse">
              <a:avLst/>
            </a:prstGeom>
            <a:solidFill>
              <a:srgbClr val="BFBFBF"/>
            </a:solidFill>
            <a:ln w="9525" cap="flat" cmpd="sng">
              <a:solidFill>
                <a:srgbClr val="CFCDC9"/>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algn="ctr" rtl="1">
                <a:spcBef>
                  <a:spcPts val="0"/>
                </a:spcBef>
                <a:spcAft>
                  <a:spcPts val="0"/>
                </a:spcAft>
              </a:pPr>
              <a:endParaRPr sz="1100">
                <a:solidFill>
                  <a:schemeClr val="lt1"/>
                </a:solidFill>
                <a:latin typeface="Arial"/>
                <a:ea typeface="Arial"/>
                <a:cs typeface="Arial"/>
                <a:sym typeface="Arial"/>
              </a:endParaRPr>
            </a:p>
          </p:txBody>
        </p:sp>
        <p:grpSp>
          <p:nvGrpSpPr>
            <p:cNvPr id="1231" name="Google Shape;1231;p17"/>
            <p:cNvGrpSpPr/>
            <p:nvPr/>
          </p:nvGrpSpPr>
          <p:grpSpPr>
            <a:xfrm>
              <a:off x="954237" y="1422990"/>
              <a:ext cx="4719744" cy="4692893"/>
              <a:chOff x="1752600" y="914402"/>
              <a:chExt cx="4745144" cy="4742516"/>
            </a:xfrm>
          </p:grpSpPr>
          <p:sp>
            <p:nvSpPr>
              <p:cNvPr id="1232" name="Google Shape;1232;p17"/>
              <p:cNvSpPr/>
              <p:nvPr/>
            </p:nvSpPr>
            <p:spPr>
              <a:xfrm>
                <a:off x="3289753" y="2575094"/>
                <a:ext cx="1691862" cy="1755057"/>
              </a:xfrm>
              <a:prstGeom prst="heptagon">
                <a:avLst>
                  <a:gd name="hf" fmla="val 102572"/>
                  <a:gd name="vf" fmla="val 105210"/>
                </a:avLst>
              </a:prstGeom>
              <a:solidFill>
                <a:schemeClr val="lt1"/>
              </a:solidFill>
              <a:ln>
                <a:noFill/>
              </a:ln>
              <a:effectLst>
                <a:outerShdw blurRad="190500" sx="102000" sy="102000" algn="ctr" rotWithShape="0">
                  <a:srgbClr val="000000">
                    <a:alpha val="40000"/>
                  </a:srgbClr>
                </a:outerShdw>
              </a:effectLst>
            </p:spPr>
            <p:txBody>
              <a:bodyPr spcFirstLastPara="1" wrap="square" lIns="91425" tIns="45700" rIns="91425" bIns="45700" anchor="ctr" anchorCtr="0">
                <a:noAutofit/>
              </a:bodyPr>
              <a:lstStyle/>
              <a:p>
                <a:pPr algn="ctr" rtl="1">
                  <a:spcBef>
                    <a:spcPts val="0"/>
                  </a:spcBef>
                  <a:spcAft>
                    <a:spcPts val="0"/>
                  </a:spcAft>
                </a:pPr>
                <a:endParaRPr sz="1400">
                  <a:solidFill>
                    <a:schemeClr val="lt1"/>
                  </a:solidFill>
                  <a:latin typeface="Gill Sans"/>
                  <a:ea typeface="Gill Sans"/>
                  <a:cs typeface="Gill Sans"/>
                  <a:sym typeface="Gill Sans"/>
                </a:endParaRPr>
              </a:p>
            </p:txBody>
          </p:sp>
          <p:grpSp>
            <p:nvGrpSpPr>
              <p:cNvPr id="1233" name="Google Shape;1233;p17"/>
              <p:cNvGrpSpPr/>
              <p:nvPr/>
            </p:nvGrpSpPr>
            <p:grpSpPr>
              <a:xfrm>
                <a:off x="1752600" y="914402"/>
                <a:ext cx="4745144" cy="4742516"/>
                <a:chOff x="2339442" y="1447801"/>
                <a:chExt cx="4772558" cy="4769916"/>
              </a:xfrm>
            </p:grpSpPr>
            <p:sp>
              <p:nvSpPr>
                <p:cNvPr id="1234" name="Google Shape;1234;p17"/>
                <p:cNvSpPr/>
                <p:nvPr/>
              </p:nvSpPr>
              <p:spPr>
                <a:xfrm>
                  <a:off x="4724400" y="1447801"/>
                  <a:ext cx="1911588" cy="1958009"/>
                </a:xfrm>
                <a:custGeom>
                  <a:avLst/>
                  <a:gdLst/>
                  <a:ahLst/>
                  <a:cxnLst/>
                  <a:rect l="l" t="t" r="r" b="b"/>
                  <a:pathLst>
                    <a:path w="1911588" h="1958009" extrusionOk="0">
                      <a:moveTo>
                        <a:pt x="0" y="0"/>
                      </a:moveTo>
                      <a:lnTo>
                        <a:pt x="54917" y="27125"/>
                      </a:lnTo>
                      <a:lnTo>
                        <a:pt x="1911588" y="944249"/>
                      </a:lnTo>
                      <a:lnTo>
                        <a:pt x="692426" y="1958009"/>
                      </a:lnTo>
                      <a:lnTo>
                        <a:pt x="688697" y="1956162"/>
                      </a:lnTo>
                      <a:lnTo>
                        <a:pt x="688423" y="1954934"/>
                      </a:lnTo>
                      <a:lnTo>
                        <a:pt x="3313" y="1616516"/>
                      </a:lnTo>
                      <a:close/>
                    </a:path>
                  </a:pathLst>
                </a:custGeom>
                <a:solidFill>
                  <a:srgbClr val="A70000"/>
                </a:solidFill>
                <a:ln>
                  <a:noFill/>
                </a:ln>
                <a:effectLst>
                  <a:outerShdw blurRad="190500" sx="102000" sy="102000" algn="ctr" rotWithShape="0">
                    <a:srgbClr val="000000">
                      <a:alpha val="29803"/>
                    </a:srgbClr>
                  </a:outerShdw>
                </a:effectLst>
              </p:spPr>
              <p:txBody>
                <a:bodyPr spcFirstLastPara="1" wrap="square" lIns="91425" tIns="45700" rIns="91425" bIns="45700" anchor="ctr" anchorCtr="0">
                  <a:noAutofit/>
                </a:bodyPr>
                <a:lstStyle/>
                <a:p>
                  <a:pPr algn="ctr" rtl="1">
                    <a:spcBef>
                      <a:spcPts val="0"/>
                    </a:spcBef>
                    <a:spcAft>
                      <a:spcPts val="0"/>
                    </a:spcAft>
                  </a:pPr>
                  <a:endParaRPr sz="1100">
                    <a:solidFill>
                      <a:schemeClr val="lt1"/>
                    </a:solidFill>
                    <a:latin typeface="Gill Sans"/>
                    <a:ea typeface="Gill Sans"/>
                    <a:cs typeface="Gill Sans"/>
                    <a:sym typeface="Gill Sans"/>
                  </a:endParaRPr>
                </a:p>
              </p:txBody>
            </p:sp>
            <p:sp>
              <p:nvSpPr>
                <p:cNvPr id="1235" name="Google Shape;1235;p17"/>
                <p:cNvSpPr/>
                <p:nvPr/>
              </p:nvSpPr>
              <p:spPr>
                <a:xfrm>
                  <a:off x="2339442" y="4170163"/>
                  <a:ext cx="2001112" cy="2044723"/>
                </a:xfrm>
                <a:custGeom>
                  <a:avLst/>
                  <a:gdLst/>
                  <a:ahLst/>
                  <a:cxnLst/>
                  <a:rect l="l" t="t" r="r" b="b"/>
                  <a:pathLst>
                    <a:path w="2001112" h="2044723" extrusionOk="0">
                      <a:moveTo>
                        <a:pt x="1529100" y="0"/>
                      </a:moveTo>
                      <a:lnTo>
                        <a:pt x="1720804" y="246570"/>
                      </a:lnTo>
                      <a:lnTo>
                        <a:pt x="2001112" y="610518"/>
                      </a:lnTo>
                      <a:lnTo>
                        <a:pt x="1321952" y="2044723"/>
                      </a:lnTo>
                      <a:lnTo>
                        <a:pt x="1021851" y="1659493"/>
                      </a:lnTo>
                      <a:lnTo>
                        <a:pt x="0" y="345187"/>
                      </a:lnTo>
                      <a:lnTo>
                        <a:pt x="179" y="344385"/>
                      </a:lnTo>
                      <a:close/>
                    </a:path>
                  </a:pathLst>
                </a:custGeom>
                <a:solidFill>
                  <a:srgbClr val="A7C6ED"/>
                </a:solidFill>
                <a:ln>
                  <a:noFill/>
                </a:ln>
                <a:effectLst>
                  <a:outerShdw blurRad="190500" sx="102000" sy="102000" algn="ctr" rotWithShape="0">
                    <a:srgbClr val="000000">
                      <a:alpha val="29803"/>
                    </a:srgbClr>
                  </a:outerShdw>
                </a:effectLst>
              </p:spPr>
              <p:txBody>
                <a:bodyPr spcFirstLastPara="1" wrap="square" lIns="91425" tIns="45700" rIns="91425" bIns="45700" anchor="ctr" anchorCtr="0">
                  <a:noAutofit/>
                </a:bodyPr>
                <a:lstStyle/>
                <a:p>
                  <a:pPr algn="ctr" rtl="1">
                    <a:spcBef>
                      <a:spcPts val="0"/>
                    </a:spcBef>
                    <a:spcAft>
                      <a:spcPts val="0"/>
                    </a:spcAft>
                  </a:pPr>
                  <a:endParaRPr sz="1100">
                    <a:solidFill>
                      <a:schemeClr val="lt1"/>
                    </a:solidFill>
                    <a:latin typeface="Gill Sans"/>
                    <a:ea typeface="Gill Sans"/>
                    <a:cs typeface="Gill Sans"/>
                    <a:sym typeface="Gill Sans"/>
                  </a:endParaRPr>
                </a:p>
              </p:txBody>
            </p:sp>
            <p:sp>
              <p:nvSpPr>
                <p:cNvPr id="1236" name="Google Shape;1236;p17"/>
                <p:cNvSpPr/>
                <p:nvPr/>
              </p:nvSpPr>
              <p:spPr>
                <a:xfrm>
                  <a:off x="3659651" y="4778766"/>
                  <a:ext cx="2129499" cy="1438951"/>
                </a:xfrm>
                <a:custGeom>
                  <a:avLst/>
                  <a:gdLst/>
                  <a:ahLst/>
                  <a:cxnLst/>
                  <a:rect l="l" t="t" r="r" b="b"/>
                  <a:pathLst>
                    <a:path w="2129499" h="1438951" extrusionOk="0">
                      <a:moveTo>
                        <a:pt x="682070" y="0"/>
                      </a:moveTo>
                      <a:lnTo>
                        <a:pt x="682707" y="819"/>
                      </a:lnTo>
                      <a:lnTo>
                        <a:pt x="1446792" y="819"/>
                      </a:lnTo>
                      <a:lnTo>
                        <a:pt x="1447429" y="1"/>
                      </a:lnTo>
                      <a:lnTo>
                        <a:pt x="2129499" y="1434639"/>
                      </a:lnTo>
                      <a:lnTo>
                        <a:pt x="2126146" y="1438951"/>
                      </a:lnTo>
                      <a:lnTo>
                        <a:pt x="3353" y="1438951"/>
                      </a:lnTo>
                      <a:lnTo>
                        <a:pt x="0" y="1434638"/>
                      </a:lnTo>
                      <a:close/>
                    </a:path>
                  </a:pathLst>
                </a:custGeom>
                <a:solidFill>
                  <a:srgbClr val="CFCDC9"/>
                </a:solidFill>
                <a:ln>
                  <a:noFill/>
                </a:ln>
                <a:effectLst>
                  <a:outerShdw blurRad="190500" sx="102000" sy="102000" algn="ctr" rotWithShape="0">
                    <a:srgbClr val="000000">
                      <a:alpha val="29803"/>
                    </a:srgbClr>
                  </a:outerShdw>
                </a:effectLst>
              </p:spPr>
              <p:txBody>
                <a:bodyPr spcFirstLastPara="1" wrap="square" lIns="91425" tIns="45700" rIns="91425" bIns="45700" anchor="ctr" anchorCtr="0">
                  <a:noAutofit/>
                </a:bodyPr>
                <a:lstStyle/>
                <a:p>
                  <a:pPr algn="ctr" rtl="1">
                    <a:spcBef>
                      <a:spcPts val="0"/>
                    </a:spcBef>
                    <a:spcAft>
                      <a:spcPts val="0"/>
                    </a:spcAft>
                  </a:pPr>
                  <a:endParaRPr sz="1100">
                    <a:solidFill>
                      <a:schemeClr val="lt1"/>
                    </a:solidFill>
                    <a:latin typeface="Gill Sans"/>
                    <a:ea typeface="Gill Sans"/>
                    <a:cs typeface="Gill Sans"/>
                    <a:sym typeface="Gill Sans"/>
                  </a:endParaRPr>
                </a:p>
              </p:txBody>
            </p:sp>
            <p:sp>
              <p:nvSpPr>
                <p:cNvPr id="1237" name="Google Shape;1237;p17"/>
                <p:cNvSpPr/>
                <p:nvPr/>
              </p:nvSpPr>
              <p:spPr>
                <a:xfrm>
                  <a:off x="2339442" y="2397104"/>
                  <a:ext cx="1695147" cy="2121825"/>
                </a:xfrm>
                <a:custGeom>
                  <a:avLst/>
                  <a:gdLst/>
                  <a:ahLst/>
                  <a:cxnLst/>
                  <a:rect l="l" t="t" r="r" b="b"/>
                  <a:pathLst>
                    <a:path w="1695147" h="2121825" extrusionOk="0">
                      <a:moveTo>
                        <a:pt x="471363" y="0"/>
                      </a:moveTo>
                      <a:lnTo>
                        <a:pt x="1695147" y="1003823"/>
                      </a:lnTo>
                      <a:lnTo>
                        <a:pt x="1522695" y="1773844"/>
                      </a:lnTo>
                      <a:lnTo>
                        <a:pt x="2782" y="2121825"/>
                      </a:lnTo>
                      <a:lnTo>
                        <a:pt x="0" y="2118246"/>
                      </a:lnTo>
                      <a:close/>
                    </a:path>
                  </a:pathLst>
                </a:custGeom>
                <a:solidFill>
                  <a:srgbClr val="002F6C"/>
                </a:solidFill>
                <a:ln>
                  <a:noFill/>
                </a:ln>
                <a:effectLst>
                  <a:outerShdw blurRad="190500" sx="102000" sy="102000" algn="ctr" rotWithShape="0">
                    <a:srgbClr val="000000">
                      <a:alpha val="29803"/>
                    </a:srgbClr>
                  </a:outerShdw>
                </a:effectLst>
              </p:spPr>
              <p:txBody>
                <a:bodyPr spcFirstLastPara="1" wrap="square" lIns="91425" tIns="45700" rIns="91425" bIns="45700" anchor="ctr" anchorCtr="0">
                  <a:noAutofit/>
                </a:bodyPr>
                <a:lstStyle/>
                <a:p>
                  <a:pPr algn="ctr" rtl="1">
                    <a:spcBef>
                      <a:spcPts val="0"/>
                    </a:spcBef>
                    <a:spcAft>
                      <a:spcPts val="0"/>
                    </a:spcAft>
                  </a:pPr>
                  <a:endParaRPr sz="1100">
                    <a:solidFill>
                      <a:schemeClr val="lt1"/>
                    </a:solidFill>
                    <a:latin typeface="Gill Sans"/>
                    <a:ea typeface="Gill Sans"/>
                    <a:cs typeface="Gill Sans"/>
                    <a:sym typeface="Gill Sans"/>
                  </a:endParaRPr>
                </a:p>
              </p:txBody>
            </p:sp>
            <p:sp>
              <p:nvSpPr>
                <p:cNvPr id="1238" name="Google Shape;1238;p17"/>
                <p:cNvSpPr/>
                <p:nvPr/>
              </p:nvSpPr>
              <p:spPr>
                <a:xfrm>
                  <a:off x="2812775" y="1488565"/>
                  <a:ext cx="1914939" cy="1954697"/>
                </a:xfrm>
                <a:custGeom>
                  <a:avLst/>
                  <a:gdLst/>
                  <a:ahLst/>
                  <a:cxnLst/>
                  <a:rect l="l" t="t" r="r" b="b"/>
                  <a:pathLst>
                    <a:path w="1914939" h="1954697" extrusionOk="0">
                      <a:moveTo>
                        <a:pt x="1911627" y="0"/>
                      </a:moveTo>
                      <a:lnTo>
                        <a:pt x="1911633" y="3"/>
                      </a:lnTo>
                      <a:cubicBezTo>
                        <a:pt x="1912735" y="537820"/>
                        <a:pt x="1913838" y="1075636"/>
                        <a:pt x="1914939" y="1613453"/>
                      </a:cubicBezTo>
                      <a:lnTo>
                        <a:pt x="1911834" y="1614983"/>
                      </a:lnTo>
                      <a:lnTo>
                        <a:pt x="1911627" y="1614881"/>
                      </a:lnTo>
                      <a:lnTo>
                        <a:pt x="1731965" y="1703627"/>
                      </a:lnTo>
                      <a:lnTo>
                        <a:pt x="1222513" y="1954697"/>
                      </a:lnTo>
                      <a:lnTo>
                        <a:pt x="0" y="947531"/>
                      </a:lnTo>
                      <a:lnTo>
                        <a:pt x="948509" y="475743"/>
                      </a:lnTo>
                      <a:close/>
                    </a:path>
                  </a:pathLst>
                </a:custGeom>
                <a:solidFill>
                  <a:srgbClr val="651D32"/>
                </a:solidFill>
                <a:ln>
                  <a:noFill/>
                </a:ln>
                <a:effectLst>
                  <a:outerShdw blurRad="190500" sx="102000" sy="102000" algn="ctr" rotWithShape="0">
                    <a:srgbClr val="000000">
                      <a:alpha val="29803"/>
                    </a:srgbClr>
                  </a:outerShdw>
                </a:effectLst>
              </p:spPr>
              <p:txBody>
                <a:bodyPr spcFirstLastPara="1" wrap="square" lIns="91425" tIns="45700" rIns="91425" bIns="45700" anchor="ctr" anchorCtr="0">
                  <a:noAutofit/>
                </a:bodyPr>
                <a:lstStyle/>
                <a:p>
                  <a:pPr algn="ctr" rtl="1">
                    <a:spcBef>
                      <a:spcPts val="0"/>
                    </a:spcBef>
                    <a:spcAft>
                      <a:spcPts val="0"/>
                    </a:spcAft>
                  </a:pPr>
                  <a:endParaRPr sz="1100">
                    <a:solidFill>
                      <a:schemeClr val="lt1"/>
                    </a:solidFill>
                    <a:latin typeface="Gill Sans"/>
                    <a:ea typeface="Gill Sans"/>
                    <a:cs typeface="Gill Sans"/>
                    <a:sym typeface="Gill Sans"/>
                  </a:endParaRPr>
                </a:p>
              </p:txBody>
            </p:sp>
            <p:sp>
              <p:nvSpPr>
                <p:cNvPr id="1239" name="Google Shape;1239;p17"/>
                <p:cNvSpPr/>
                <p:nvPr/>
              </p:nvSpPr>
              <p:spPr>
                <a:xfrm>
                  <a:off x="5417457" y="2391229"/>
                  <a:ext cx="1694543" cy="2122714"/>
                </a:xfrm>
                <a:custGeom>
                  <a:avLst/>
                  <a:gdLst/>
                  <a:ahLst/>
                  <a:cxnLst/>
                  <a:rect l="l" t="t" r="r" b="b"/>
                  <a:pathLst>
                    <a:path w="1694543" h="2122714" extrusionOk="0">
                      <a:moveTo>
                        <a:pt x="1219200" y="0"/>
                      </a:moveTo>
                      <a:lnTo>
                        <a:pt x="0" y="1016000"/>
                      </a:lnTo>
                      <a:lnTo>
                        <a:pt x="170543" y="1774371"/>
                      </a:lnTo>
                      <a:lnTo>
                        <a:pt x="1694543" y="2122714"/>
                      </a:lnTo>
                      <a:lnTo>
                        <a:pt x="1219200" y="0"/>
                      </a:lnTo>
                      <a:close/>
                    </a:path>
                  </a:pathLst>
                </a:custGeom>
                <a:solidFill>
                  <a:srgbClr val="6C6463"/>
                </a:solidFill>
                <a:ln>
                  <a:noFill/>
                </a:ln>
                <a:effectLst>
                  <a:outerShdw blurRad="190500" sx="102000" sy="102000" algn="ctr" rotWithShape="0">
                    <a:srgbClr val="000000">
                      <a:alpha val="29803"/>
                    </a:srgbClr>
                  </a:outerShdw>
                </a:effectLst>
              </p:spPr>
              <p:txBody>
                <a:bodyPr spcFirstLastPara="1" wrap="square" lIns="91425" tIns="45700" rIns="91425" bIns="45700" anchor="ctr" anchorCtr="0">
                  <a:noAutofit/>
                </a:bodyPr>
                <a:lstStyle/>
                <a:p>
                  <a:pPr algn="ctr" rtl="1">
                    <a:spcBef>
                      <a:spcPts val="0"/>
                    </a:spcBef>
                    <a:spcAft>
                      <a:spcPts val="0"/>
                    </a:spcAft>
                  </a:pPr>
                  <a:endParaRPr sz="1100">
                    <a:solidFill>
                      <a:schemeClr val="lt1"/>
                    </a:solidFill>
                    <a:latin typeface="Gill Sans"/>
                    <a:ea typeface="Gill Sans"/>
                    <a:cs typeface="Gill Sans"/>
                    <a:sym typeface="Gill Sans"/>
                  </a:endParaRPr>
                </a:p>
              </p:txBody>
            </p:sp>
            <p:sp>
              <p:nvSpPr>
                <p:cNvPr id="1240" name="Google Shape;1240;p17"/>
                <p:cNvSpPr/>
                <p:nvPr/>
              </p:nvSpPr>
              <p:spPr>
                <a:xfrm>
                  <a:off x="5105400" y="4158343"/>
                  <a:ext cx="2002971" cy="2053771"/>
                </a:xfrm>
                <a:custGeom>
                  <a:avLst/>
                  <a:gdLst/>
                  <a:ahLst/>
                  <a:cxnLst/>
                  <a:rect l="l" t="t" r="r" b="b"/>
                  <a:pathLst>
                    <a:path w="2002971" h="2053771" extrusionOk="0">
                      <a:moveTo>
                        <a:pt x="478971" y="0"/>
                      </a:moveTo>
                      <a:lnTo>
                        <a:pt x="2002971" y="351971"/>
                      </a:lnTo>
                      <a:lnTo>
                        <a:pt x="685800" y="2053771"/>
                      </a:lnTo>
                      <a:lnTo>
                        <a:pt x="0" y="620486"/>
                      </a:lnTo>
                      <a:lnTo>
                        <a:pt x="478971" y="0"/>
                      </a:lnTo>
                      <a:close/>
                    </a:path>
                  </a:pathLst>
                </a:custGeom>
                <a:solidFill>
                  <a:srgbClr val="8C8985"/>
                </a:solidFill>
                <a:ln>
                  <a:noFill/>
                </a:ln>
                <a:effectLst>
                  <a:outerShdw blurRad="190500" sx="102000" sy="102000" algn="ctr" rotWithShape="0">
                    <a:srgbClr val="000000">
                      <a:alpha val="29803"/>
                    </a:srgbClr>
                  </a:outerShdw>
                </a:effectLst>
              </p:spPr>
              <p:txBody>
                <a:bodyPr spcFirstLastPara="1" wrap="square" lIns="91425" tIns="45700" rIns="91425" bIns="45700" anchor="ctr" anchorCtr="0">
                  <a:noAutofit/>
                </a:bodyPr>
                <a:lstStyle/>
                <a:p>
                  <a:pPr algn="ctr" rtl="1">
                    <a:spcBef>
                      <a:spcPts val="0"/>
                    </a:spcBef>
                    <a:spcAft>
                      <a:spcPts val="0"/>
                    </a:spcAft>
                  </a:pPr>
                  <a:endParaRPr sz="1100">
                    <a:solidFill>
                      <a:schemeClr val="lt1"/>
                    </a:solidFill>
                    <a:latin typeface="Gill Sans"/>
                    <a:ea typeface="Gill Sans"/>
                    <a:cs typeface="Gill Sans"/>
                    <a:sym typeface="Gill Sans"/>
                  </a:endParaRPr>
                </a:p>
              </p:txBody>
            </p:sp>
          </p:grpSp>
          <p:sp>
            <p:nvSpPr>
              <p:cNvPr id="1241" name="Google Shape;1241;p17"/>
              <p:cNvSpPr txBox="1"/>
              <p:nvPr/>
            </p:nvSpPr>
            <p:spPr>
              <a:xfrm flipH="1">
                <a:off x="2847188" y="1555181"/>
                <a:ext cx="1139316" cy="539066"/>
              </a:xfrm>
              <a:prstGeom prst="rect">
                <a:avLst/>
              </a:prstGeom>
              <a:noFill/>
              <a:ln>
                <a:noFill/>
              </a:ln>
            </p:spPr>
            <p:txBody>
              <a:bodyPr spcFirstLastPara="1" wrap="square" lIns="91425" tIns="45700" rIns="91425" bIns="45700" anchor="t" anchorCtr="0">
                <a:spAutoFit/>
              </a:bodyPr>
              <a:lstStyle/>
              <a:p>
                <a:pPr algn="r" rtl="1">
                  <a:spcBef>
                    <a:spcPts val="0"/>
                  </a:spcBef>
                  <a:spcAft>
                    <a:spcPts val="0"/>
                  </a:spcAft>
                </a:pPr>
                <a:r>
                  <a:rPr lang="ar" sz="2000" b="1">
                    <a:solidFill>
                      <a:schemeClr val="lt1"/>
                    </a:solidFill>
                    <a:latin typeface="Gill Sans"/>
                    <a:ea typeface="Gill Sans"/>
                    <a:cs typeface="Gill Sans"/>
                    <a:sym typeface="Gill Sans"/>
                  </a:rPr>
                  <a:t>ا</a:t>
                </a:r>
                <a:r>
                  <a:rPr lang="ar" sz="900" b="1">
                    <a:solidFill>
                      <a:schemeClr val="lt1"/>
                    </a:solidFill>
                    <a:latin typeface="Gill Sans"/>
                    <a:ea typeface="Gill Sans"/>
                    <a:cs typeface="Gill Sans"/>
                    <a:sym typeface="Gill Sans"/>
                  </a:rPr>
                  <a:t>لمرشدين</a:t>
                </a:r>
                <a:endParaRPr sz="2000" dirty="0"/>
              </a:p>
            </p:txBody>
          </p:sp>
          <p:sp>
            <p:nvSpPr>
              <p:cNvPr id="1242" name="Google Shape;1242;p17"/>
              <p:cNvSpPr txBox="1"/>
              <p:nvPr/>
            </p:nvSpPr>
            <p:spPr>
              <a:xfrm flipH="1">
                <a:off x="2908688" y="1902429"/>
                <a:ext cx="1069235" cy="622007"/>
              </a:xfrm>
              <a:prstGeom prst="rect">
                <a:avLst/>
              </a:prstGeom>
              <a:noFill/>
              <a:ln>
                <a:noFill/>
              </a:ln>
            </p:spPr>
            <p:txBody>
              <a:bodyPr spcFirstLastPara="1" wrap="square" lIns="91425" tIns="45700" rIns="91425" bIns="45700" anchor="t" anchorCtr="0">
                <a:spAutoFit/>
              </a:bodyPr>
              <a:lstStyle/>
              <a:p>
                <a:pPr algn="ctr" rtl="1">
                  <a:spcBef>
                    <a:spcPts val="0"/>
                  </a:spcBef>
                  <a:spcAft>
                    <a:spcPts val="0"/>
                  </a:spcAft>
                </a:pPr>
                <a:r>
                  <a:rPr lang="ar" sz="800" b="1">
                    <a:solidFill>
                      <a:schemeClr val="lt1"/>
                    </a:solidFill>
                    <a:latin typeface="Gill Sans"/>
                    <a:ea typeface="Gill Sans"/>
                    <a:cs typeface="Gill Sans"/>
                    <a:sym typeface="Gill Sans"/>
                  </a:rPr>
                  <a:t>(المرشدين والمدربين الفعالين)</a:t>
                </a:r>
                <a:endParaRPr sz="2000" dirty="0"/>
              </a:p>
            </p:txBody>
          </p:sp>
          <p:sp>
            <p:nvSpPr>
              <p:cNvPr id="1243" name="Google Shape;1243;p17"/>
              <p:cNvSpPr txBox="1"/>
              <p:nvPr/>
            </p:nvSpPr>
            <p:spPr>
              <a:xfrm flipH="1">
                <a:off x="3909792" y="1503270"/>
                <a:ext cx="1745288" cy="539066"/>
              </a:xfrm>
              <a:prstGeom prst="rect">
                <a:avLst/>
              </a:prstGeom>
              <a:noFill/>
              <a:ln>
                <a:noFill/>
              </a:ln>
            </p:spPr>
            <p:txBody>
              <a:bodyPr spcFirstLastPara="1" wrap="square" lIns="91425" tIns="45700" rIns="91425" bIns="45700" anchor="t" anchorCtr="0">
                <a:spAutoFit/>
              </a:bodyPr>
              <a:lstStyle/>
              <a:p>
                <a:pPr algn="r" rtl="1">
                  <a:spcBef>
                    <a:spcPts val="0"/>
                  </a:spcBef>
                  <a:spcAft>
                    <a:spcPts val="0"/>
                  </a:spcAft>
                </a:pPr>
                <a:r>
                  <a:rPr lang="ar" sz="2000" b="1" dirty="0">
                    <a:solidFill>
                      <a:schemeClr val="lt1"/>
                    </a:solidFill>
                    <a:latin typeface="Gill Sans"/>
                    <a:ea typeface="Gill Sans"/>
                    <a:cs typeface="Gill Sans"/>
                    <a:sym typeface="Gill Sans"/>
                  </a:rPr>
                  <a:t>ا</a:t>
                </a:r>
                <a:r>
                  <a:rPr lang="ar" sz="900" b="1" dirty="0">
                    <a:solidFill>
                      <a:schemeClr val="lt1"/>
                    </a:solidFill>
                    <a:latin typeface="Gill Sans"/>
                    <a:ea typeface="Gill Sans"/>
                    <a:cs typeface="Gill Sans"/>
                    <a:sym typeface="Gill Sans"/>
                  </a:rPr>
                  <a:t>لإداريين</a:t>
                </a:r>
                <a:endParaRPr sz="2000" dirty="0"/>
              </a:p>
            </p:txBody>
          </p:sp>
          <p:sp>
            <p:nvSpPr>
              <p:cNvPr id="1244" name="Google Shape;1244;p17"/>
              <p:cNvSpPr txBox="1"/>
              <p:nvPr/>
            </p:nvSpPr>
            <p:spPr>
              <a:xfrm flipH="1">
                <a:off x="4141042" y="1828800"/>
                <a:ext cx="1251433" cy="456125"/>
              </a:xfrm>
              <a:prstGeom prst="rect">
                <a:avLst/>
              </a:prstGeom>
              <a:noFill/>
              <a:ln>
                <a:noFill/>
              </a:ln>
            </p:spPr>
            <p:txBody>
              <a:bodyPr spcFirstLastPara="1" wrap="square" lIns="91425" tIns="45700" rIns="91425" bIns="45700" anchor="t" anchorCtr="0">
                <a:spAutoFit/>
              </a:bodyPr>
              <a:lstStyle/>
              <a:p>
                <a:pPr algn="ctr" rtl="1">
                  <a:spcBef>
                    <a:spcPts val="0"/>
                  </a:spcBef>
                  <a:spcAft>
                    <a:spcPts val="0"/>
                  </a:spcAft>
                </a:pPr>
                <a:r>
                  <a:rPr lang="ar" sz="800" b="1">
                    <a:solidFill>
                      <a:schemeClr val="lt1"/>
                    </a:solidFill>
                    <a:latin typeface="Gill Sans"/>
                    <a:ea typeface="Gill Sans"/>
                    <a:cs typeface="Gill Sans"/>
                    <a:sym typeface="Gill Sans"/>
                  </a:rPr>
                  <a:t>(الدعم والإشراف الإداريين الجيدين)</a:t>
                </a:r>
                <a:endParaRPr sz="2000"/>
              </a:p>
            </p:txBody>
          </p:sp>
          <p:sp>
            <p:nvSpPr>
              <p:cNvPr id="1245" name="Google Shape;1245;p17"/>
              <p:cNvSpPr txBox="1"/>
              <p:nvPr/>
            </p:nvSpPr>
            <p:spPr>
              <a:xfrm flipH="1">
                <a:off x="5069745" y="2549009"/>
                <a:ext cx="1173697" cy="539066"/>
              </a:xfrm>
              <a:prstGeom prst="rect">
                <a:avLst/>
              </a:prstGeom>
              <a:noFill/>
              <a:ln>
                <a:noFill/>
              </a:ln>
            </p:spPr>
            <p:txBody>
              <a:bodyPr spcFirstLastPara="1" wrap="square" lIns="91425" tIns="45700" rIns="91425" bIns="45700" anchor="t" anchorCtr="0">
                <a:spAutoFit/>
              </a:bodyPr>
              <a:lstStyle/>
              <a:p>
                <a:pPr algn="r" rtl="1">
                  <a:spcBef>
                    <a:spcPts val="0"/>
                  </a:spcBef>
                  <a:spcAft>
                    <a:spcPts val="0"/>
                  </a:spcAft>
                </a:pPr>
                <a:r>
                  <a:rPr lang="ar" sz="2000" b="1">
                    <a:solidFill>
                      <a:schemeClr val="lt1"/>
                    </a:solidFill>
                    <a:latin typeface="Gill Sans"/>
                    <a:ea typeface="Gill Sans"/>
                    <a:cs typeface="Gill Sans"/>
                    <a:sym typeface="Gill Sans"/>
                  </a:rPr>
                  <a:t>ا</a:t>
                </a:r>
                <a:r>
                  <a:rPr lang="ar" sz="900" b="1">
                    <a:solidFill>
                      <a:schemeClr val="lt1"/>
                    </a:solidFill>
                    <a:latin typeface="Gill Sans"/>
                    <a:ea typeface="Gill Sans"/>
                    <a:cs typeface="Gill Sans"/>
                    <a:sym typeface="Gill Sans"/>
                  </a:rPr>
                  <a:t>لمعلمين</a:t>
                </a:r>
                <a:endParaRPr sz="2000" dirty="0"/>
              </a:p>
            </p:txBody>
          </p:sp>
          <p:sp>
            <p:nvSpPr>
              <p:cNvPr id="1246" name="Google Shape;1246;p17"/>
              <p:cNvSpPr txBox="1"/>
              <p:nvPr/>
            </p:nvSpPr>
            <p:spPr>
              <a:xfrm flipH="1">
                <a:off x="5120721" y="2884773"/>
                <a:ext cx="1069235" cy="622007"/>
              </a:xfrm>
              <a:prstGeom prst="rect">
                <a:avLst/>
              </a:prstGeom>
              <a:noFill/>
              <a:ln>
                <a:noFill/>
              </a:ln>
            </p:spPr>
            <p:txBody>
              <a:bodyPr spcFirstLastPara="1" wrap="square" lIns="91425" tIns="45700" rIns="91425" bIns="45700" anchor="t" anchorCtr="0">
                <a:spAutoFit/>
              </a:bodyPr>
              <a:lstStyle/>
              <a:p>
                <a:pPr algn="ctr" rtl="1">
                  <a:spcBef>
                    <a:spcPts val="0"/>
                  </a:spcBef>
                  <a:spcAft>
                    <a:spcPts val="0"/>
                  </a:spcAft>
                </a:pPr>
                <a:r>
                  <a:rPr lang="ar" sz="800" b="1">
                    <a:solidFill>
                      <a:schemeClr val="lt1"/>
                    </a:solidFill>
                    <a:latin typeface="Gill Sans"/>
                    <a:ea typeface="Gill Sans"/>
                    <a:cs typeface="Gill Sans"/>
                    <a:sym typeface="Gill Sans"/>
                  </a:rPr>
                  <a:t>(التدريس الفعال والمعلمين الأكفاء داخل الفصل)</a:t>
                </a:r>
                <a:endParaRPr sz="2000"/>
              </a:p>
            </p:txBody>
          </p:sp>
          <p:sp>
            <p:nvSpPr>
              <p:cNvPr id="1247" name="Google Shape;1247;p17"/>
              <p:cNvSpPr txBox="1"/>
              <p:nvPr/>
            </p:nvSpPr>
            <p:spPr>
              <a:xfrm flipH="1">
                <a:off x="2050399" y="2628446"/>
                <a:ext cx="1328413" cy="539066"/>
              </a:xfrm>
              <a:prstGeom prst="rect">
                <a:avLst/>
              </a:prstGeom>
              <a:noFill/>
              <a:ln>
                <a:noFill/>
              </a:ln>
            </p:spPr>
            <p:txBody>
              <a:bodyPr spcFirstLastPara="1" wrap="square" lIns="91425" tIns="45700" rIns="91425" bIns="45700" anchor="t" anchorCtr="0">
                <a:spAutoFit/>
              </a:bodyPr>
              <a:lstStyle/>
              <a:p>
                <a:pPr algn="r" rtl="1">
                  <a:spcBef>
                    <a:spcPts val="0"/>
                  </a:spcBef>
                  <a:spcAft>
                    <a:spcPts val="0"/>
                  </a:spcAft>
                </a:pPr>
                <a:r>
                  <a:rPr lang="ar" sz="2000" b="1">
                    <a:solidFill>
                      <a:schemeClr val="lt1"/>
                    </a:solidFill>
                    <a:latin typeface="Gill Sans"/>
                    <a:ea typeface="Gill Sans"/>
                    <a:cs typeface="Gill Sans"/>
                    <a:sym typeface="Gill Sans"/>
                  </a:rPr>
                  <a:t>ا</a:t>
                </a:r>
                <a:r>
                  <a:rPr lang="ar" sz="900" b="1">
                    <a:solidFill>
                      <a:schemeClr val="lt1"/>
                    </a:solidFill>
                    <a:latin typeface="Gill Sans"/>
                    <a:ea typeface="Gill Sans"/>
                    <a:cs typeface="Gill Sans"/>
                    <a:sym typeface="Gill Sans"/>
                  </a:rPr>
                  <a:t>لمعايير </a:t>
                </a:r>
                <a:endParaRPr sz="2000"/>
              </a:p>
            </p:txBody>
          </p:sp>
          <p:sp>
            <p:nvSpPr>
              <p:cNvPr id="1248" name="Google Shape;1248;p17"/>
              <p:cNvSpPr txBox="1"/>
              <p:nvPr/>
            </p:nvSpPr>
            <p:spPr>
              <a:xfrm flipH="1">
                <a:off x="1923279" y="2973901"/>
                <a:ext cx="1435029" cy="622007"/>
              </a:xfrm>
              <a:prstGeom prst="rect">
                <a:avLst/>
              </a:prstGeom>
              <a:noFill/>
              <a:ln>
                <a:noFill/>
              </a:ln>
            </p:spPr>
            <p:txBody>
              <a:bodyPr spcFirstLastPara="1" wrap="square" lIns="91425" tIns="45700" rIns="91425" bIns="45700" anchor="t" anchorCtr="0">
                <a:spAutoFit/>
              </a:bodyPr>
              <a:lstStyle/>
              <a:p>
                <a:pPr algn="ctr" rtl="1">
                  <a:spcBef>
                    <a:spcPts val="0"/>
                  </a:spcBef>
                  <a:spcAft>
                    <a:spcPts val="0"/>
                  </a:spcAft>
                </a:pPr>
                <a:r>
                  <a:rPr lang="ar" sz="800" b="1">
                    <a:solidFill>
                      <a:schemeClr val="lt1"/>
                    </a:solidFill>
                    <a:latin typeface="Gill Sans"/>
                    <a:ea typeface="Gill Sans"/>
                    <a:cs typeface="Gill Sans"/>
                    <a:sym typeface="Gill Sans"/>
                  </a:rPr>
                  <a:t>(المعايير والعادات والسياسات المبنية على الأدلة)</a:t>
                </a:r>
                <a:endParaRPr sz="2000"/>
              </a:p>
            </p:txBody>
          </p:sp>
          <p:sp>
            <p:nvSpPr>
              <p:cNvPr id="1249" name="Google Shape;1249;p17"/>
              <p:cNvSpPr txBox="1"/>
              <p:nvPr/>
            </p:nvSpPr>
            <p:spPr>
              <a:xfrm flipH="1">
                <a:off x="4527420" y="3786001"/>
                <a:ext cx="1667773" cy="725685"/>
              </a:xfrm>
              <a:prstGeom prst="rect">
                <a:avLst/>
              </a:prstGeom>
              <a:noFill/>
              <a:ln>
                <a:noFill/>
              </a:ln>
            </p:spPr>
            <p:txBody>
              <a:bodyPr spcFirstLastPara="1" wrap="square" lIns="91425" tIns="45700" rIns="91425" bIns="45700" anchor="t" anchorCtr="0">
                <a:spAutoFit/>
              </a:bodyPr>
              <a:lstStyle/>
              <a:p>
                <a:pPr algn="ctr" rtl="1">
                  <a:spcBef>
                    <a:spcPts val="0"/>
                  </a:spcBef>
                  <a:spcAft>
                    <a:spcPts val="0"/>
                  </a:spcAft>
                </a:pPr>
                <a:r>
                  <a:rPr lang="ar" sz="2000" b="1" dirty="0">
                    <a:solidFill>
                      <a:schemeClr val="lt1"/>
                    </a:solidFill>
                    <a:latin typeface="Gill Sans"/>
                    <a:ea typeface="Gill Sans"/>
                    <a:cs typeface="Gill Sans"/>
                    <a:sym typeface="Gill Sans"/>
                  </a:rPr>
                  <a:t>ا</a:t>
                </a:r>
                <a:r>
                  <a:rPr lang="ar" sz="900" b="1" dirty="0">
                    <a:solidFill>
                      <a:schemeClr val="lt1"/>
                    </a:solidFill>
                    <a:latin typeface="Gill Sans"/>
                    <a:ea typeface="Gill Sans"/>
                    <a:cs typeface="Gill Sans"/>
                    <a:sym typeface="Gill Sans"/>
                  </a:rPr>
                  <a:t>لنصوص، والمواد، واليدويات</a:t>
                </a:r>
                <a:endParaRPr sz="900" dirty="0"/>
              </a:p>
            </p:txBody>
          </p:sp>
          <p:sp>
            <p:nvSpPr>
              <p:cNvPr id="1250" name="Google Shape;1250;p17"/>
              <p:cNvSpPr txBox="1"/>
              <p:nvPr/>
            </p:nvSpPr>
            <p:spPr>
              <a:xfrm flipH="1">
                <a:off x="4636272" y="4495708"/>
                <a:ext cx="1318231" cy="456125"/>
              </a:xfrm>
              <a:prstGeom prst="rect">
                <a:avLst/>
              </a:prstGeom>
              <a:noFill/>
              <a:ln>
                <a:noFill/>
              </a:ln>
            </p:spPr>
            <p:txBody>
              <a:bodyPr spcFirstLastPara="1" wrap="square" lIns="91425" tIns="45700" rIns="91425" bIns="45700" anchor="t" anchorCtr="0">
                <a:spAutoFit/>
              </a:bodyPr>
              <a:lstStyle/>
              <a:p>
                <a:pPr algn="ctr" rtl="1">
                  <a:spcBef>
                    <a:spcPts val="0"/>
                  </a:spcBef>
                  <a:spcAft>
                    <a:spcPts val="0"/>
                  </a:spcAft>
                </a:pPr>
                <a:r>
                  <a:rPr lang="ar" sz="800" b="1">
                    <a:solidFill>
                      <a:schemeClr val="lt1"/>
                    </a:solidFill>
                    <a:latin typeface="Gill Sans"/>
                    <a:ea typeface="Gill Sans"/>
                    <a:cs typeface="Gill Sans"/>
                    <a:sym typeface="Gill Sans"/>
                  </a:rPr>
                  <a:t>النصوص والمواد عاليي الجودة</a:t>
                </a:r>
                <a:endParaRPr sz="2000" dirty="0"/>
              </a:p>
            </p:txBody>
          </p:sp>
          <p:sp>
            <p:nvSpPr>
              <p:cNvPr id="1251" name="Google Shape;1251;p17"/>
              <p:cNvSpPr txBox="1"/>
              <p:nvPr/>
            </p:nvSpPr>
            <p:spPr>
              <a:xfrm flipH="1">
                <a:off x="3585755" y="4416000"/>
                <a:ext cx="1076207" cy="725685"/>
              </a:xfrm>
              <a:prstGeom prst="rect">
                <a:avLst/>
              </a:prstGeom>
              <a:noFill/>
              <a:ln>
                <a:noFill/>
              </a:ln>
            </p:spPr>
            <p:txBody>
              <a:bodyPr spcFirstLastPara="1" wrap="square" lIns="91425" tIns="45700" rIns="91425" bIns="45700" anchor="t" anchorCtr="0">
                <a:spAutoFit/>
              </a:bodyPr>
              <a:lstStyle/>
              <a:p>
                <a:pPr algn="ctr" rtl="1">
                  <a:spcBef>
                    <a:spcPts val="0"/>
                  </a:spcBef>
                  <a:spcAft>
                    <a:spcPts val="0"/>
                  </a:spcAft>
                </a:pPr>
                <a:r>
                  <a:rPr lang="ar" sz="2000" b="1">
                    <a:solidFill>
                      <a:schemeClr val="accent6"/>
                    </a:solidFill>
                    <a:latin typeface="Gill Sans"/>
                    <a:ea typeface="Gill Sans"/>
                    <a:cs typeface="Gill Sans"/>
                    <a:sym typeface="Gill Sans"/>
                  </a:rPr>
                  <a:t>ا</a:t>
                </a:r>
                <a:r>
                  <a:rPr lang="ar" sz="900" b="1">
                    <a:solidFill>
                      <a:schemeClr val="accent6"/>
                    </a:solidFill>
                    <a:latin typeface="Gill Sans"/>
                    <a:ea typeface="Gill Sans"/>
                    <a:cs typeface="Gill Sans"/>
                    <a:sym typeface="Gill Sans"/>
                  </a:rPr>
                  <a:t>لممارسة الإضافية</a:t>
                </a:r>
                <a:endParaRPr sz="2000" dirty="0">
                  <a:solidFill>
                    <a:schemeClr val="accent6"/>
                  </a:solidFill>
                </a:endParaRPr>
              </a:p>
            </p:txBody>
          </p:sp>
          <p:sp>
            <p:nvSpPr>
              <p:cNvPr id="1252" name="Google Shape;1252;p17"/>
              <p:cNvSpPr txBox="1"/>
              <p:nvPr/>
            </p:nvSpPr>
            <p:spPr>
              <a:xfrm flipH="1">
                <a:off x="3436915" y="4947932"/>
                <a:ext cx="1427800" cy="456125"/>
              </a:xfrm>
              <a:prstGeom prst="rect">
                <a:avLst/>
              </a:prstGeom>
              <a:noFill/>
              <a:ln>
                <a:noFill/>
              </a:ln>
            </p:spPr>
            <p:txBody>
              <a:bodyPr spcFirstLastPara="1" wrap="square" lIns="91425" tIns="45700" rIns="91425" bIns="45700" anchor="t" anchorCtr="0">
                <a:spAutoFit/>
              </a:bodyPr>
              <a:lstStyle/>
              <a:p>
                <a:pPr algn="ctr" rtl="1">
                  <a:spcBef>
                    <a:spcPts val="0"/>
                  </a:spcBef>
                  <a:spcAft>
                    <a:spcPts val="0"/>
                  </a:spcAft>
                </a:pPr>
                <a:r>
                  <a:rPr lang="ar" sz="800" b="1">
                    <a:solidFill>
                      <a:schemeClr val="accent6"/>
                    </a:solidFill>
                    <a:latin typeface="Gill Sans"/>
                    <a:ea typeface="Gill Sans"/>
                    <a:cs typeface="Gill Sans"/>
                    <a:sym typeface="Gill Sans"/>
                  </a:rPr>
                  <a:t>(الممارسة الإضافية والدعم خارج المدرسة)</a:t>
                </a:r>
                <a:endParaRPr sz="2000" dirty="0">
                  <a:solidFill>
                    <a:schemeClr val="accent6"/>
                  </a:solidFill>
                </a:endParaRPr>
              </a:p>
            </p:txBody>
          </p:sp>
          <p:sp>
            <p:nvSpPr>
              <p:cNvPr id="1253" name="Google Shape;1253;p17"/>
              <p:cNvSpPr txBox="1"/>
              <p:nvPr/>
            </p:nvSpPr>
            <p:spPr>
              <a:xfrm flipH="1">
                <a:off x="2240646" y="3830124"/>
                <a:ext cx="1340754" cy="539066"/>
              </a:xfrm>
              <a:prstGeom prst="rect">
                <a:avLst/>
              </a:prstGeom>
              <a:noFill/>
              <a:ln>
                <a:noFill/>
              </a:ln>
            </p:spPr>
            <p:txBody>
              <a:bodyPr spcFirstLastPara="1" wrap="square" lIns="91425" tIns="45700" rIns="91425" bIns="45700" anchor="t" anchorCtr="0">
                <a:spAutoFit/>
              </a:bodyPr>
              <a:lstStyle/>
              <a:p>
                <a:pPr algn="ctr" rtl="1">
                  <a:spcBef>
                    <a:spcPts val="0"/>
                  </a:spcBef>
                  <a:spcAft>
                    <a:spcPts val="0"/>
                  </a:spcAft>
                </a:pPr>
                <a:r>
                  <a:rPr lang="ar" sz="2000" b="1">
                    <a:solidFill>
                      <a:schemeClr val="lt1"/>
                    </a:solidFill>
                    <a:latin typeface="Gill Sans"/>
                    <a:ea typeface="Gill Sans"/>
                    <a:cs typeface="Gill Sans"/>
                    <a:sym typeface="Gill Sans"/>
                  </a:rPr>
                  <a:t>ا</a:t>
                </a:r>
                <a:r>
                  <a:rPr lang="ar" sz="900" b="1">
                    <a:solidFill>
                      <a:schemeClr val="lt1"/>
                    </a:solidFill>
                    <a:latin typeface="Gill Sans"/>
                    <a:ea typeface="Gill Sans"/>
                    <a:cs typeface="Gill Sans"/>
                    <a:sym typeface="Gill Sans"/>
                  </a:rPr>
                  <a:t>لتقييم المتكرر</a:t>
                </a:r>
                <a:endParaRPr sz="2000" dirty="0"/>
              </a:p>
            </p:txBody>
          </p:sp>
          <p:sp>
            <p:nvSpPr>
              <p:cNvPr id="1254" name="Google Shape;1254;p17"/>
              <p:cNvSpPr txBox="1"/>
              <p:nvPr/>
            </p:nvSpPr>
            <p:spPr>
              <a:xfrm flipH="1">
                <a:off x="2315835" y="4431427"/>
                <a:ext cx="1233291" cy="456125"/>
              </a:xfrm>
              <a:prstGeom prst="rect">
                <a:avLst/>
              </a:prstGeom>
              <a:noFill/>
              <a:ln>
                <a:noFill/>
              </a:ln>
            </p:spPr>
            <p:txBody>
              <a:bodyPr spcFirstLastPara="1" wrap="square" lIns="91425" tIns="45700" rIns="91425" bIns="45700" anchor="t" anchorCtr="0">
                <a:spAutoFit/>
              </a:bodyPr>
              <a:lstStyle/>
              <a:p>
                <a:pPr algn="ctr" rtl="1">
                  <a:spcBef>
                    <a:spcPts val="0"/>
                  </a:spcBef>
                  <a:spcAft>
                    <a:spcPts val="0"/>
                  </a:spcAft>
                </a:pPr>
                <a:r>
                  <a:rPr lang="ar" sz="800" b="1">
                    <a:solidFill>
                      <a:schemeClr val="lt1"/>
                    </a:solidFill>
                    <a:latin typeface="Gill Sans"/>
                    <a:ea typeface="Gill Sans"/>
                    <a:cs typeface="Gill Sans"/>
                    <a:sym typeface="Gill Sans"/>
                  </a:rPr>
                  <a:t>(التقييمات تقدم المعلومات للتدريس)</a:t>
                </a:r>
                <a:endParaRPr sz="2000" dirty="0"/>
              </a:p>
            </p:txBody>
          </p:sp>
          <p:sp>
            <p:nvSpPr>
              <p:cNvPr id="1255" name="Google Shape;1255;p17"/>
              <p:cNvSpPr txBox="1"/>
              <p:nvPr/>
            </p:nvSpPr>
            <p:spPr>
              <a:xfrm>
                <a:off x="3425855" y="2678615"/>
                <a:ext cx="1385811" cy="1617306"/>
              </a:xfrm>
              <a:prstGeom prst="rect">
                <a:avLst/>
              </a:prstGeom>
              <a:noFill/>
              <a:ln>
                <a:noFill/>
              </a:ln>
            </p:spPr>
            <p:txBody>
              <a:bodyPr spcFirstLastPara="1" wrap="square" lIns="91425" tIns="45700" rIns="91425" bIns="45700" anchor="ctr" anchorCtr="0">
                <a:spAutoFit/>
              </a:bodyPr>
              <a:lstStyle/>
              <a:p>
                <a:pPr algn="ctr" rtl="1">
                  <a:spcBef>
                    <a:spcPts val="0"/>
                  </a:spcBef>
                  <a:spcAft>
                    <a:spcPts val="0"/>
                  </a:spcAft>
                </a:pPr>
                <a:r>
                  <a:rPr lang="ar" dirty="0">
                    <a:solidFill>
                      <a:srgbClr val="262626"/>
                    </a:solidFill>
                    <a:latin typeface="Gill Sans"/>
                    <a:ea typeface="Gill Sans"/>
                    <a:cs typeface="Gill Sans"/>
                    <a:sym typeface="Gill Sans"/>
                  </a:rPr>
                  <a:t>القراءة والحساب لجميع الأطفال</a:t>
                </a:r>
                <a:endParaRPr dirty="0"/>
              </a:p>
            </p:txBody>
          </p:sp>
        </p:grpSp>
        <p:sp>
          <p:nvSpPr>
            <p:cNvPr id="1256" name="Google Shape;1256;p17"/>
            <p:cNvSpPr txBox="1"/>
            <p:nvPr/>
          </p:nvSpPr>
          <p:spPr>
            <a:xfrm>
              <a:off x="5579589" y="1732506"/>
              <a:ext cx="1457275" cy="1436237"/>
            </a:xfrm>
            <a:prstGeom prst="rect">
              <a:avLst/>
            </a:prstGeom>
            <a:noFill/>
            <a:ln>
              <a:noFill/>
            </a:ln>
          </p:spPr>
          <p:txBody>
            <a:bodyPr spcFirstLastPara="1" wrap="square" lIns="91425" tIns="45700" rIns="91425" bIns="45700" anchor="t" anchorCtr="0">
              <a:spAutoFit/>
            </a:bodyPr>
            <a:lstStyle/>
            <a:p>
              <a:pPr algn="r" rtl="1">
                <a:spcBef>
                  <a:spcPts val="0"/>
                </a:spcBef>
                <a:spcAft>
                  <a:spcPts val="0"/>
                </a:spcAft>
              </a:pPr>
              <a:r>
                <a:rPr lang="ar" sz="1600" dirty="0">
                  <a:solidFill>
                    <a:srgbClr val="000000"/>
                  </a:solidFill>
                  <a:latin typeface="Gill Sans"/>
                  <a:ea typeface="Gill Sans"/>
                  <a:cs typeface="Gill Sans"/>
                  <a:sym typeface="Gill Sans"/>
                </a:rPr>
                <a:t>قدرة والتزام حكومات الدول المضيفة</a:t>
              </a:r>
              <a:endParaRPr sz="2400" dirty="0"/>
            </a:p>
          </p:txBody>
        </p:sp>
        <p:cxnSp>
          <p:nvCxnSpPr>
            <p:cNvPr id="1257" name="Google Shape;1257;p17"/>
            <p:cNvCxnSpPr/>
            <p:nvPr/>
          </p:nvCxnSpPr>
          <p:spPr>
            <a:xfrm rot="10800000" flipH="1">
              <a:off x="4648308" y="1481709"/>
              <a:ext cx="674309" cy="377560"/>
            </a:xfrm>
            <a:prstGeom prst="straightConnector1">
              <a:avLst/>
            </a:prstGeom>
            <a:noFill/>
            <a:ln w="25400" cap="flat" cmpd="sng">
              <a:solidFill>
                <a:srgbClr val="A5A5A5"/>
              </a:solidFill>
              <a:prstDash val="solid"/>
              <a:round/>
              <a:headEnd type="none" w="sm" len="sm"/>
              <a:tailEnd type="none" w="sm" len="sm"/>
            </a:ln>
          </p:spPr>
        </p:cxnSp>
        <p:cxnSp>
          <p:nvCxnSpPr>
            <p:cNvPr id="1258" name="Google Shape;1258;p17"/>
            <p:cNvCxnSpPr>
              <a:cxnSpLocks/>
            </p:cNvCxnSpPr>
            <p:nvPr/>
          </p:nvCxnSpPr>
          <p:spPr>
            <a:xfrm rot="10800000" flipH="1">
              <a:off x="5916466" y="2936171"/>
              <a:ext cx="425811" cy="195560"/>
            </a:xfrm>
            <a:prstGeom prst="straightConnector1">
              <a:avLst/>
            </a:prstGeom>
            <a:noFill/>
            <a:ln w="25400" cap="flat" cmpd="sng">
              <a:solidFill>
                <a:srgbClr val="002F6C"/>
              </a:solidFill>
              <a:prstDash val="solid"/>
              <a:round/>
              <a:headEnd type="none" w="sm" len="sm"/>
              <a:tailEnd type="none" w="sm" len="sm"/>
            </a:ln>
            <a:effectLst>
              <a:outerShdw blurRad="40000" dist="20000" dir="5400000" rotWithShape="0">
                <a:srgbClr val="000000">
                  <a:alpha val="37647"/>
                </a:srgbClr>
              </a:outerShdw>
            </a:effectLst>
          </p:spPr>
        </p:cxnSp>
        <p:sp>
          <p:nvSpPr>
            <p:cNvPr id="1259" name="Google Shape;1259;p17"/>
            <p:cNvSpPr txBox="1"/>
            <p:nvPr/>
          </p:nvSpPr>
          <p:spPr>
            <a:xfrm>
              <a:off x="5255523" y="1157299"/>
              <a:ext cx="1268749" cy="338500"/>
            </a:xfrm>
            <a:prstGeom prst="rect">
              <a:avLst/>
            </a:prstGeom>
            <a:noFill/>
            <a:ln>
              <a:noFill/>
            </a:ln>
          </p:spPr>
          <p:txBody>
            <a:bodyPr spcFirstLastPara="1" wrap="square" lIns="91425" tIns="45700" rIns="91425" bIns="45700" anchor="t" anchorCtr="0">
              <a:spAutoFit/>
            </a:bodyPr>
            <a:lstStyle/>
            <a:p>
              <a:pPr algn="r" rtl="1">
                <a:spcBef>
                  <a:spcPts val="0"/>
                </a:spcBef>
                <a:spcAft>
                  <a:spcPts val="0"/>
                </a:spcAft>
              </a:pPr>
              <a:r>
                <a:rPr lang="ar" sz="1050" dirty="0">
                  <a:solidFill>
                    <a:srgbClr val="000000"/>
                  </a:solidFill>
                  <a:latin typeface="Gill Sans"/>
                  <a:ea typeface="Gill Sans"/>
                  <a:cs typeface="Gill Sans"/>
                  <a:sym typeface="Gill Sans"/>
                </a:rPr>
                <a:t>الأبحاث والتطبيق</a:t>
              </a:r>
              <a:endParaRPr sz="2800" dirty="0"/>
            </a:p>
          </p:txBody>
        </p:sp>
      </p:grpSp>
      <p:sp>
        <p:nvSpPr>
          <p:cNvPr id="1260" name="Google Shape;1260;p17"/>
          <p:cNvSpPr/>
          <p:nvPr/>
        </p:nvSpPr>
        <p:spPr>
          <a:xfrm>
            <a:off x="7815518" y="1666308"/>
            <a:ext cx="1268180" cy="1291650"/>
          </a:xfrm>
          <a:prstGeom prst="donut">
            <a:avLst>
              <a:gd name="adj" fmla="val 467"/>
            </a:avLst>
          </a:prstGeom>
          <a:solidFill>
            <a:srgbClr val="FFFF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algn="ctr" rtl="1">
              <a:spcBef>
                <a:spcPts val="0"/>
              </a:spcBef>
              <a:spcAft>
                <a:spcPts val="0"/>
              </a:spcAft>
            </a:pPr>
            <a:endParaRPr sz="1600">
              <a:solidFill>
                <a:schemeClr val="dk1"/>
              </a:solidFill>
              <a:latin typeface="Arial"/>
              <a:ea typeface="Arial"/>
              <a:cs typeface="Arial"/>
              <a:sym typeface="Arial"/>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260"/>
                                        </p:tgtEl>
                                        <p:attrNameLst>
                                          <p:attrName>style.visibility</p:attrName>
                                        </p:attrNameLst>
                                      </p:cBhvr>
                                      <p:to>
                                        <p:strVal val="visible"/>
                                      </p:to>
                                    </p:set>
                                    <p:animEffect transition="in" filter="wheel(1)">
                                      <p:cBhvr>
                                        <p:cTn id="7" dur="2000"/>
                                        <p:tgtEl>
                                          <p:spTgt spid="126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25">
                                            <p:txEl>
                                              <p:pRg st="0" end="0"/>
                                            </p:txEl>
                                          </p:spTgt>
                                        </p:tgtEl>
                                        <p:attrNameLst>
                                          <p:attrName>style.visibility</p:attrName>
                                        </p:attrNameLst>
                                      </p:cBhvr>
                                      <p:to>
                                        <p:strVal val="visible"/>
                                      </p:to>
                                    </p:set>
                                    <p:animEffect transition="in" filter="fade">
                                      <p:cBhvr>
                                        <p:cTn id="12" dur="1000"/>
                                        <p:tgtEl>
                                          <p:spTgt spid="1225">
                                            <p:txEl>
                                              <p:pRg st="0" end="0"/>
                                            </p:txEl>
                                          </p:spTgt>
                                        </p:tgtEl>
                                      </p:cBhvr>
                                    </p:animEffect>
                                    <p:anim calcmode="lin" valueType="num">
                                      <p:cBhvr>
                                        <p:cTn id="13" dur="1000" fill="hold"/>
                                        <p:tgtEl>
                                          <p:spTgt spid="122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22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25">
                                            <p:txEl>
                                              <p:pRg st="1" end="1"/>
                                            </p:txEl>
                                          </p:spTgt>
                                        </p:tgtEl>
                                        <p:attrNameLst>
                                          <p:attrName>style.visibility</p:attrName>
                                        </p:attrNameLst>
                                      </p:cBhvr>
                                      <p:to>
                                        <p:strVal val="visible"/>
                                      </p:to>
                                    </p:set>
                                    <p:animEffect transition="in" filter="fade">
                                      <p:cBhvr>
                                        <p:cTn id="19" dur="1000"/>
                                        <p:tgtEl>
                                          <p:spTgt spid="1225">
                                            <p:txEl>
                                              <p:pRg st="1" end="1"/>
                                            </p:txEl>
                                          </p:spTgt>
                                        </p:tgtEl>
                                      </p:cBhvr>
                                    </p:animEffect>
                                    <p:anim calcmode="lin" valueType="num">
                                      <p:cBhvr>
                                        <p:cTn id="20" dur="1000" fill="hold"/>
                                        <p:tgtEl>
                                          <p:spTgt spid="1225">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122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5"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6422551-7A49-4A9A-A59C-887DEE004106}"/>
              </a:ext>
            </a:extLst>
          </p:cNvPr>
          <p:cNvSpPr>
            <a:spLocks noGrp="1"/>
          </p:cNvSpPr>
          <p:nvPr>
            <p:ph idx="1"/>
          </p:nvPr>
        </p:nvSpPr>
        <p:spPr>
          <a:xfrm>
            <a:off x="639401" y="1696760"/>
            <a:ext cx="3568805" cy="4114800"/>
          </a:xfrm>
        </p:spPr>
        <p:txBody>
          <a:bodyPr/>
          <a:lstStyle/>
          <a:p>
            <a:pPr algn="r" rtl="1"/>
            <a:r>
              <a:rPr lang="ar" sz="2800" b="0" i="0" u="none" baseline="0">
                <a:solidFill>
                  <a:schemeClr val="accent4"/>
                </a:solidFill>
                <a:latin typeface="Gill Sans MT" panose="020B0502020104020203" pitchFamily="34" charset="0"/>
                <a:cs typeface="Gill Sans MT" panose="020B0502020104020203" pitchFamily="34" charset="0"/>
              </a:rPr>
              <a:t>مازال الكثيرون من الأطفال لا يقرأون </a:t>
            </a:r>
          </a:p>
          <a:p>
            <a:pPr algn="r" rtl="1"/>
            <a:r>
              <a:rPr lang="ar" sz="2800" b="0" i="0" u="none" baseline="0">
                <a:solidFill>
                  <a:schemeClr val="accent4"/>
                </a:solidFill>
                <a:latin typeface="Gill Sans MT" panose="020B0502020104020203" pitchFamily="34" charset="0"/>
                <a:cs typeface="Gill Sans MT" panose="020B0502020104020203" pitchFamily="34" charset="0"/>
              </a:rPr>
              <a:t>الكثير من التحسن، ولكن معظمه في مهارات ما قبل القراءة البسيطة </a:t>
            </a:r>
          </a:p>
          <a:p>
            <a:pPr algn="r" rtl="1"/>
            <a:r>
              <a:rPr lang="ar" sz="2800" b="0" i="0" u="none" baseline="0">
                <a:solidFill>
                  <a:schemeClr val="accent4"/>
                </a:solidFill>
                <a:latin typeface="Gill Sans MT" panose="020B0502020104020203" pitchFamily="34" charset="0"/>
                <a:cs typeface="Gill Sans MT" panose="020B0502020104020203" pitchFamily="34" charset="0"/>
              </a:rPr>
              <a:t>أهداف واسعة وطموحة للمستقبل</a:t>
            </a:r>
          </a:p>
        </p:txBody>
      </p:sp>
      <p:sp>
        <p:nvSpPr>
          <p:cNvPr id="3" name="Title 2">
            <a:extLst>
              <a:ext uri="{FF2B5EF4-FFF2-40B4-BE49-F238E27FC236}">
                <a16:creationId xmlns:a16="http://schemas.microsoft.com/office/drawing/2014/main" id="{CFB9A7CF-BA7B-499D-B1A5-CBEEB299A8FB}"/>
              </a:ext>
            </a:extLst>
          </p:cNvPr>
          <p:cNvSpPr>
            <a:spLocks noGrp="1"/>
          </p:cNvSpPr>
          <p:nvPr>
            <p:ph type="title"/>
          </p:nvPr>
        </p:nvSpPr>
        <p:spPr>
          <a:xfrm>
            <a:off x="639401" y="586770"/>
            <a:ext cx="3932599" cy="523220"/>
          </a:xfrm>
        </p:spPr>
        <p:txBody>
          <a:bodyPr/>
          <a:lstStyle/>
          <a:p>
            <a:pPr algn="r" rtl="1"/>
            <a:r>
              <a:rPr lang="ar" b="0" i="0" u="none" baseline="0"/>
              <a:t>الوضع الحالي</a:t>
            </a:r>
          </a:p>
        </p:txBody>
      </p:sp>
      <p:sp>
        <p:nvSpPr>
          <p:cNvPr id="4" name="Text Placeholder 3">
            <a:extLst>
              <a:ext uri="{FF2B5EF4-FFF2-40B4-BE49-F238E27FC236}">
                <a16:creationId xmlns:a16="http://schemas.microsoft.com/office/drawing/2014/main" id="{6D75FCF9-49BF-4887-BA78-07C12087FB6C}"/>
              </a:ext>
            </a:extLst>
          </p:cNvPr>
          <p:cNvSpPr>
            <a:spLocks noGrp="1"/>
          </p:cNvSpPr>
          <p:nvPr>
            <p:ph type="body" sz="quarter" idx="12"/>
          </p:nvPr>
        </p:nvSpPr>
        <p:spPr/>
        <p:txBody>
          <a:bodyPr/>
          <a:lstStyle/>
          <a:p>
            <a:endParaRPr lang="ar"/>
          </a:p>
        </p:txBody>
      </p:sp>
      <p:sp>
        <p:nvSpPr>
          <p:cNvPr id="5" name="Date Placeholder 4">
            <a:extLst>
              <a:ext uri="{FF2B5EF4-FFF2-40B4-BE49-F238E27FC236}">
                <a16:creationId xmlns:a16="http://schemas.microsoft.com/office/drawing/2014/main" id="{7ACF67A4-B670-4512-B4CC-F431DBBBDE5D}"/>
              </a:ext>
            </a:extLst>
          </p:cNvPr>
          <p:cNvSpPr>
            <a:spLocks noGrp="1"/>
          </p:cNvSpPr>
          <p:nvPr>
            <p:ph type="dt" sz="half" idx="13"/>
          </p:nvPr>
        </p:nvSpPr>
        <p:spPr/>
        <p:txBody>
          <a:bodyPr/>
          <a:lstStyle/>
          <a:p>
            <a:pPr algn="r" rtl="1">
              <a:defRPr/>
            </a:pPr>
            <a:fld id="{9F959006-C41C-49A8-BF6C-895F5B83D78E}" type="datetime1">
              <a:rPr lang="en-US"/>
              <a:pPr algn="r" rtl="1">
                <a:defRPr/>
              </a:pPr>
              <a:t>10/27/2019</a:t>
            </a:fld>
            <a:endParaRPr lang="ar"/>
          </a:p>
        </p:txBody>
      </p:sp>
      <p:sp>
        <p:nvSpPr>
          <p:cNvPr id="6" name="Slide Number Placeholder 5">
            <a:extLst>
              <a:ext uri="{FF2B5EF4-FFF2-40B4-BE49-F238E27FC236}">
                <a16:creationId xmlns:a16="http://schemas.microsoft.com/office/drawing/2014/main" id="{79AFE920-DBEA-4503-B57D-FCBB74820B0F}"/>
              </a:ext>
            </a:extLst>
          </p:cNvPr>
          <p:cNvSpPr>
            <a:spLocks noGrp="1"/>
          </p:cNvSpPr>
          <p:nvPr>
            <p:ph type="sldNum" sz="quarter" idx="14"/>
          </p:nvPr>
        </p:nvSpPr>
        <p:spPr/>
        <p:txBody>
          <a:bodyPr/>
          <a:lstStyle/>
          <a:p>
            <a:pPr algn="l" rtl="1">
              <a:defRPr/>
            </a:pPr>
            <a:fld id="{0579A264-E518-4D83-AE73-294D53D43652}" type="slidenum">
              <a:rPr/>
              <a:pPr algn="l" rtl="1">
                <a:defRPr/>
              </a:pPr>
              <a:t>4</a:t>
            </a:fld>
            <a:endParaRPr lang="ar"/>
          </a:p>
        </p:txBody>
      </p:sp>
      <p:pic>
        <p:nvPicPr>
          <p:cNvPr id="7" name="Picture Placeholder 8" descr="A group of people sitting posing for the camera&#10;&#10;Description automatically generated">
            <a:extLst>
              <a:ext uri="{FF2B5EF4-FFF2-40B4-BE49-F238E27FC236}">
                <a16:creationId xmlns:a16="http://schemas.microsoft.com/office/drawing/2014/main" id="{1D1C93D0-57B3-4C90-A0EE-7AB7CE02C10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171" t="1136" r="25171" b="-1"/>
          <a:stretch/>
        </p:blipFill>
        <p:spPr>
          <a:xfrm>
            <a:off x="4648200" y="190500"/>
            <a:ext cx="4343400" cy="6515100"/>
          </a:xfrm>
          <a:prstGeom prst="rect">
            <a:avLst/>
          </a:prstGeom>
        </p:spPr>
      </p:pic>
    </p:spTree>
    <p:extLst>
      <p:ext uri="{BB962C8B-B14F-4D97-AF65-F5344CB8AC3E}">
        <p14:creationId xmlns:p14="http://schemas.microsoft.com/office/powerpoint/2010/main" val="42790579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265"/>
        <p:cNvGrpSpPr/>
        <p:nvPr/>
      </p:nvGrpSpPr>
      <p:grpSpPr>
        <a:xfrm>
          <a:off x="0" y="0"/>
          <a:ext cx="0" cy="0"/>
          <a:chOff x="0" y="0"/>
          <a:chExt cx="0" cy="0"/>
        </a:xfrm>
      </p:grpSpPr>
      <p:sp>
        <p:nvSpPr>
          <p:cNvPr id="1266" name="Google Shape;1266;p18"/>
          <p:cNvSpPr txBox="1">
            <a:spLocks noGrp="1"/>
          </p:cNvSpPr>
          <p:nvPr>
            <p:ph type="body" idx="1"/>
          </p:nvPr>
        </p:nvSpPr>
        <p:spPr>
          <a:xfrm>
            <a:off x="222878" y="2165641"/>
            <a:ext cx="3701574" cy="2193300"/>
          </a:xfrm>
          <a:prstGeom prst="rect">
            <a:avLst/>
          </a:prstGeom>
          <a:noFill/>
          <a:ln>
            <a:noFill/>
          </a:ln>
        </p:spPr>
        <p:txBody>
          <a:bodyPr spcFirstLastPara="1" vert="horz" wrap="square" lIns="91425" tIns="45700" rIns="91425" bIns="45700" numCol="1" anchor="t" anchorCtr="0" compatLnSpc="1">
            <a:prstTxWarp prst="textNoShape">
              <a:avLst/>
            </a:prstTxWarp>
            <a:noAutofit/>
          </a:bodyPr>
          <a:lstStyle/>
          <a:p>
            <a:pPr algn="r" rtl="1">
              <a:buClr>
                <a:schemeClr val="accent3"/>
              </a:buClr>
              <a:buFont typeface="Gill Sans"/>
              <a:buChar char="•"/>
            </a:pPr>
            <a:r>
              <a:rPr lang="ar" b="0" i="0" u="none" baseline="0" dirty="0">
                <a:latin typeface="Gill Sans"/>
                <a:ea typeface="Gill Sans"/>
                <a:cs typeface="Gill Sans"/>
                <a:sym typeface="Gill Sans"/>
              </a:rPr>
              <a:t> تقوم الأطراف المعنية والمؤسسات بجمع واستخدام البيانات الخاصة بمخرجات القراءة والحساب، و تدريس القراءة والحساب داخل الفصل، ومعرفة وسلوك المعلم، وبيئة المدرسة والمواد بشكل مستمر</a:t>
            </a:r>
          </a:p>
          <a:p>
            <a:pPr algn="r" rtl="1">
              <a:buClr>
                <a:schemeClr val="accent3"/>
              </a:buClr>
              <a:buFont typeface="Gill Sans"/>
              <a:buChar char="•"/>
            </a:pPr>
            <a:r>
              <a:rPr lang="ar" b="0" i="0" u="none" baseline="0" dirty="0">
                <a:latin typeface="Gill Sans"/>
                <a:ea typeface="Gill Sans"/>
                <a:cs typeface="Gill Sans"/>
                <a:sym typeface="Gill Sans"/>
              </a:rPr>
              <a:t>تسجيل الفروق بين المجموعات</a:t>
            </a:r>
          </a:p>
          <a:p>
            <a:pPr algn="r" rtl="1">
              <a:buClr>
                <a:schemeClr val="accent3"/>
              </a:buClr>
              <a:buFont typeface="Gill Sans"/>
              <a:buChar char="•"/>
            </a:pPr>
            <a:r>
              <a:rPr lang="ar" b="0" i="0" u="none" baseline="0" dirty="0">
                <a:latin typeface="Gill Sans"/>
                <a:ea typeface="Gill Sans"/>
                <a:cs typeface="Gill Sans"/>
                <a:sym typeface="Gill Sans"/>
              </a:rPr>
              <a:t> دراسة نقاط القوة والفجوات في النظام في سياق معين</a:t>
            </a:r>
          </a:p>
          <a:p>
            <a:pPr algn="r" rtl="1">
              <a:buClr>
                <a:schemeClr val="accent3"/>
              </a:buClr>
              <a:buFont typeface="Gill Sans"/>
              <a:buChar char="•"/>
            </a:pPr>
            <a:r>
              <a:rPr lang="ar" b="0" i="0" u="none" baseline="0" dirty="0">
                <a:latin typeface="Gill Sans"/>
                <a:ea typeface="Gill Sans"/>
                <a:cs typeface="Gill Sans"/>
                <a:sym typeface="Gill Sans"/>
              </a:rPr>
              <a:t> ملائمة البرامج لكل الاطفال ليتعلموا القراءة والمفاهيم الرياضية</a:t>
            </a:r>
            <a:endParaRPr dirty="0">
              <a:latin typeface="Gill Sans"/>
              <a:ea typeface="Gill Sans"/>
              <a:cs typeface="Gill Sans"/>
              <a:sym typeface="Gill Sans"/>
            </a:endParaRPr>
          </a:p>
          <a:p>
            <a:pPr indent="0" algn="r" rtl="1">
              <a:buNone/>
            </a:pPr>
            <a:endParaRPr dirty="0">
              <a:latin typeface="Gill Sans"/>
              <a:ea typeface="Gill Sans"/>
              <a:cs typeface="Gill Sans"/>
              <a:sym typeface="Gill Sans"/>
            </a:endParaRPr>
          </a:p>
          <a:p>
            <a:pPr marL="127000" indent="0" algn="r" rtl="1">
              <a:buNone/>
            </a:pPr>
            <a:endParaRPr dirty="0">
              <a:latin typeface="Gill Sans"/>
              <a:ea typeface="Gill Sans"/>
              <a:cs typeface="Gill Sans"/>
              <a:sym typeface="Gill Sans"/>
            </a:endParaRPr>
          </a:p>
        </p:txBody>
      </p:sp>
      <p:sp>
        <p:nvSpPr>
          <p:cNvPr id="1267" name="Google Shape;1267;p18"/>
          <p:cNvSpPr txBox="1">
            <a:spLocks noGrp="1"/>
          </p:cNvSpPr>
          <p:nvPr>
            <p:ph type="sldNum" idx="12"/>
          </p:nvPr>
        </p:nvSpPr>
        <p:spPr>
          <a:xfrm>
            <a:off x="6858000" y="5681252"/>
            <a:ext cx="2133600" cy="186148"/>
          </a:xfrm>
          <a:prstGeom prst="rect">
            <a:avLst/>
          </a:prstGeom>
          <a:noFill/>
          <a:ln>
            <a:noFill/>
          </a:ln>
        </p:spPr>
        <p:txBody>
          <a:bodyPr spcFirstLastPara="1" vert="horz" wrap="square" lIns="91425" tIns="45700" rIns="91425" bIns="45700" rtlCol="0" anchor="ctr" anchorCtr="0">
            <a:noAutofit/>
          </a:bodyPr>
          <a:lstStyle/>
          <a:p>
            <a:pPr algn="l" rtl="1"/>
            <a:fld id="{00000000-1234-1234-1234-123412341234}" type="slidenum">
              <a:rPr/>
              <a:pPr algn="l" rtl="1"/>
              <a:t>40</a:t>
            </a:fld>
            <a:endParaRPr/>
          </a:p>
        </p:txBody>
      </p:sp>
      <p:sp>
        <p:nvSpPr>
          <p:cNvPr id="1268" name="Google Shape;1268;p18"/>
          <p:cNvSpPr txBox="1">
            <a:spLocks noGrp="1"/>
          </p:cNvSpPr>
          <p:nvPr>
            <p:ph type="title"/>
          </p:nvPr>
        </p:nvSpPr>
        <p:spPr>
          <a:xfrm>
            <a:off x="454577" y="1561383"/>
            <a:ext cx="3442965" cy="465370"/>
          </a:xfrm>
          <a:prstGeom prst="rect">
            <a:avLst/>
          </a:prstGeom>
          <a:noFill/>
          <a:ln>
            <a:noFill/>
          </a:ln>
        </p:spPr>
        <p:txBody>
          <a:bodyPr spcFirstLastPara="1" vert="horz" wrap="square" lIns="91425" tIns="45700" rIns="91425" bIns="45700" numCol="1" anchor="b" anchorCtr="0" compatLnSpc="1">
            <a:prstTxWarp prst="textNoShape">
              <a:avLst/>
            </a:prstTxWarp>
            <a:noAutofit/>
          </a:bodyPr>
          <a:lstStyle/>
          <a:p>
            <a:pPr algn="r" rtl="1"/>
            <a:r>
              <a:rPr lang="ar" b="0" i="0" u="none" cap="all" baseline="0">
                <a:latin typeface="Gill Sans"/>
                <a:ea typeface="Gill Sans"/>
                <a:cs typeface="Gill Sans"/>
                <a:sym typeface="Gill Sans"/>
              </a:rPr>
              <a:t>الأبحاث والتطبيق</a:t>
            </a:r>
            <a:endParaRPr cap="all" dirty="0">
              <a:latin typeface="Gill Sans"/>
              <a:ea typeface="Gill Sans"/>
              <a:cs typeface="Gill Sans"/>
              <a:sym typeface="Gill Sans"/>
            </a:endParaRPr>
          </a:p>
        </p:txBody>
      </p:sp>
      <p:grpSp>
        <p:nvGrpSpPr>
          <p:cNvPr id="1269" name="Google Shape;1269;p18"/>
          <p:cNvGrpSpPr/>
          <p:nvPr/>
        </p:nvGrpSpPr>
        <p:grpSpPr>
          <a:xfrm>
            <a:off x="3931180" y="1231684"/>
            <a:ext cx="5073521" cy="4449568"/>
            <a:chOff x="472393" y="856926"/>
            <a:chExt cx="6764693" cy="5932757"/>
          </a:xfrm>
        </p:grpSpPr>
        <p:sp>
          <p:nvSpPr>
            <p:cNvPr id="1270" name="Google Shape;1270;p18"/>
            <p:cNvSpPr/>
            <p:nvPr/>
          </p:nvSpPr>
          <p:spPr>
            <a:xfrm>
              <a:off x="472393" y="988222"/>
              <a:ext cx="5715001" cy="5801461"/>
            </a:xfrm>
            <a:prstGeom prst="ellipse">
              <a:avLst/>
            </a:prstGeom>
            <a:solidFill>
              <a:srgbClr val="002F6C"/>
            </a:solidFill>
            <a:ln w="9525" cap="flat" cmpd="sng">
              <a:solidFill>
                <a:srgbClr val="002C6B"/>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algn="ctr" rtl="1">
                <a:spcBef>
                  <a:spcPts val="0"/>
                </a:spcBef>
                <a:spcAft>
                  <a:spcPts val="0"/>
                </a:spcAft>
              </a:pPr>
              <a:endParaRPr sz="1050">
                <a:solidFill>
                  <a:schemeClr val="lt1"/>
                </a:solidFill>
                <a:latin typeface="Arial"/>
                <a:ea typeface="Arial"/>
                <a:cs typeface="Arial"/>
                <a:sym typeface="Arial"/>
              </a:endParaRPr>
            </a:p>
          </p:txBody>
        </p:sp>
        <p:sp>
          <p:nvSpPr>
            <p:cNvPr id="1271" name="Google Shape;1271;p18"/>
            <p:cNvSpPr/>
            <p:nvPr/>
          </p:nvSpPr>
          <p:spPr>
            <a:xfrm>
              <a:off x="685800" y="1219200"/>
              <a:ext cx="5257800" cy="5333999"/>
            </a:xfrm>
            <a:prstGeom prst="ellipse">
              <a:avLst/>
            </a:prstGeom>
            <a:solidFill>
              <a:srgbClr val="BFBFBF"/>
            </a:solidFill>
            <a:ln w="9525" cap="flat" cmpd="sng">
              <a:solidFill>
                <a:srgbClr val="CFCDC9"/>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algn="ctr" rtl="1">
                <a:spcBef>
                  <a:spcPts val="0"/>
                </a:spcBef>
                <a:spcAft>
                  <a:spcPts val="0"/>
                </a:spcAft>
              </a:pPr>
              <a:endParaRPr sz="1050">
                <a:solidFill>
                  <a:schemeClr val="lt1"/>
                </a:solidFill>
                <a:latin typeface="Arial"/>
                <a:ea typeface="Arial"/>
                <a:cs typeface="Arial"/>
                <a:sym typeface="Arial"/>
              </a:endParaRPr>
            </a:p>
          </p:txBody>
        </p:sp>
        <p:grpSp>
          <p:nvGrpSpPr>
            <p:cNvPr id="1272" name="Google Shape;1272;p18"/>
            <p:cNvGrpSpPr/>
            <p:nvPr/>
          </p:nvGrpSpPr>
          <p:grpSpPr>
            <a:xfrm>
              <a:off x="954237" y="1422988"/>
              <a:ext cx="4719744" cy="4692895"/>
              <a:chOff x="1752600" y="914400"/>
              <a:chExt cx="4745144" cy="4742518"/>
            </a:xfrm>
          </p:grpSpPr>
          <p:sp>
            <p:nvSpPr>
              <p:cNvPr id="1273" name="Google Shape;1273;p18"/>
              <p:cNvSpPr/>
              <p:nvPr/>
            </p:nvSpPr>
            <p:spPr>
              <a:xfrm>
                <a:off x="3289753" y="2575094"/>
                <a:ext cx="1691862" cy="1755057"/>
              </a:xfrm>
              <a:prstGeom prst="heptagon">
                <a:avLst>
                  <a:gd name="hf" fmla="val 102572"/>
                  <a:gd name="vf" fmla="val 105210"/>
                </a:avLst>
              </a:prstGeom>
              <a:solidFill>
                <a:schemeClr val="lt1"/>
              </a:solidFill>
              <a:ln>
                <a:noFill/>
              </a:ln>
              <a:effectLst>
                <a:outerShdw blurRad="190500" sx="102000" sy="102000" algn="ctr" rotWithShape="0">
                  <a:srgbClr val="000000">
                    <a:alpha val="40000"/>
                  </a:srgbClr>
                </a:outerShdw>
              </a:effectLst>
            </p:spPr>
            <p:txBody>
              <a:bodyPr spcFirstLastPara="1" wrap="square" lIns="91425" tIns="45700" rIns="91425" bIns="45700" anchor="ctr" anchorCtr="0">
                <a:noAutofit/>
              </a:bodyPr>
              <a:lstStyle/>
              <a:p>
                <a:pPr algn="ctr" rtl="1">
                  <a:spcBef>
                    <a:spcPts val="0"/>
                  </a:spcBef>
                  <a:spcAft>
                    <a:spcPts val="0"/>
                  </a:spcAft>
                </a:pPr>
                <a:endParaRPr sz="1200">
                  <a:solidFill>
                    <a:schemeClr val="lt1"/>
                  </a:solidFill>
                  <a:latin typeface="Gill Sans"/>
                  <a:ea typeface="Gill Sans"/>
                  <a:cs typeface="Gill Sans"/>
                  <a:sym typeface="Gill Sans"/>
                </a:endParaRPr>
              </a:p>
            </p:txBody>
          </p:sp>
          <p:grpSp>
            <p:nvGrpSpPr>
              <p:cNvPr id="1274" name="Google Shape;1274;p18"/>
              <p:cNvGrpSpPr/>
              <p:nvPr/>
            </p:nvGrpSpPr>
            <p:grpSpPr>
              <a:xfrm>
                <a:off x="1752600" y="914400"/>
                <a:ext cx="4745144" cy="4742518"/>
                <a:chOff x="2339442" y="1447799"/>
                <a:chExt cx="4772558" cy="4769918"/>
              </a:xfrm>
            </p:grpSpPr>
            <p:sp>
              <p:nvSpPr>
                <p:cNvPr id="1275" name="Google Shape;1275;p18"/>
                <p:cNvSpPr/>
                <p:nvPr/>
              </p:nvSpPr>
              <p:spPr>
                <a:xfrm>
                  <a:off x="4724400" y="1447801"/>
                  <a:ext cx="1911588" cy="1958009"/>
                </a:xfrm>
                <a:custGeom>
                  <a:avLst/>
                  <a:gdLst/>
                  <a:ahLst/>
                  <a:cxnLst/>
                  <a:rect l="l" t="t" r="r" b="b"/>
                  <a:pathLst>
                    <a:path w="1911588" h="1958009" extrusionOk="0">
                      <a:moveTo>
                        <a:pt x="0" y="0"/>
                      </a:moveTo>
                      <a:lnTo>
                        <a:pt x="54917" y="27125"/>
                      </a:lnTo>
                      <a:lnTo>
                        <a:pt x="1911588" y="944249"/>
                      </a:lnTo>
                      <a:lnTo>
                        <a:pt x="692426" y="1958009"/>
                      </a:lnTo>
                      <a:lnTo>
                        <a:pt x="688697" y="1956162"/>
                      </a:lnTo>
                      <a:lnTo>
                        <a:pt x="688423" y="1954934"/>
                      </a:lnTo>
                      <a:lnTo>
                        <a:pt x="3313" y="1616516"/>
                      </a:lnTo>
                      <a:close/>
                    </a:path>
                  </a:pathLst>
                </a:custGeom>
                <a:solidFill>
                  <a:srgbClr val="A70000"/>
                </a:solidFill>
                <a:ln>
                  <a:noFill/>
                </a:ln>
                <a:effectLst>
                  <a:outerShdw blurRad="190500" sx="102000" sy="102000" algn="ctr" rotWithShape="0">
                    <a:srgbClr val="000000">
                      <a:alpha val="29803"/>
                    </a:srgbClr>
                  </a:outerShdw>
                </a:effectLst>
              </p:spPr>
              <p:txBody>
                <a:bodyPr spcFirstLastPara="1" wrap="square" lIns="91425" tIns="45700" rIns="91425" bIns="45700" anchor="ctr" anchorCtr="0">
                  <a:noAutofit/>
                </a:bodyPr>
                <a:lstStyle/>
                <a:p>
                  <a:pPr algn="ctr" rtl="1">
                    <a:spcBef>
                      <a:spcPts val="0"/>
                    </a:spcBef>
                    <a:spcAft>
                      <a:spcPts val="0"/>
                    </a:spcAft>
                  </a:pPr>
                  <a:endParaRPr sz="1050">
                    <a:solidFill>
                      <a:schemeClr val="lt1"/>
                    </a:solidFill>
                    <a:latin typeface="Gill Sans"/>
                    <a:ea typeface="Gill Sans"/>
                    <a:cs typeface="Gill Sans"/>
                    <a:sym typeface="Gill Sans"/>
                  </a:endParaRPr>
                </a:p>
              </p:txBody>
            </p:sp>
            <p:sp>
              <p:nvSpPr>
                <p:cNvPr id="1276" name="Google Shape;1276;p18"/>
                <p:cNvSpPr/>
                <p:nvPr/>
              </p:nvSpPr>
              <p:spPr>
                <a:xfrm>
                  <a:off x="2339442" y="4170163"/>
                  <a:ext cx="2001112" cy="2044723"/>
                </a:xfrm>
                <a:custGeom>
                  <a:avLst/>
                  <a:gdLst/>
                  <a:ahLst/>
                  <a:cxnLst/>
                  <a:rect l="l" t="t" r="r" b="b"/>
                  <a:pathLst>
                    <a:path w="2001112" h="2044723" extrusionOk="0">
                      <a:moveTo>
                        <a:pt x="1529100" y="0"/>
                      </a:moveTo>
                      <a:lnTo>
                        <a:pt x="1720804" y="246570"/>
                      </a:lnTo>
                      <a:lnTo>
                        <a:pt x="2001112" y="610518"/>
                      </a:lnTo>
                      <a:lnTo>
                        <a:pt x="1321952" y="2044723"/>
                      </a:lnTo>
                      <a:lnTo>
                        <a:pt x="1021851" y="1659493"/>
                      </a:lnTo>
                      <a:lnTo>
                        <a:pt x="0" y="345187"/>
                      </a:lnTo>
                      <a:lnTo>
                        <a:pt x="179" y="344385"/>
                      </a:lnTo>
                      <a:close/>
                    </a:path>
                  </a:pathLst>
                </a:custGeom>
                <a:solidFill>
                  <a:srgbClr val="A7C6ED"/>
                </a:solidFill>
                <a:ln>
                  <a:noFill/>
                </a:ln>
                <a:effectLst>
                  <a:outerShdw blurRad="190500" sx="102000" sy="102000" algn="ctr" rotWithShape="0">
                    <a:srgbClr val="000000">
                      <a:alpha val="29803"/>
                    </a:srgbClr>
                  </a:outerShdw>
                </a:effectLst>
              </p:spPr>
              <p:txBody>
                <a:bodyPr spcFirstLastPara="1" wrap="square" lIns="91425" tIns="45700" rIns="91425" bIns="45700" anchor="ctr" anchorCtr="0">
                  <a:noAutofit/>
                </a:bodyPr>
                <a:lstStyle/>
                <a:p>
                  <a:pPr algn="ctr" rtl="1">
                    <a:spcBef>
                      <a:spcPts val="0"/>
                    </a:spcBef>
                    <a:spcAft>
                      <a:spcPts val="0"/>
                    </a:spcAft>
                  </a:pPr>
                  <a:endParaRPr sz="1050">
                    <a:solidFill>
                      <a:schemeClr val="lt1"/>
                    </a:solidFill>
                    <a:latin typeface="Gill Sans"/>
                    <a:ea typeface="Gill Sans"/>
                    <a:cs typeface="Gill Sans"/>
                    <a:sym typeface="Gill Sans"/>
                  </a:endParaRPr>
                </a:p>
              </p:txBody>
            </p:sp>
            <p:sp>
              <p:nvSpPr>
                <p:cNvPr id="1277" name="Google Shape;1277;p18"/>
                <p:cNvSpPr/>
                <p:nvPr/>
              </p:nvSpPr>
              <p:spPr>
                <a:xfrm>
                  <a:off x="3659651" y="4778766"/>
                  <a:ext cx="2129499" cy="1438951"/>
                </a:xfrm>
                <a:custGeom>
                  <a:avLst/>
                  <a:gdLst/>
                  <a:ahLst/>
                  <a:cxnLst/>
                  <a:rect l="l" t="t" r="r" b="b"/>
                  <a:pathLst>
                    <a:path w="2129499" h="1438951" extrusionOk="0">
                      <a:moveTo>
                        <a:pt x="682070" y="0"/>
                      </a:moveTo>
                      <a:lnTo>
                        <a:pt x="682707" y="819"/>
                      </a:lnTo>
                      <a:lnTo>
                        <a:pt x="1446792" y="819"/>
                      </a:lnTo>
                      <a:lnTo>
                        <a:pt x="1447429" y="1"/>
                      </a:lnTo>
                      <a:lnTo>
                        <a:pt x="2129499" y="1434639"/>
                      </a:lnTo>
                      <a:lnTo>
                        <a:pt x="2126146" y="1438951"/>
                      </a:lnTo>
                      <a:lnTo>
                        <a:pt x="3353" y="1438951"/>
                      </a:lnTo>
                      <a:lnTo>
                        <a:pt x="0" y="1434638"/>
                      </a:lnTo>
                      <a:close/>
                    </a:path>
                  </a:pathLst>
                </a:custGeom>
                <a:solidFill>
                  <a:srgbClr val="CFCDC9"/>
                </a:solidFill>
                <a:ln>
                  <a:noFill/>
                </a:ln>
                <a:effectLst>
                  <a:outerShdw blurRad="190500" sx="102000" sy="102000" algn="ctr" rotWithShape="0">
                    <a:srgbClr val="000000">
                      <a:alpha val="29803"/>
                    </a:srgbClr>
                  </a:outerShdw>
                </a:effectLst>
              </p:spPr>
              <p:txBody>
                <a:bodyPr spcFirstLastPara="1" wrap="square" lIns="91425" tIns="45700" rIns="91425" bIns="45700" anchor="ctr" anchorCtr="0">
                  <a:noAutofit/>
                </a:bodyPr>
                <a:lstStyle/>
                <a:p>
                  <a:pPr algn="ctr" rtl="1">
                    <a:spcBef>
                      <a:spcPts val="0"/>
                    </a:spcBef>
                    <a:spcAft>
                      <a:spcPts val="0"/>
                    </a:spcAft>
                  </a:pPr>
                  <a:endParaRPr sz="1050">
                    <a:solidFill>
                      <a:schemeClr val="lt1"/>
                    </a:solidFill>
                    <a:latin typeface="Gill Sans"/>
                    <a:ea typeface="Gill Sans"/>
                    <a:cs typeface="Gill Sans"/>
                    <a:sym typeface="Gill Sans"/>
                  </a:endParaRPr>
                </a:p>
              </p:txBody>
            </p:sp>
            <p:sp>
              <p:nvSpPr>
                <p:cNvPr id="1278" name="Google Shape;1278;p18"/>
                <p:cNvSpPr/>
                <p:nvPr/>
              </p:nvSpPr>
              <p:spPr>
                <a:xfrm>
                  <a:off x="2339442" y="2397104"/>
                  <a:ext cx="1695147" cy="2121825"/>
                </a:xfrm>
                <a:custGeom>
                  <a:avLst/>
                  <a:gdLst/>
                  <a:ahLst/>
                  <a:cxnLst/>
                  <a:rect l="l" t="t" r="r" b="b"/>
                  <a:pathLst>
                    <a:path w="1695147" h="2121825" extrusionOk="0">
                      <a:moveTo>
                        <a:pt x="471363" y="0"/>
                      </a:moveTo>
                      <a:lnTo>
                        <a:pt x="1695147" y="1003823"/>
                      </a:lnTo>
                      <a:lnTo>
                        <a:pt x="1522695" y="1773844"/>
                      </a:lnTo>
                      <a:lnTo>
                        <a:pt x="2782" y="2121825"/>
                      </a:lnTo>
                      <a:lnTo>
                        <a:pt x="0" y="2118246"/>
                      </a:lnTo>
                      <a:close/>
                    </a:path>
                  </a:pathLst>
                </a:custGeom>
                <a:solidFill>
                  <a:srgbClr val="002F6C"/>
                </a:solidFill>
                <a:ln>
                  <a:noFill/>
                </a:ln>
                <a:effectLst>
                  <a:outerShdw blurRad="190500" sx="102000" sy="102000" algn="ctr" rotWithShape="0">
                    <a:srgbClr val="000000">
                      <a:alpha val="29803"/>
                    </a:srgbClr>
                  </a:outerShdw>
                </a:effectLst>
              </p:spPr>
              <p:txBody>
                <a:bodyPr spcFirstLastPara="1" wrap="square" lIns="91425" tIns="45700" rIns="91425" bIns="45700" anchor="ctr" anchorCtr="0">
                  <a:noAutofit/>
                </a:bodyPr>
                <a:lstStyle/>
                <a:p>
                  <a:pPr algn="ctr" rtl="1">
                    <a:spcBef>
                      <a:spcPts val="0"/>
                    </a:spcBef>
                    <a:spcAft>
                      <a:spcPts val="0"/>
                    </a:spcAft>
                  </a:pPr>
                  <a:endParaRPr sz="1050">
                    <a:solidFill>
                      <a:schemeClr val="lt1"/>
                    </a:solidFill>
                    <a:latin typeface="Gill Sans"/>
                    <a:ea typeface="Gill Sans"/>
                    <a:cs typeface="Gill Sans"/>
                    <a:sym typeface="Gill Sans"/>
                  </a:endParaRPr>
                </a:p>
              </p:txBody>
            </p:sp>
            <p:sp>
              <p:nvSpPr>
                <p:cNvPr id="1279" name="Google Shape;1279;p18"/>
                <p:cNvSpPr/>
                <p:nvPr/>
              </p:nvSpPr>
              <p:spPr>
                <a:xfrm>
                  <a:off x="2812774" y="1447799"/>
                  <a:ext cx="1914939" cy="1954697"/>
                </a:xfrm>
                <a:custGeom>
                  <a:avLst/>
                  <a:gdLst/>
                  <a:ahLst/>
                  <a:cxnLst/>
                  <a:rect l="l" t="t" r="r" b="b"/>
                  <a:pathLst>
                    <a:path w="1914939" h="1954697" extrusionOk="0">
                      <a:moveTo>
                        <a:pt x="1911627" y="0"/>
                      </a:moveTo>
                      <a:lnTo>
                        <a:pt x="1911633" y="3"/>
                      </a:lnTo>
                      <a:cubicBezTo>
                        <a:pt x="1912735" y="537820"/>
                        <a:pt x="1913838" y="1075636"/>
                        <a:pt x="1914939" y="1613453"/>
                      </a:cubicBezTo>
                      <a:lnTo>
                        <a:pt x="1911834" y="1614983"/>
                      </a:lnTo>
                      <a:lnTo>
                        <a:pt x="1911627" y="1614881"/>
                      </a:lnTo>
                      <a:lnTo>
                        <a:pt x="1731965" y="1703627"/>
                      </a:lnTo>
                      <a:lnTo>
                        <a:pt x="1222513" y="1954697"/>
                      </a:lnTo>
                      <a:lnTo>
                        <a:pt x="0" y="947531"/>
                      </a:lnTo>
                      <a:lnTo>
                        <a:pt x="948509" y="475743"/>
                      </a:lnTo>
                      <a:close/>
                    </a:path>
                  </a:pathLst>
                </a:custGeom>
                <a:solidFill>
                  <a:srgbClr val="651D32"/>
                </a:solidFill>
                <a:ln>
                  <a:noFill/>
                </a:ln>
                <a:effectLst>
                  <a:outerShdw blurRad="190500" sx="102000" sy="102000" algn="ctr" rotWithShape="0">
                    <a:srgbClr val="000000">
                      <a:alpha val="29803"/>
                    </a:srgbClr>
                  </a:outerShdw>
                </a:effectLst>
              </p:spPr>
              <p:txBody>
                <a:bodyPr spcFirstLastPara="1" wrap="square" lIns="91425" tIns="45700" rIns="91425" bIns="45700" anchor="ctr" anchorCtr="0">
                  <a:noAutofit/>
                </a:bodyPr>
                <a:lstStyle/>
                <a:p>
                  <a:pPr algn="ctr" rtl="1">
                    <a:spcBef>
                      <a:spcPts val="0"/>
                    </a:spcBef>
                    <a:spcAft>
                      <a:spcPts val="0"/>
                    </a:spcAft>
                  </a:pPr>
                  <a:endParaRPr sz="1050">
                    <a:solidFill>
                      <a:schemeClr val="lt1"/>
                    </a:solidFill>
                    <a:latin typeface="Gill Sans"/>
                    <a:ea typeface="Gill Sans"/>
                    <a:cs typeface="Gill Sans"/>
                    <a:sym typeface="Gill Sans"/>
                  </a:endParaRPr>
                </a:p>
              </p:txBody>
            </p:sp>
            <p:sp>
              <p:nvSpPr>
                <p:cNvPr id="1280" name="Google Shape;1280;p18"/>
                <p:cNvSpPr/>
                <p:nvPr/>
              </p:nvSpPr>
              <p:spPr>
                <a:xfrm>
                  <a:off x="5417457" y="2391229"/>
                  <a:ext cx="1694543" cy="2122714"/>
                </a:xfrm>
                <a:custGeom>
                  <a:avLst/>
                  <a:gdLst/>
                  <a:ahLst/>
                  <a:cxnLst/>
                  <a:rect l="l" t="t" r="r" b="b"/>
                  <a:pathLst>
                    <a:path w="1694543" h="2122714" extrusionOk="0">
                      <a:moveTo>
                        <a:pt x="1219200" y="0"/>
                      </a:moveTo>
                      <a:lnTo>
                        <a:pt x="0" y="1016000"/>
                      </a:lnTo>
                      <a:lnTo>
                        <a:pt x="170543" y="1774371"/>
                      </a:lnTo>
                      <a:lnTo>
                        <a:pt x="1694543" y="2122714"/>
                      </a:lnTo>
                      <a:lnTo>
                        <a:pt x="1219200" y="0"/>
                      </a:lnTo>
                      <a:close/>
                    </a:path>
                  </a:pathLst>
                </a:custGeom>
                <a:solidFill>
                  <a:srgbClr val="6C6463"/>
                </a:solidFill>
                <a:ln>
                  <a:noFill/>
                </a:ln>
                <a:effectLst>
                  <a:outerShdw blurRad="190500" sx="102000" sy="102000" algn="ctr" rotWithShape="0">
                    <a:srgbClr val="000000">
                      <a:alpha val="29803"/>
                    </a:srgbClr>
                  </a:outerShdw>
                </a:effectLst>
              </p:spPr>
              <p:txBody>
                <a:bodyPr spcFirstLastPara="1" wrap="square" lIns="91425" tIns="45700" rIns="91425" bIns="45700" anchor="ctr" anchorCtr="0">
                  <a:noAutofit/>
                </a:bodyPr>
                <a:lstStyle/>
                <a:p>
                  <a:pPr algn="ctr" rtl="1">
                    <a:spcBef>
                      <a:spcPts val="0"/>
                    </a:spcBef>
                    <a:spcAft>
                      <a:spcPts val="0"/>
                    </a:spcAft>
                  </a:pPr>
                  <a:endParaRPr sz="1050">
                    <a:solidFill>
                      <a:schemeClr val="lt1"/>
                    </a:solidFill>
                    <a:latin typeface="Gill Sans"/>
                    <a:ea typeface="Gill Sans"/>
                    <a:cs typeface="Gill Sans"/>
                    <a:sym typeface="Gill Sans"/>
                  </a:endParaRPr>
                </a:p>
              </p:txBody>
            </p:sp>
            <p:sp>
              <p:nvSpPr>
                <p:cNvPr id="1281" name="Google Shape;1281;p18"/>
                <p:cNvSpPr/>
                <p:nvPr/>
              </p:nvSpPr>
              <p:spPr>
                <a:xfrm>
                  <a:off x="5105400" y="4158343"/>
                  <a:ext cx="2002971" cy="2053771"/>
                </a:xfrm>
                <a:custGeom>
                  <a:avLst/>
                  <a:gdLst/>
                  <a:ahLst/>
                  <a:cxnLst/>
                  <a:rect l="l" t="t" r="r" b="b"/>
                  <a:pathLst>
                    <a:path w="2002971" h="2053771" extrusionOk="0">
                      <a:moveTo>
                        <a:pt x="478971" y="0"/>
                      </a:moveTo>
                      <a:lnTo>
                        <a:pt x="2002971" y="351971"/>
                      </a:lnTo>
                      <a:lnTo>
                        <a:pt x="685800" y="2053771"/>
                      </a:lnTo>
                      <a:lnTo>
                        <a:pt x="0" y="620486"/>
                      </a:lnTo>
                      <a:lnTo>
                        <a:pt x="478971" y="0"/>
                      </a:lnTo>
                      <a:close/>
                    </a:path>
                  </a:pathLst>
                </a:custGeom>
                <a:solidFill>
                  <a:srgbClr val="8C8985"/>
                </a:solidFill>
                <a:ln>
                  <a:noFill/>
                </a:ln>
                <a:effectLst>
                  <a:outerShdw blurRad="190500" sx="102000" sy="102000" algn="ctr" rotWithShape="0">
                    <a:srgbClr val="000000">
                      <a:alpha val="29803"/>
                    </a:srgbClr>
                  </a:outerShdw>
                </a:effectLst>
              </p:spPr>
              <p:txBody>
                <a:bodyPr spcFirstLastPara="1" wrap="square" lIns="91425" tIns="45700" rIns="91425" bIns="45700" anchor="ctr" anchorCtr="0">
                  <a:noAutofit/>
                </a:bodyPr>
                <a:lstStyle/>
                <a:p>
                  <a:pPr algn="ctr" rtl="1">
                    <a:spcBef>
                      <a:spcPts val="0"/>
                    </a:spcBef>
                    <a:spcAft>
                      <a:spcPts val="0"/>
                    </a:spcAft>
                  </a:pPr>
                  <a:endParaRPr sz="1050">
                    <a:solidFill>
                      <a:schemeClr val="lt1"/>
                    </a:solidFill>
                    <a:latin typeface="Gill Sans"/>
                    <a:ea typeface="Gill Sans"/>
                    <a:cs typeface="Gill Sans"/>
                    <a:sym typeface="Gill Sans"/>
                  </a:endParaRPr>
                </a:p>
              </p:txBody>
            </p:sp>
          </p:grpSp>
          <p:sp>
            <p:nvSpPr>
              <p:cNvPr id="1282" name="Google Shape;1282;p18"/>
              <p:cNvSpPr txBox="1"/>
              <p:nvPr/>
            </p:nvSpPr>
            <p:spPr>
              <a:xfrm flipH="1">
                <a:off x="2927765" y="1514983"/>
                <a:ext cx="1139316" cy="497650"/>
              </a:xfrm>
              <a:prstGeom prst="rect">
                <a:avLst/>
              </a:prstGeom>
              <a:noFill/>
              <a:ln>
                <a:noFill/>
              </a:ln>
            </p:spPr>
            <p:txBody>
              <a:bodyPr spcFirstLastPara="1" wrap="square" lIns="91425" tIns="45700" rIns="91425" bIns="45700" anchor="t" anchorCtr="0">
                <a:spAutoFit/>
              </a:bodyPr>
              <a:lstStyle/>
              <a:p>
                <a:pPr algn="r" rtl="1">
                  <a:spcBef>
                    <a:spcPts val="0"/>
                  </a:spcBef>
                  <a:spcAft>
                    <a:spcPts val="0"/>
                  </a:spcAft>
                </a:pPr>
                <a:r>
                  <a:rPr lang="ar" b="1">
                    <a:solidFill>
                      <a:schemeClr val="lt1"/>
                    </a:solidFill>
                    <a:latin typeface="Gill Sans"/>
                    <a:ea typeface="Gill Sans"/>
                    <a:cs typeface="Gill Sans"/>
                    <a:sym typeface="Gill Sans"/>
                  </a:rPr>
                  <a:t>ا</a:t>
                </a:r>
                <a:r>
                  <a:rPr lang="ar" sz="825" b="1">
                    <a:solidFill>
                      <a:schemeClr val="lt1"/>
                    </a:solidFill>
                    <a:latin typeface="Gill Sans"/>
                    <a:ea typeface="Gill Sans"/>
                    <a:cs typeface="Gill Sans"/>
                    <a:sym typeface="Gill Sans"/>
                  </a:rPr>
                  <a:t>لمرشدين</a:t>
                </a:r>
                <a:endParaRPr/>
              </a:p>
            </p:txBody>
          </p:sp>
          <p:sp>
            <p:nvSpPr>
              <p:cNvPr id="1283" name="Google Shape;1283;p18"/>
              <p:cNvSpPr txBox="1"/>
              <p:nvPr/>
            </p:nvSpPr>
            <p:spPr>
              <a:xfrm flipH="1">
                <a:off x="2932882" y="1853793"/>
                <a:ext cx="1069236" cy="435389"/>
              </a:xfrm>
              <a:prstGeom prst="rect">
                <a:avLst/>
              </a:prstGeom>
              <a:noFill/>
              <a:ln>
                <a:noFill/>
              </a:ln>
            </p:spPr>
            <p:txBody>
              <a:bodyPr spcFirstLastPara="1" wrap="square" lIns="91425" tIns="45700" rIns="91425" bIns="45700" anchor="t" anchorCtr="0">
                <a:spAutoFit/>
              </a:bodyPr>
              <a:lstStyle/>
              <a:p>
                <a:pPr algn="ctr" rtl="1">
                  <a:spcBef>
                    <a:spcPts val="0"/>
                  </a:spcBef>
                  <a:spcAft>
                    <a:spcPts val="0"/>
                  </a:spcAft>
                </a:pPr>
                <a:r>
                  <a:rPr lang="ar" sz="750" b="1">
                    <a:solidFill>
                      <a:schemeClr val="lt1"/>
                    </a:solidFill>
                    <a:latin typeface="Gill Sans"/>
                    <a:ea typeface="Gill Sans"/>
                    <a:cs typeface="Gill Sans"/>
                    <a:sym typeface="Gill Sans"/>
                  </a:rPr>
                  <a:t>(المرشدين والمدربين الفعالين)</a:t>
                </a:r>
                <a:endParaRPr/>
              </a:p>
            </p:txBody>
          </p:sp>
          <p:sp>
            <p:nvSpPr>
              <p:cNvPr id="1284" name="Google Shape;1284;p18"/>
              <p:cNvSpPr txBox="1"/>
              <p:nvPr/>
            </p:nvSpPr>
            <p:spPr>
              <a:xfrm flipH="1">
                <a:off x="4108971" y="1655920"/>
                <a:ext cx="1745288" cy="497650"/>
              </a:xfrm>
              <a:prstGeom prst="rect">
                <a:avLst/>
              </a:prstGeom>
              <a:noFill/>
              <a:ln>
                <a:noFill/>
              </a:ln>
            </p:spPr>
            <p:txBody>
              <a:bodyPr spcFirstLastPara="1" wrap="square" lIns="91425" tIns="45700" rIns="91425" bIns="45700" anchor="t" anchorCtr="0">
                <a:spAutoFit/>
              </a:bodyPr>
              <a:lstStyle/>
              <a:p>
                <a:pPr algn="r" rtl="1">
                  <a:spcBef>
                    <a:spcPts val="0"/>
                  </a:spcBef>
                  <a:spcAft>
                    <a:spcPts val="0"/>
                  </a:spcAft>
                </a:pPr>
                <a:r>
                  <a:rPr lang="ar" b="1" dirty="0">
                    <a:solidFill>
                      <a:schemeClr val="lt1"/>
                    </a:solidFill>
                    <a:latin typeface="Gill Sans"/>
                    <a:ea typeface="Gill Sans"/>
                    <a:cs typeface="Gill Sans"/>
                    <a:sym typeface="Gill Sans"/>
                  </a:rPr>
                  <a:t>ا</a:t>
                </a:r>
                <a:r>
                  <a:rPr lang="ar" sz="825" b="1" dirty="0">
                    <a:solidFill>
                      <a:schemeClr val="lt1"/>
                    </a:solidFill>
                    <a:latin typeface="Gill Sans"/>
                    <a:ea typeface="Gill Sans"/>
                    <a:cs typeface="Gill Sans"/>
                    <a:sym typeface="Gill Sans"/>
                  </a:rPr>
                  <a:t>لإداريين</a:t>
                </a:r>
                <a:endParaRPr dirty="0"/>
              </a:p>
            </p:txBody>
          </p:sp>
          <p:sp>
            <p:nvSpPr>
              <p:cNvPr id="1285" name="Google Shape;1285;p18"/>
              <p:cNvSpPr txBox="1"/>
              <p:nvPr/>
            </p:nvSpPr>
            <p:spPr>
              <a:xfrm flipH="1">
                <a:off x="4141042" y="1828800"/>
                <a:ext cx="1251433" cy="435389"/>
              </a:xfrm>
              <a:prstGeom prst="rect">
                <a:avLst/>
              </a:prstGeom>
              <a:noFill/>
              <a:ln>
                <a:noFill/>
              </a:ln>
            </p:spPr>
            <p:txBody>
              <a:bodyPr spcFirstLastPara="1" wrap="square" lIns="91425" tIns="45700" rIns="91425" bIns="45700" anchor="t" anchorCtr="0">
                <a:spAutoFit/>
              </a:bodyPr>
              <a:lstStyle/>
              <a:p>
                <a:pPr algn="ctr" rtl="1">
                  <a:spcBef>
                    <a:spcPts val="0"/>
                  </a:spcBef>
                  <a:spcAft>
                    <a:spcPts val="0"/>
                  </a:spcAft>
                </a:pPr>
                <a:r>
                  <a:rPr lang="ar" sz="750" b="1">
                    <a:solidFill>
                      <a:schemeClr val="lt1"/>
                    </a:solidFill>
                    <a:latin typeface="Gill Sans"/>
                    <a:ea typeface="Gill Sans"/>
                    <a:cs typeface="Gill Sans"/>
                    <a:sym typeface="Gill Sans"/>
                  </a:rPr>
                  <a:t>(الدعم والإشراف الإداريين الجيدين)</a:t>
                </a:r>
                <a:endParaRPr/>
              </a:p>
            </p:txBody>
          </p:sp>
          <p:sp>
            <p:nvSpPr>
              <p:cNvPr id="1286" name="Google Shape;1286;p18"/>
              <p:cNvSpPr txBox="1"/>
              <p:nvPr/>
            </p:nvSpPr>
            <p:spPr>
              <a:xfrm flipH="1">
                <a:off x="5069745" y="2549009"/>
                <a:ext cx="1173697" cy="497650"/>
              </a:xfrm>
              <a:prstGeom prst="rect">
                <a:avLst/>
              </a:prstGeom>
              <a:noFill/>
              <a:ln>
                <a:noFill/>
              </a:ln>
            </p:spPr>
            <p:txBody>
              <a:bodyPr spcFirstLastPara="1" wrap="square" lIns="91425" tIns="45700" rIns="91425" bIns="45700" anchor="t" anchorCtr="0">
                <a:spAutoFit/>
              </a:bodyPr>
              <a:lstStyle/>
              <a:p>
                <a:pPr algn="r" rtl="1">
                  <a:spcBef>
                    <a:spcPts val="0"/>
                  </a:spcBef>
                  <a:spcAft>
                    <a:spcPts val="0"/>
                  </a:spcAft>
                </a:pPr>
                <a:r>
                  <a:rPr lang="ar" b="1">
                    <a:solidFill>
                      <a:schemeClr val="lt1"/>
                    </a:solidFill>
                    <a:latin typeface="Gill Sans"/>
                    <a:ea typeface="Gill Sans"/>
                    <a:cs typeface="Gill Sans"/>
                    <a:sym typeface="Gill Sans"/>
                  </a:rPr>
                  <a:t>ا</a:t>
                </a:r>
                <a:r>
                  <a:rPr lang="ar" sz="825" b="1">
                    <a:solidFill>
                      <a:schemeClr val="lt1"/>
                    </a:solidFill>
                    <a:latin typeface="Gill Sans"/>
                    <a:ea typeface="Gill Sans"/>
                    <a:cs typeface="Gill Sans"/>
                    <a:sym typeface="Gill Sans"/>
                  </a:rPr>
                  <a:t>لمعلمين</a:t>
                </a:r>
                <a:endParaRPr/>
              </a:p>
            </p:txBody>
          </p:sp>
          <p:sp>
            <p:nvSpPr>
              <p:cNvPr id="1287" name="Google Shape;1287;p18"/>
              <p:cNvSpPr txBox="1"/>
              <p:nvPr/>
            </p:nvSpPr>
            <p:spPr>
              <a:xfrm flipH="1">
                <a:off x="5120721" y="2884774"/>
                <a:ext cx="1069235" cy="590904"/>
              </a:xfrm>
              <a:prstGeom prst="rect">
                <a:avLst/>
              </a:prstGeom>
              <a:noFill/>
              <a:ln>
                <a:noFill/>
              </a:ln>
            </p:spPr>
            <p:txBody>
              <a:bodyPr spcFirstLastPara="1" wrap="square" lIns="91425" tIns="45700" rIns="91425" bIns="45700" anchor="t" anchorCtr="0">
                <a:spAutoFit/>
              </a:bodyPr>
              <a:lstStyle/>
              <a:p>
                <a:pPr algn="ctr" rtl="1">
                  <a:spcBef>
                    <a:spcPts val="0"/>
                  </a:spcBef>
                  <a:spcAft>
                    <a:spcPts val="0"/>
                  </a:spcAft>
                </a:pPr>
                <a:r>
                  <a:rPr lang="ar" sz="750" b="1">
                    <a:solidFill>
                      <a:schemeClr val="lt1"/>
                    </a:solidFill>
                    <a:latin typeface="Gill Sans"/>
                    <a:ea typeface="Gill Sans"/>
                    <a:cs typeface="Gill Sans"/>
                    <a:sym typeface="Gill Sans"/>
                  </a:rPr>
                  <a:t>(التدريس الفعال والمعلمين الأكفاء داخل الفصل)</a:t>
                </a:r>
                <a:endParaRPr/>
              </a:p>
            </p:txBody>
          </p:sp>
          <p:sp>
            <p:nvSpPr>
              <p:cNvPr id="1288" name="Google Shape;1288;p18"/>
              <p:cNvSpPr txBox="1"/>
              <p:nvPr/>
            </p:nvSpPr>
            <p:spPr>
              <a:xfrm flipH="1">
                <a:off x="2050399" y="2628446"/>
                <a:ext cx="1328413" cy="497650"/>
              </a:xfrm>
              <a:prstGeom prst="rect">
                <a:avLst/>
              </a:prstGeom>
              <a:noFill/>
              <a:ln>
                <a:noFill/>
              </a:ln>
            </p:spPr>
            <p:txBody>
              <a:bodyPr spcFirstLastPara="1" wrap="square" lIns="91425" tIns="45700" rIns="91425" bIns="45700" anchor="t" anchorCtr="0">
                <a:spAutoFit/>
              </a:bodyPr>
              <a:lstStyle/>
              <a:p>
                <a:pPr algn="r" rtl="1">
                  <a:spcBef>
                    <a:spcPts val="0"/>
                  </a:spcBef>
                  <a:spcAft>
                    <a:spcPts val="0"/>
                  </a:spcAft>
                </a:pPr>
                <a:r>
                  <a:rPr lang="ar" b="1">
                    <a:solidFill>
                      <a:schemeClr val="lt1"/>
                    </a:solidFill>
                    <a:latin typeface="Gill Sans"/>
                    <a:ea typeface="Gill Sans"/>
                    <a:cs typeface="Gill Sans"/>
                    <a:sym typeface="Gill Sans"/>
                  </a:rPr>
                  <a:t>ا</a:t>
                </a:r>
                <a:r>
                  <a:rPr lang="ar" sz="825" b="1">
                    <a:solidFill>
                      <a:schemeClr val="lt1"/>
                    </a:solidFill>
                    <a:latin typeface="Gill Sans"/>
                    <a:ea typeface="Gill Sans"/>
                    <a:cs typeface="Gill Sans"/>
                    <a:sym typeface="Gill Sans"/>
                  </a:rPr>
                  <a:t>لمعايير </a:t>
                </a:r>
                <a:endParaRPr/>
              </a:p>
            </p:txBody>
          </p:sp>
          <p:sp>
            <p:nvSpPr>
              <p:cNvPr id="1289" name="Google Shape;1289;p18"/>
              <p:cNvSpPr txBox="1"/>
              <p:nvPr/>
            </p:nvSpPr>
            <p:spPr>
              <a:xfrm flipH="1">
                <a:off x="1923279" y="2973900"/>
                <a:ext cx="1435029" cy="590960"/>
              </a:xfrm>
              <a:prstGeom prst="rect">
                <a:avLst/>
              </a:prstGeom>
              <a:noFill/>
              <a:ln>
                <a:noFill/>
              </a:ln>
            </p:spPr>
            <p:txBody>
              <a:bodyPr spcFirstLastPara="1" wrap="square" lIns="91425" tIns="45700" rIns="91425" bIns="45700" anchor="t" anchorCtr="0">
                <a:spAutoFit/>
              </a:bodyPr>
              <a:lstStyle/>
              <a:p>
                <a:pPr algn="ctr" rtl="1">
                  <a:spcBef>
                    <a:spcPts val="0"/>
                  </a:spcBef>
                  <a:spcAft>
                    <a:spcPts val="0"/>
                  </a:spcAft>
                </a:pPr>
                <a:r>
                  <a:rPr lang="ar" sz="750" b="1">
                    <a:solidFill>
                      <a:schemeClr val="lt1"/>
                    </a:solidFill>
                    <a:latin typeface="Gill Sans"/>
                    <a:ea typeface="Gill Sans"/>
                    <a:cs typeface="Gill Sans"/>
                    <a:sym typeface="Gill Sans"/>
                  </a:rPr>
                  <a:t>(المعايير والعادات والسياسات المبنية على الأدلة)</a:t>
                </a:r>
                <a:endParaRPr/>
              </a:p>
            </p:txBody>
          </p:sp>
          <p:sp>
            <p:nvSpPr>
              <p:cNvPr id="1290" name="Google Shape;1290;p18"/>
              <p:cNvSpPr txBox="1"/>
              <p:nvPr/>
            </p:nvSpPr>
            <p:spPr>
              <a:xfrm flipH="1">
                <a:off x="4678988" y="3739358"/>
                <a:ext cx="1347282" cy="497595"/>
              </a:xfrm>
              <a:prstGeom prst="rect">
                <a:avLst/>
              </a:prstGeom>
              <a:noFill/>
              <a:ln>
                <a:noFill/>
              </a:ln>
            </p:spPr>
            <p:txBody>
              <a:bodyPr spcFirstLastPara="1" wrap="square" lIns="91425" tIns="45700" rIns="91425" bIns="45700" anchor="t" anchorCtr="0">
                <a:spAutoFit/>
              </a:bodyPr>
              <a:lstStyle/>
              <a:p>
                <a:pPr algn="ctr" rtl="1">
                  <a:spcBef>
                    <a:spcPts val="0"/>
                  </a:spcBef>
                  <a:spcAft>
                    <a:spcPts val="0"/>
                  </a:spcAft>
                </a:pPr>
                <a:r>
                  <a:rPr lang="ar" b="1">
                    <a:solidFill>
                      <a:schemeClr val="lt1"/>
                    </a:solidFill>
                    <a:latin typeface="Gill Sans"/>
                    <a:ea typeface="Gill Sans"/>
                    <a:cs typeface="Gill Sans"/>
                    <a:sym typeface="Gill Sans"/>
                  </a:rPr>
                  <a:t>ا</a:t>
                </a:r>
                <a:r>
                  <a:rPr lang="ar" sz="825" b="1">
                    <a:solidFill>
                      <a:schemeClr val="lt1"/>
                    </a:solidFill>
                    <a:latin typeface="Gill Sans"/>
                    <a:ea typeface="Gill Sans"/>
                    <a:cs typeface="Gill Sans"/>
                    <a:sym typeface="Gill Sans"/>
                  </a:rPr>
                  <a:t>لنصوص والمواد</a:t>
                </a:r>
                <a:endParaRPr/>
              </a:p>
            </p:txBody>
          </p:sp>
          <p:sp>
            <p:nvSpPr>
              <p:cNvPr id="1291" name="Google Shape;1291;p18"/>
              <p:cNvSpPr txBox="1"/>
              <p:nvPr/>
            </p:nvSpPr>
            <p:spPr>
              <a:xfrm flipH="1">
                <a:off x="4706238" y="4315970"/>
                <a:ext cx="1318231" cy="435389"/>
              </a:xfrm>
              <a:prstGeom prst="rect">
                <a:avLst/>
              </a:prstGeom>
              <a:noFill/>
              <a:ln>
                <a:noFill/>
              </a:ln>
            </p:spPr>
            <p:txBody>
              <a:bodyPr spcFirstLastPara="1" wrap="square" lIns="91425" tIns="45700" rIns="91425" bIns="45700" anchor="t" anchorCtr="0">
                <a:spAutoFit/>
              </a:bodyPr>
              <a:lstStyle/>
              <a:p>
                <a:pPr algn="ctr" rtl="1">
                  <a:spcBef>
                    <a:spcPts val="0"/>
                  </a:spcBef>
                  <a:spcAft>
                    <a:spcPts val="0"/>
                  </a:spcAft>
                </a:pPr>
                <a:r>
                  <a:rPr lang="ar" sz="750" b="1">
                    <a:solidFill>
                      <a:schemeClr val="lt1"/>
                    </a:solidFill>
                    <a:latin typeface="Gill Sans"/>
                    <a:ea typeface="Gill Sans"/>
                    <a:cs typeface="Gill Sans"/>
                    <a:sym typeface="Gill Sans"/>
                  </a:rPr>
                  <a:t>النصوص والمواد عاليي الجودة</a:t>
                </a:r>
                <a:endParaRPr/>
              </a:p>
            </p:txBody>
          </p:sp>
          <p:sp>
            <p:nvSpPr>
              <p:cNvPr id="1292" name="Google Shape;1292;p18"/>
              <p:cNvSpPr txBox="1"/>
              <p:nvPr/>
            </p:nvSpPr>
            <p:spPr>
              <a:xfrm flipH="1">
                <a:off x="3585755" y="4416000"/>
                <a:ext cx="1076207" cy="668717"/>
              </a:xfrm>
              <a:prstGeom prst="rect">
                <a:avLst/>
              </a:prstGeom>
              <a:noFill/>
              <a:ln>
                <a:noFill/>
              </a:ln>
            </p:spPr>
            <p:txBody>
              <a:bodyPr spcFirstLastPara="1" wrap="square" lIns="91425" tIns="45700" rIns="91425" bIns="45700" anchor="t" anchorCtr="0">
                <a:spAutoFit/>
              </a:bodyPr>
              <a:lstStyle/>
              <a:p>
                <a:pPr algn="ctr" rtl="1">
                  <a:spcBef>
                    <a:spcPts val="0"/>
                  </a:spcBef>
                  <a:spcAft>
                    <a:spcPts val="0"/>
                  </a:spcAft>
                </a:pPr>
                <a:r>
                  <a:rPr lang="ar" b="1">
                    <a:solidFill>
                      <a:schemeClr val="lt1"/>
                    </a:solidFill>
                    <a:latin typeface="Gill Sans"/>
                    <a:ea typeface="Gill Sans"/>
                    <a:cs typeface="Gill Sans"/>
                    <a:sym typeface="Gill Sans"/>
                  </a:rPr>
                  <a:t>ا</a:t>
                </a:r>
                <a:r>
                  <a:rPr lang="ar" sz="825" b="1">
                    <a:solidFill>
                      <a:schemeClr val="lt1"/>
                    </a:solidFill>
                    <a:latin typeface="Gill Sans"/>
                    <a:ea typeface="Gill Sans"/>
                    <a:cs typeface="Gill Sans"/>
                    <a:sym typeface="Gill Sans"/>
                  </a:rPr>
                  <a:t>لممارسة الإضافية</a:t>
                </a:r>
                <a:endParaRPr dirty="0"/>
              </a:p>
            </p:txBody>
          </p:sp>
          <p:sp>
            <p:nvSpPr>
              <p:cNvPr id="1293" name="Google Shape;1293;p18"/>
              <p:cNvSpPr txBox="1"/>
              <p:nvPr/>
            </p:nvSpPr>
            <p:spPr>
              <a:xfrm flipH="1">
                <a:off x="3436915" y="4947932"/>
                <a:ext cx="1427800" cy="435389"/>
              </a:xfrm>
              <a:prstGeom prst="rect">
                <a:avLst/>
              </a:prstGeom>
              <a:noFill/>
              <a:ln>
                <a:noFill/>
              </a:ln>
            </p:spPr>
            <p:txBody>
              <a:bodyPr spcFirstLastPara="1" wrap="square" lIns="91425" tIns="45700" rIns="91425" bIns="45700" anchor="t" anchorCtr="0">
                <a:spAutoFit/>
              </a:bodyPr>
              <a:lstStyle/>
              <a:p>
                <a:pPr algn="ctr" rtl="1">
                  <a:spcBef>
                    <a:spcPts val="0"/>
                  </a:spcBef>
                  <a:spcAft>
                    <a:spcPts val="0"/>
                  </a:spcAft>
                </a:pPr>
                <a:r>
                  <a:rPr lang="ar" sz="750" b="1">
                    <a:solidFill>
                      <a:schemeClr val="lt1"/>
                    </a:solidFill>
                    <a:latin typeface="Gill Sans"/>
                    <a:ea typeface="Gill Sans"/>
                    <a:cs typeface="Gill Sans"/>
                    <a:sym typeface="Gill Sans"/>
                  </a:rPr>
                  <a:t>(الممارسة الإضافية والدعم خارج المدرسة)</a:t>
                </a:r>
                <a:endParaRPr/>
              </a:p>
            </p:txBody>
          </p:sp>
          <p:sp>
            <p:nvSpPr>
              <p:cNvPr id="1294" name="Google Shape;1294;p18"/>
              <p:cNvSpPr txBox="1"/>
              <p:nvPr/>
            </p:nvSpPr>
            <p:spPr>
              <a:xfrm flipH="1">
                <a:off x="2240646" y="3886866"/>
                <a:ext cx="1340754" cy="497595"/>
              </a:xfrm>
              <a:prstGeom prst="rect">
                <a:avLst/>
              </a:prstGeom>
              <a:noFill/>
              <a:ln>
                <a:noFill/>
              </a:ln>
            </p:spPr>
            <p:txBody>
              <a:bodyPr spcFirstLastPara="1" wrap="square" lIns="91425" tIns="45700" rIns="91425" bIns="45700" anchor="t" anchorCtr="0">
                <a:spAutoFit/>
              </a:bodyPr>
              <a:lstStyle/>
              <a:p>
                <a:pPr algn="ctr" rtl="1">
                  <a:spcBef>
                    <a:spcPts val="0"/>
                  </a:spcBef>
                  <a:spcAft>
                    <a:spcPts val="0"/>
                  </a:spcAft>
                </a:pPr>
                <a:r>
                  <a:rPr lang="ar" b="1">
                    <a:solidFill>
                      <a:schemeClr val="lt1"/>
                    </a:solidFill>
                    <a:latin typeface="Gill Sans"/>
                    <a:ea typeface="Gill Sans"/>
                    <a:cs typeface="Gill Sans"/>
                    <a:sym typeface="Gill Sans"/>
                  </a:rPr>
                  <a:t>ا</a:t>
                </a:r>
                <a:r>
                  <a:rPr lang="ar" sz="825" b="1">
                    <a:solidFill>
                      <a:schemeClr val="lt1"/>
                    </a:solidFill>
                    <a:latin typeface="Gill Sans"/>
                    <a:ea typeface="Gill Sans"/>
                    <a:cs typeface="Gill Sans"/>
                    <a:sym typeface="Gill Sans"/>
                  </a:rPr>
                  <a:t>لتقييم المتكرر</a:t>
                </a:r>
                <a:endParaRPr/>
              </a:p>
            </p:txBody>
          </p:sp>
          <p:sp>
            <p:nvSpPr>
              <p:cNvPr id="1295" name="Google Shape;1295;p18"/>
              <p:cNvSpPr txBox="1"/>
              <p:nvPr/>
            </p:nvSpPr>
            <p:spPr>
              <a:xfrm flipH="1">
                <a:off x="2299706" y="4399002"/>
                <a:ext cx="1233291" cy="435389"/>
              </a:xfrm>
              <a:prstGeom prst="rect">
                <a:avLst/>
              </a:prstGeom>
              <a:noFill/>
              <a:ln>
                <a:noFill/>
              </a:ln>
            </p:spPr>
            <p:txBody>
              <a:bodyPr spcFirstLastPara="1" wrap="square" lIns="91425" tIns="45700" rIns="91425" bIns="45700" anchor="t" anchorCtr="0">
                <a:spAutoFit/>
              </a:bodyPr>
              <a:lstStyle/>
              <a:p>
                <a:pPr algn="ctr" rtl="1">
                  <a:spcBef>
                    <a:spcPts val="0"/>
                  </a:spcBef>
                  <a:spcAft>
                    <a:spcPts val="0"/>
                  </a:spcAft>
                </a:pPr>
                <a:r>
                  <a:rPr lang="ar" sz="750" b="1">
                    <a:solidFill>
                      <a:schemeClr val="lt1"/>
                    </a:solidFill>
                    <a:latin typeface="Gill Sans"/>
                    <a:ea typeface="Gill Sans"/>
                    <a:cs typeface="Gill Sans"/>
                    <a:sym typeface="Gill Sans"/>
                  </a:rPr>
                  <a:t>(التقييمات تقدم المعلومات للتدريس)</a:t>
                </a:r>
                <a:endParaRPr/>
              </a:p>
            </p:txBody>
          </p:sp>
          <p:sp>
            <p:nvSpPr>
              <p:cNvPr id="1296" name="Google Shape;1296;p18"/>
              <p:cNvSpPr txBox="1"/>
              <p:nvPr/>
            </p:nvSpPr>
            <p:spPr>
              <a:xfrm>
                <a:off x="3360358" y="2792638"/>
                <a:ext cx="1527248" cy="1119657"/>
              </a:xfrm>
              <a:prstGeom prst="rect">
                <a:avLst/>
              </a:prstGeom>
              <a:noFill/>
              <a:ln>
                <a:noFill/>
              </a:ln>
            </p:spPr>
            <p:txBody>
              <a:bodyPr spcFirstLastPara="1" wrap="square" lIns="91425" tIns="45700" rIns="91425" bIns="45700" anchor="ctr" anchorCtr="0">
                <a:spAutoFit/>
              </a:bodyPr>
              <a:lstStyle/>
              <a:p>
                <a:pPr algn="ctr" rtl="1">
                  <a:spcBef>
                    <a:spcPts val="0"/>
                  </a:spcBef>
                  <a:spcAft>
                    <a:spcPts val="0"/>
                  </a:spcAft>
                </a:pPr>
                <a:r>
                  <a:rPr lang="ar" sz="1600">
                    <a:solidFill>
                      <a:srgbClr val="262626"/>
                    </a:solidFill>
                    <a:latin typeface="Gill Sans"/>
                    <a:ea typeface="Gill Sans"/>
                    <a:cs typeface="Gill Sans"/>
                    <a:sym typeface="Gill Sans"/>
                  </a:rPr>
                  <a:t>القراءة والحساب لجميع الأطفال</a:t>
                </a:r>
                <a:endParaRPr sz="1600" dirty="0"/>
              </a:p>
            </p:txBody>
          </p:sp>
        </p:grpSp>
        <p:sp>
          <p:nvSpPr>
            <p:cNvPr id="1297" name="Google Shape;1297;p18"/>
            <p:cNvSpPr txBox="1"/>
            <p:nvPr/>
          </p:nvSpPr>
          <p:spPr>
            <a:xfrm>
              <a:off x="5779812" y="2067267"/>
              <a:ext cx="1457274" cy="984831"/>
            </a:xfrm>
            <a:prstGeom prst="rect">
              <a:avLst/>
            </a:prstGeom>
            <a:noFill/>
            <a:ln>
              <a:noFill/>
            </a:ln>
          </p:spPr>
          <p:txBody>
            <a:bodyPr spcFirstLastPara="1" wrap="square" lIns="91425" tIns="45700" rIns="91425" bIns="45700" anchor="t" anchorCtr="0">
              <a:spAutoFit/>
            </a:bodyPr>
            <a:lstStyle/>
            <a:p>
              <a:pPr algn="r" rtl="1">
                <a:spcBef>
                  <a:spcPts val="0"/>
                </a:spcBef>
                <a:spcAft>
                  <a:spcPts val="0"/>
                </a:spcAft>
              </a:pPr>
              <a:r>
                <a:rPr lang="ar" sz="1400" dirty="0">
                  <a:solidFill>
                    <a:srgbClr val="000000"/>
                  </a:solidFill>
                  <a:latin typeface="Gill Sans"/>
                  <a:ea typeface="Gill Sans"/>
                  <a:cs typeface="Gill Sans"/>
                  <a:sym typeface="Gill Sans"/>
                </a:rPr>
                <a:t>قدرة والتزام حكومات الدول المضيفة</a:t>
              </a:r>
              <a:endParaRPr sz="4000" dirty="0"/>
            </a:p>
          </p:txBody>
        </p:sp>
        <p:cxnSp>
          <p:nvCxnSpPr>
            <p:cNvPr id="1298" name="Google Shape;1298;p18"/>
            <p:cNvCxnSpPr/>
            <p:nvPr/>
          </p:nvCxnSpPr>
          <p:spPr>
            <a:xfrm rot="10800000" flipH="1">
              <a:off x="4648308" y="1481709"/>
              <a:ext cx="674309" cy="377560"/>
            </a:xfrm>
            <a:prstGeom prst="straightConnector1">
              <a:avLst/>
            </a:prstGeom>
            <a:noFill/>
            <a:ln w="25400" cap="flat" cmpd="sng">
              <a:solidFill>
                <a:srgbClr val="A5A5A5"/>
              </a:solidFill>
              <a:prstDash val="solid"/>
              <a:round/>
              <a:headEnd type="none" w="sm" len="sm"/>
              <a:tailEnd type="none" w="sm" len="sm"/>
            </a:ln>
          </p:spPr>
        </p:cxnSp>
        <p:cxnSp>
          <p:nvCxnSpPr>
            <p:cNvPr id="1299" name="Google Shape;1299;p18"/>
            <p:cNvCxnSpPr/>
            <p:nvPr/>
          </p:nvCxnSpPr>
          <p:spPr>
            <a:xfrm rot="10800000" flipH="1">
              <a:off x="5916466" y="2936171"/>
              <a:ext cx="425811" cy="195560"/>
            </a:xfrm>
            <a:prstGeom prst="straightConnector1">
              <a:avLst/>
            </a:prstGeom>
            <a:noFill/>
            <a:ln w="25400" cap="flat" cmpd="sng">
              <a:solidFill>
                <a:srgbClr val="002F6C"/>
              </a:solidFill>
              <a:prstDash val="solid"/>
              <a:round/>
              <a:headEnd type="none" w="sm" len="sm"/>
              <a:tailEnd type="none" w="sm" len="sm"/>
            </a:ln>
            <a:effectLst>
              <a:outerShdw blurRad="40000" dist="20000" dir="5400000" rotWithShape="0">
                <a:srgbClr val="000000">
                  <a:alpha val="37647"/>
                </a:srgbClr>
              </a:outerShdw>
            </a:effectLst>
          </p:spPr>
        </p:cxnSp>
        <p:sp>
          <p:nvSpPr>
            <p:cNvPr id="1300" name="Google Shape;1300;p18"/>
            <p:cNvSpPr txBox="1"/>
            <p:nvPr/>
          </p:nvSpPr>
          <p:spPr>
            <a:xfrm>
              <a:off x="5108592" y="856926"/>
              <a:ext cx="1670014" cy="779647"/>
            </a:xfrm>
            <a:prstGeom prst="rect">
              <a:avLst/>
            </a:prstGeom>
            <a:noFill/>
            <a:ln>
              <a:noFill/>
            </a:ln>
          </p:spPr>
          <p:txBody>
            <a:bodyPr spcFirstLastPara="1" wrap="square" lIns="91425" tIns="45700" rIns="91425" bIns="45700" anchor="t" anchorCtr="0">
              <a:spAutoFit/>
            </a:bodyPr>
            <a:lstStyle/>
            <a:p>
              <a:pPr algn="r" rtl="1">
                <a:spcBef>
                  <a:spcPts val="0"/>
                </a:spcBef>
                <a:spcAft>
                  <a:spcPts val="0"/>
                </a:spcAft>
              </a:pPr>
              <a:r>
                <a:rPr lang="ar" sz="1600" dirty="0">
                  <a:solidFill>
                    <a:srgbClr val="000000"/>
                  </a:solidFill>
                  <a:latin typeface="Gill Sans"/>
                  <a:ea typeface="Gill Sans"/>
                  <a:cs typeface="Gill Sans"/>
                  <a:sym typeface="Gill Sans"/>
                </a:rPr>
                <a:t>الأبحاث والتطبيق</a:t>
              </a:r>
              <a:endParaRPr sz="2400" dirty="0"/>
            </a:p>
          </p:txBody>
        </p:sp>
      </p:grpSp>
      <p:sp>
        <p:nvSpPr>
          <p:cNvPr id="1301" name="Google Shape;1301;p18"/>
          <p:cNvSpPr/>
          <p:nvPr/>
        </p:nvSpPr>
        <p:spPr>
          <a:xfrm>
            <a:off x="7542969" y="996283"/>
            <a:ext cx="1301960" cy="1030471"/>
          </a:xfrm>
          <a:prstGeom prst="donut">
            <a:avLst>
              <a:gd name="adj" fmla="val 467"/>
            </a:avLst>
          </a:prstGeom>
          <a:solidFill>
            <a:srgbClr val="FFFF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algn="ctr" rtl="1">
              <a:spcBef>
                <a:spcPts val="0"/>
              </a:spcBef>
              <a:spcAft>
                <a:spcPts val="0"/>
              </a:spcAft>
            </a:pPr>
            <a:endParaRPr sz="1400">
              <a:solidFill>
                <a:schemeClr val="dk1"/>
              </a:solidFill>
              <a:latin typeface="Arial"/>
              <a:ea typeface="Arial"/>
              <a:cs typeface="Arial"/>
              <a:sym typeface="Arial"/>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301"/>
                                        </p:tgtEl>
                                        <p:attrNameLst>
                                          <p:attrName>style.visibility</p:attrName>
                                        </p:attrNameLst>
                                      </p:cBhvr>
                                      <p:to>
                                        <p:strVal val="visible"/>
                                      </p:to>
                                    </p:set>
                                    <p:animEffect transition="in" filter="wheel(1)">
                                      <p:cBhvr>
                                        <p:cTn id="7" dur="2000"/>
                                        <p:tgtEl>
                                          <p:spTgt spid="130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66">
                                            <p:txEl>
                                              <p:pRg st="0" end="0"/>
                                            </p:txEl>
                                          </p:spTgt>
                                        </p:tgtEl>
                                        <p:attrNameLst>
                                          <p:attrName>style.visibility</p:attrName>
                                        </p:attrNameLst>
                                      </p:cBhvr>
                                      <p:to>
                                        <p:strVal val="visible"/>
                                      </p:to>
                                    </p:set>
                                    <p:animEffect transition="in" filter="fade">
                                      <p:cBhvr>
                                        <p:cTn id="12" dur="1000"/>
                                        <p:tgtEl>
                                          <p:spTgt spid="1266">
                                            <p:txEl>
                                              <p:pRg st="0" end="0"/>
                                            </p:txEl>
                                          </p:spTgt>
                                        </p:tgtEl>
                                      </p:cBhvr>
                                    </p:animEffect>
                                    <p:anim calcmode="lin" valueType="num">
                                      <p:cBhvr>
                                        <p:cTn id="13" dur="1000" fill="hold"/>
                                        <p:tgtEl>
                                          <p:spTgt spid="1266">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26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66">
                                            <p:txEl>
                                              <p:pRg st="1" end="1"/>
                                            </p:txEl>
                                          </p:spTgt>
                                        </p:tgtEl>
                                        <p:attrNameLst>
                                          <p:attrName>style.visibility</p:attrName>
                                        </p:attrNameLst>
                                      </p:cBhvr>
                                      <p:to>
                                        <p:strVal val="visible"/>
                                      </p:to>
                                    </p:set>
                                    <p:animEffect transition="in" filter="fade">
                                      <p:cBhvr>
                                        <p:cTn id="19" dur="1000"/>
                                        <p:tgtEl>
                                          <p:spTgt spid="1266">
                                            <p:txEl>
                                              <p:pRg st="1" end="1"/>
                                            </p:txEl>
                                          </p:spTgt>
                                        </p:tgtEl>
                                      </p:cBhvr>
                                    </p:animEffect>
                                    <p:anim calcmode="lin" valueType="num">
                                      <p:cBhvr>
                                        <p:cTn id="20" dur="1000" fill="hold"/>
                                        <p:tgtEl>
                                          <p:spTgt spid="1266">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126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266">
                                            <p:txEl>
                                              <p:pRg st="2" end="2"/>
                                            </p:txEl>
                                          </p:spTgt>
                                        </p:tgtEl>
                                        <p:attrNameLst>
                                          <p:attrName>style.visibility</p:attrName>
                                        </p:attrNameLst>
                                      </p:cBhvr>
                                      <p:to>
                                        <p:strVal val="visible"/>
                                      </p:to>
                                    </p:set>
                                    <p:animEffect transition="in" filter="fade">
                                      <p:cBhvr>
                                        <p:cTn id="26" dur="1000"/>
                                        <p:tgtEl>
                                          <p:spTgt spid="1266">
                                            <p:txEl>
                                              <p:pRg st="2" end="2"/>
                                            </p:txEl>
                                          </p:spTgt>
                                        </p:tgtEl>
                                      </p:cBhvr>
                                    </p:animEffect>
                                    <p:anim calcmode="lin" valueType="num">
                                      <p:cBhvr>
                                        <p:cTn id="27" dur="1000" fill="hold"/>
                                        <p:tgtEl>
                                          <p:spTgt spid="1266">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126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266">
                                            <p:txEl>
                                              <p:pRg st="3" end="3"/>
                                            </p:txEl>
                                          </p:spTgt>
                                        </p:tgtEl>
                                        <p:attrNameLst>
                                          <p:attrName>style.visibility</p:attrName>
                                        </p:attrNameLst>
                                      </p:cBhvr>
                                      <p:to>
                                        <p:strVal val="visible"/>
                                      </p:to>
                                    </p:set>
                                    <p:animEffect transition="in" filter="fade">
                                      <p:cBhvr>
                                        <p:cTn id="33" dur="1000"/>
                                        <p:tgtEl>
                                          <p:spTgt spid="1266">
                                            <p:txEl>
                                              <p:pRg st="3" end="3"/>
                                            </p:txEl>
                                          </p:spTgt>
                                        </p:tgtEl>
                                      </p:cBhvr>
                                    </p:animEffect>
                                    <p:anim calcmode="lin" valueType="num">
                                      <p:cBhvr>
                                        <p:cTn id="34" dur="1000" fill="hold"/>
                                        <p:tgtEl>
                                          <p:spTgt spid="1266">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126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6" grpId="0" build="p"/>
      <p:bldP spid="130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305"/>
        <p:cNvGrpSpPr/>
        <p:nvPr/>
      </p:nvGrpSpPr>
      <p:grpSpPr>
        <a:xfrm>
          <a:off x="0" y="0"/>
          <a:ext cx="0" cy="0"/>
          <a:chOff x="0" y="0"/>
          <a:chExt cx="0" cy="0"/>
        </a:xfrm>
      </p:grpSpPr>
      <p:sp>
        <p:nvSpPr>
          <p:cNvPr id="1306" name="Google Shape;1306;p19"/>
          <p:cNvSpPr txBox="1">
            <a:spLocks noGrp="1"/>
          </p:cNvSpPr>
          <p:nvPr>
            <p:ph type="sldNum" idx="12"/>
          </p:nvPr>
        </p:nvSpPr>
        <p:spPr>
          <a:xfrm>
            <a:off x="6858000" y="5681252"/>
            <a:ext cx="2133600" cy="186148"/>
          </a:xfrm>
          <a:prstGeom prst="rect">
            <a:avLst/>
          </a:prstGeom>
          <a:noFill/>
          <a:ln>
            <a:noFill/>
          </a:ln>
        </p:spPr>
        <p:txBody>
          <a:bodyPr spcFirstLastPara="1" vert="horz" wrap="square" lIns="91425" tIns="45700" rIns="91425" bIns="45700" rtlCol="0" anchor="ctr" anchorCtr="0">
            <a:noAutofit/>
          </a:bodyPr>
          <a:lstStyle/>
          <a:p>
            <a:pPr algn="l" rtl="1"/>
            <a:fld id="{00000000-1234-1234-1234-123412341234}" type="slidenum">
              <a:rPr/>
              <a:pPr algn="l" rtl="1"/>
              <a:t>41</a:t>
            </a:fld>
            <a:endParaRPr/>
          </a:p>
        </p:txBody>
      </p:sp>
      <p:sp>
        <p:nvSpPr>
          <p:cNvPr id="1307" name="Google Shape;1307;p19"/>
          <p:cNvSpPr txBox="1">
            <a:spLocks noGrp="1"/>
          </p:cNvSpPr>
          <p:nvPr>
            <p:ph type="title"/>
          </p:nvPr>
        </p:nvSpPr>
        <p:spPr>
          <a:xfrm>
            <a:off x="759129" y="1369780"/>
            <a:ext cx="7772400" cy="465300"/>
          </a:xfrm>
          <a:prstGeom prst="rect">
            <a:avLst/>
          </a:prstGeom>
          <a:noFill/>
          <a:ln>
            <a:noFill/>
          </a:ln>
        </p:spPr>
        <p:txBody>
          <a:bodyPr spcFirstLastPara="1" vert="horz" wrap="square" lIns="91425" tIns="45700" rIns="91425" bIns="45700" numCol="1" anchor="b" anchorCtr="0" compatLnSpc="1">
            <a:prstTxWarp prst="textNoShape">
              <a:avLst/>
            </a:prstTxWarp>
            <a:noAutofit/>
          </a:bodyPr>
          <a:lstStyle/>
          <a:p>
            <a:pPr algn="r" rtl="1"/>
            <a:r>
              <a:rPr lang="ar" b="0" i="0" u="none" cap="all" baseline="0">
                <a:latin typeface="Gill Sans"/>
                <a:ea typeface="Gill Sans"/>
                <a:cs typeface="Gill Sans"/>
                <a:sym typeface="Gill Sans"/>
              </a:rPr>
              <a:t>رفاهة الطفل</a:t>
            </a:r>
            <a:endParaRPr cap="all" dirty="0">
              <a:latin typeface="Gill Sans"/>
              <a:ea typeface="Gill Sans"/>
              <a:cs typeface="Gill Sans"/>
              <a:sym typeface="Gill Sans"/>
            </a:endParaRPr>
          </a:p>
        </p:txBody>
      </p:sp>
      <p:sp>
        <p:nvSpPr>
          <p:cNvPr id="1308" name="Google Shape;1308;p19"/>
          <p:cNvSpPr txBox="1"/>
          <p:nvPr/>
        </p:nvSpPr>
        <p:spPr>
          <a:xfrm>
            <a:off x="419900" y="2151063"/>
            <a:ext cx="3943500" cy="3000000"/>
          </a:xfrm>
          <a:prstGeom prst="rect">
            <a:avLst/>
          </a:prstGeom>
          <a:noFill/>
          <a:ln>
            <a:noFill/>
          </a:ln>
        </p:spPr>
        <p:txBody>
          <a:bodyPr spcFirstLastPara="1" wrap="square" lIns="91425" tIns="91425" rIns="91425" bIns="91425" anchor="t" anchorCtr="0">
            <a:noAutofit/>
          </a:bodyPr>
          <a:lstStyle/>
          <a:p>
            <a:pPr marL="457200" indent="-330200" algn="r" rtl="1">
              <a:spcBef>
                <a:spcPts val="0"/>
              </a:spcBef>
              <a:spcAft>
                <a:spcPts val="0"/>
              </a:spcAft>
              <a:buClr>
                <a:schemeClr val="accent3"/>
              </a:buClr>
              <a:buSzPts val="1600"/>
              <a:buFont typeface="Gill Sans"/>
              <a:buChar char="•"/>
            </a:pPr>
            <a:r>
              <a:rPr lang="ar" sz="2800" dirty="0">
                <a:solidFill>
                  <a:schemeClr val="accent3"/>
                </a:solidFill>
                <a:latin typeface="Gill Sans"/>
                <a:ea typeface="Gill Sans"/>
                <a:cs typeface="Gill Sans"/>
                <a:sym typeface="Gill Sans"/>
              </a:rPr>
              <a:t>الطفل بصحة جيدة، ويتلقى التغذية  الملائمة، ويشعر بالأمان، وهناك حماية له من إجهاد الصدمات النفسية المتكرر. وتقدم نحو معايير نمو الاتصال والإدراك، ويتلقى قسطا كافيا من الراحة قبل الذهاب إلى المدرسة.</a:t>
            </a:r>
            <a:endParaRPr sz="3200" dirty="0">
              <a:solidFill>
                <a:schemeClr val="accent3"/>
              </a:solidFill>
              <a:latin typeface="Gill Sans"/>
              <a:ea typeface="Gill Sans"/>
              <a:cs typeface="Gill Sans"/>
              <a:sym typeface="Gill Sans"/>
            </a:endParaRPr>
          </a:p>
        </p:txBody>
      </p:sp>
      <p:pic>
        <p:nvPicPr>
          <p:cNvPr id="1309" name="Google Shape;1309;p19"/>
          <p:cNvPicPr preferRelativeResize="0"/>
          <p:nvPr/>
        </p:nvPicPr>
        <p:blipFill>
          <a:blip r:embed="rId3"/>
          <a:srcRect/>
          <a:stretch/>
        </p:blipFill>
        <p:spPr>
          <a:xfrm>
            <a:off x="4572001" y="1245047"/>
            <a:ext cx="4312415" cy="4302362"/>
          </a:xfrm>
          <a:prstGeom prst="rect">
            <a:avLst/>
          </a:prstGeom>
          <a:noFill/>
          <a:ln>
            <a:noFill/>
          </a:ln>
        </p:spPr>
      </p:pic>
    </p:spTree>
  </p:cSld>
  <p:clrMapOvr>
    <a:masterClrMapping/>
  </p:clrMapOvr>
  <p:transition spd="slow">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Footer Placeholder 2">
            <a:extLst>
              <a:ext uri="{FF2B5EF4-FFF2-40B4-BE49-F238E27FC236}">
                <a16:creationId xmlns:a16="http://schemas.microsoft.com/office/drawing/2014/main" id="{A9B77695-0DD8-4A9D-8603-D4096C60E7C7}"/>
              </a:ext>
            </a:extLst>
          </p:cNvPr>
          <p:cNvSpPr>
            <a:spLocks noGrp="1" noChangeArrowheads="1"/>
          </p:cNvSpPr>
          <p:nvPr>
            <p:ph type="ftr" sz="quarter" idx="3"/>
          </p:nvPr>
        </p:nvSpPr>
        <p:spPr bwMode="auto">
          <a:xfrm>
            <a:off x="3124200" y="6521450"/>
            <a:ext cx="2895600" cy="1841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fontAlgn="base">
              <a:spcBef>
                <a:spcPct val="0"/>
              </a:spcBef>
              <a:spcAft>
                <a:spcPct val="0"/>
              </a:spcAft>
              <a:defRPr>
                <a:solidFill>
                  <a:schemeClr val="tx1"/>
                </a:solidFill>
                <a:latin typeface="Gill Sans MT" panose="020B0502020104020203" pitchFamily="34" charset="0"/>
              </a:defRPr>
            </a:lvl6pPr>
            <a:lvl7pPr marL="2971800" indent="-228600" defTabSz="457200" fontAlgn="base">
              <a:spcBef>
                <a:spcPct val="0"/>
              </a:spcBef>
              <a:spcAft>
                <a:spcPct val="0"/>
              </a:spcAft>
              <a:defRPr>
                <a:solidFill>
                  <a:schemeClr val="tx1"/>
                </a:solidFill>
                <a:latin typeface="Gill Sans MT" panose="020B0502020104020203" pitchFamily="34" charset="0"/>
              </a:defRPr>
            </a:lvl7pPr>
            <a:lvl8pPr marL="3429000" indent="-228600" defTabSz="457200" fontAlgn="base">
              <a:spcBef>
                <a:spcPct val="0"/>
              </a:spcBef>
              <a:spcAft>
                <a:spcPct val="0"/>
              </a:spcAft>
              <a:defRPr>
                <a:solidFill>
                  <a:schemeClr val="tx1"/>
                </a:solidFill>
                <a:latin typeface="Gill Sans MT" panose="020B0502020104020203" pitchFamily="34" charset="0"/>
              </a:defRPr>
            </a:lvl8pPr>
            <a:lvl9pPr marL="3886200" indent="-228600" defTabSz="457200" fontAlgn="base">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endParaRPr lang="en-US" altLang="en-US" dirty="0">
              <a:solidFill>
                <a:srgbClr val="635C5B"/>
              </a:solidFill>
              <a:ea typeface="Gill Sans MT" panose="020B0502020104020203" pitchFamily="34" charset="0"/>
              <a:cs typeface="Gill Sans MT" panose="020B0502020104020203" pitchFamily="34" charset="0"/>
            </a:endParaRPr>
          </a:p>
        </p:txBody>
      </p:sp>
      <p:sp>
        <p:nvSpPr>
          <p:cNvPr id="34820" name="Slide Number Placeholder 3">
            <a:extLst>
              <a:ext uri="{FF2B5EF4-FFF2-40B4-BE49-F238E27FC236}">
                <a16:creationId xmlns:a16="http://schemas.microsoft.com/office/drawing/2014/main" id="{90E02991-67B6-4B4D-9C24-0685980DBC56}"/>
              </a:ext>
            </a:extLst>
          </p:cNvPr>
          <p:cNvSpPr>
            <a:spLocks noGrp="1" noChangeArrowheads="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fontAlgn="base">
              <a:spcBef>
                <a:spcPct val="0"/>
              </a:spcBef>
              <a:spcAft>
                <a:spcPct val="0"/>
              </a:spcAft>
              <a:defRPr>
                <a:solidFill>
                  <a:schemeClr val="tx1"/>
                </a:solidFill>
                <a:latin typeface="Gill Sans MT" panose="020B0502020104020203" pitchFamily="34" charset="0"/>
              </a:defRPr>
            </a:lvl6pPr>
            <a:lvl7pPr marL="2971800" indent="-228600" defTabSz="457200" fontAlgn="base">
              <a:spcBef>
                <a:spcPct val="0"/>
              </a:spcBef>
              <a:spcAft>
                <a:spcPct val="0"/>
              </a:spcAft>
              <a:defRPr>
                <a:solidFill>
                  <a:schemeClr val="tx1"/>
                </a:solidFill>
                <a:latin typeface="Gill Sans MT" panose="020B0502020104020203" pitchFamily="34" charset="0"/>
              </a:defRPr>
            </a:lvl7pPr>
            <a:lvl8pPr marL="3429000" indent="-228600" defTabSz="457200" fontAlgn="base">
              <a:spcBef>
                <a:spcPct val="0"/>
              </a:spcBef>
              <a:spcAft>
                <a:spcPct val="0"/>
              </a:spcAft>
              <a:defRPr>
                <a:solidFill>
                  <a:schemeClr val="tx1"/>
                </a:solidFill>
                <a:latin typeface="Gill Sans MT" panose="020B0502020104020203" pitchFamily="34" charset="0"/>
              </a:defRPr>
            </a:lvl8pPr>
            <a:lvl9pPr marL="3886200" indent="-228600" defTabSz="457200" fontAlgn="base">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C94C3B6E-557F-4ECE-85AA-E0428859E180}" type="slidenum">
              <a:rPr lang="en-US" altLang="en-US">
                <a:solidFill>
                  <a:srgbClr val="FFFFFF"/>
                </a:solidFill>
                <a:ea typeface="Gill Sans MT" panose="020B0502020104020203" pitchFamily="34" charset="0"/>
                <a:cs typeface="Gill Sans MT" panose="020B0502020104020203" pitchFamily="34" charset="0"/>
              </a:rPr>
              <a:pPr fontAlgn="base">
                <a:spcBef>
                  <a:spcPct val="0"/>
                </a:spcBef>
                <a:spcAft>
                  <a:spcPct val="0"/>
                </a:spcAft>
              </a:pPr>
              <a:t>42</a:t>
            </a:fld>
            <a:endParaRPr lang="en-US" altLang="en-US">
              <a:solidFill>
                <a:srgbClr val="FFFFFF"/>
              </a:solidFill>
              <a:ea typeface="Gill Sans MT" panose="020B0502020104020203" pitchFamily="34" charset="0"/>
              <a:cs typeface="Gill Sans MT" panose="020B0502020104020203" pitchFamily="34" charset="0"/>
            </a:endParaRPr>
          </a:p>
        </p:txBody>
      </p:sp>
      <p:sp>
        <p:nvSpPr>
          <p:cNvPr id="5" name="Title 4">
            <a:extLst>
              <a:ext uri="{FF2B5EF4-FFF2-40B4-BE49-F238E27FC236}">
                <a16:creationId xmlns:a16="http://schemas.microsoft.com/office/drawing/2014/main" id="{A0012283-A7A9-427A-9E98-E5870201B882}"/>
              </a:ext>
            </a:extLst>
          </p:cNvPr>
          <p:cNvSpPr>
            <a:spLocks noGrp="1"/>
          </p:cNvSpPr>
          <p:nvPr>
            <p:ph type="ctrTitle"/>
          </p:nvPr>
        </p:nvSpPr>
        <p:spPr>
          <a:xfrm>
            <a:off x="0" y="4038600"/>
            <a:ext cx="9144000" cy="2819400"/>
          </a:xfrm>
          <a:solidFill>
            <a:srgbClr val="FFFFFF"/>
          </a:solidFill>
        </p:spPr>
        <p:txBody>
          <a:bodyPr rtlCol="0">
            <a:normAutofit fontScale="90000"/>
          </a:bodyPr>
          <a:lstStyle/>
          <a:p>
            <a:pPr marL="233363" fontAlgn="auto">
              <a:spcBef>
                <a:spcPts val="1200"/>
              </a:spcBef>
              <a:spcAft>
                <a:spcPts val="0"/>
              </a:spcAft>
              <a:defRPr/>
            </a:pPr>
            <a:r>
              <a:rPr lang="en-US" sz="2400" dirty="0">
                <a:solidFill>
                  <a:schemeClr val="tx2"/>
                </a:solidFill>
                <a:ea typeface="+mj-ea"/>
              </a:rPr>
              <a:t>2019 STATE OF THE ART (SOTA) CONFERENCE ON </a:t>
            </a:r>
            <a:br>
              <a:rPr lang="en-US" sz="2400" dirty="0">
                <a:solidFill>
                  <a:schemeClr val="tx2"/>
                </a:solidFill>
                <a:ea typeface="+mj-ea"/>
              </a:rPr>
            </a:br>
            <a:r>
              <a:rPr lang="en-US" sz="2400" dirty="0">
                <a:solidFill>
                  <a:schemeClr val="tx2"/>
                </a:solidFill>
                <a:ea typeface="+mj-ea"/>
              </a:rPr>
              <a:t>ARABIC LITERACY AND NUMERACY IN THE PRIMARY GRADES</a:t>
            </a:r>
            <a:br>
              <a:rPr lang="en-US" sz="2400" dirty="0">
                <a:solidFill>
                  <a:schemeClr val="tx2"/>
                </a:solidFill>
                <a:ea typeface="+mj-ea"/>
              </a:rPr>
            </a:br>
            <a:r>
              <a:rPr lang="ar-SA" sz="2700" b="1" dirty="0">
                <a:solidFill>
                  <a:schemeClr val="tx2"/>
                </a:solidFill>
              </a:rPr>
              <a:t>المؤتمر الدولي  حول</a:t>
            </a:r>
            <a:r>
              <a:rPr lang="ar-SA" sz="2700" dirty="0">
                <a:solidFill>
                  <a:schemeClr val="tx2"/>
                </a:solidFill>
              </a:rPr>
              <a:t> </a:t>
            </a:r>
            <a:r>
              <a:rPr lang="ar-SA" sz="2700" b="1" dirty="0">
                <a:solidFill>
                  <a:schemeClr val="tx2"/>
                </a:solidFill>
              </a:rPr>
              <a:t>تعليم</a:t>
            </a:r>
            <a:r>
              <a:rPr lang="ar-SA" sz="2700" dirty="0">
                <a:solidFill>
                  <a:schemeClr val="tx2"/>
                </a:solidFill>
              </a:rPr>
              <a:t> </a:t>
            </a:r>
            <a:r>
              <a:rPr lang="ar-SA" sz="2700" b="1" dirty="0">
                <a:solidFill>
                  <a:schemeClr val="tx2"/>
                </a:solidFill>
              </a:rPr>
              <a:t>القراءة</a:t>
            </a:r>
            <a:r>
              <a:rPr lang="ar-SA" sz="2700" dirty="0">
                <a:solidFill>
                  <a:schemeClr val="tx2"/>
                </a:solidFill>
              </a:rPr>
              <a:t> </a:t>
            </a:r>
            <a:r>
              <a:rPr lang="ar-SA" sz="2700" b="1" dirty="0">
                <a:solidFill>
                  <a:schemeClr val="tx2"/>
                </a:solidFill>
              </a:rPr>
              <a:t>الكتابة  باللغة</a:t>
            </a:r>
            <a:r>
              <a:rPr lang="ar-SA" sz="2700" dirty="0">
                <a:solidFill>
                  <a:schemeClr val="tx2"/>
                </a:solidFill>
              </a:rPr>
              <a:t> </a:t>
            </a:r>
            <a:r>
              <a:rPr lang="ar-SA" sz="2700" b="1" dirty="0">
                <a:solidFill>
                  <a:schemeClr val="tx2"/>
                </a:solidFill>
              </a:rPr>
              <a:t>العربية  والرياضيات</a:t>
            </a:r>
            <a:r>
              <a:rPr lang="ar-SA" sz="2700" dirty="0">
                <a:solidFill>
                  <a:schemeClr val="tx2"/>
                </a:solidFill>
              </a:rPr>
              <a:t> </a:t>
            </a:r>
            <a:r>
              <a:rPr lang="ar-SA" sz="2700" b="1" dirty="0">
                <a:solidFill>
                  <a:schemeClr val="tx2"/>
                </a:solidFill>
              </a:rPr>
              <a:t>في</a:t>
            </a:r>
            <a:r>
              <a:rPr lang="ar-SA" sz="2700" dirty="0">
                <a:solidFill>
                  <a:schemeClr val="tx2"/>
                </a:solidFill>
              </a:rPr>
              <a:t> </a:t>
            </a:r>
            <a:r>
              <a:rPr lang="ar-SA" sz="2700" b="1" dirty="0">
                <a:solidFill>
                  <a:schemeClr val="tx2"/>
                </a:solidFill>
              </a:rPr>
              <a:t>الصفوف</a:t>
            </a:r>
            <a:r>
              <a:rPr lang="ar-SA" sz="2700" dirty="0">
                <a:solidFill>
                  <a:schemeClr val="tx2"/>
                </a:solidFill>
              </a:rPr>
              <a:t> </a:t>
            </a:r>
            <a:r>
              <a:rPr lang="ar-SA" sz="2700" b="1" dirty="0">
                <a:solidFill>
                  <a:schemeClr val="tx2"/>
                </a:solidFill>
              </a:rPr>
              <a:t>الابتدائية</a:t>
            </a:r>
            <a:br>
              <a:rPr lang="en-US" sz="2400" dirty="0">
                <a:solidFill>
                  <a:schemeClr val="tx2"/>
                </a:solidFill>
                <a:ea typeface="+mj-ea"/>
              </a:rPr>
            </a:br>
            <a:br>
              <a:rPr lang="en-US" sz="2400" dirty="0">
                <a:solidFill>
                  <a:schemeClr val="tx2"/>
                </a:solidFill>
                <a:ea typeface="+mj-ea"/>
              </a:rPr>
            </a:br>
            <a:r>
              <a:rPr lang="en-US" sz="2000" dirty="0">
                <a:solidFill>
                  <a:schemeClr val="tx2"/>
                </a:solidFill>
                <a:ea typeface="+mj-ea"/>
              </a:rPr>
              <a:t>October 28-30, 2019</a:t>
            </a:r>
            <a:br>
              <a:rPr lang="en-US" sz="2000" dirty="0">
                <a:solidFill>
                  <a:schemeClr val="tx2"/>
                </a:solidFill>
                <a:ea typeface="+mj-ea"/>
              </a:rPr>
            </a:br>
            <a:r>
              <a:rPr lang="ar-SA" sz="2200" b="1" dirty="0">
                <a:solidFill>
                  <a:schemeClr val="tx2"/>
                </a:solidFill>
              </a:rPr>
              <a:t>من 28 إلى 30 أكتوبر2019</a:t>
            </a:r>
            <a:br>
              <a:rPr lang="en-US" sz="1300" dirty="0">
                <a:solidFill>
                  <a:schemeClr val="tx2"/>
                </a:solidFill>
                <a:ea typeface="+mj-ea"/>
              </a:rPr>
            </a:br>
            <a:endParaRPr lang="en-US" sz="2400" dirty="0">
              <a:solidFill>
                <a:schemeClr val="tx2"/>
              </a:solidFill>
              <a:ea typeface="+mj-ea"/>
            </a:endParaRPr>
          </a:p>
        </p:txBody>
      </p:sp>
      <p:pic>
        <p:nvPicPr>
          <p:cNvPr id="9" name="Picture 8" descr="A close up of a logo&#10;&#10;Description automatically generated">
            <a:extLst>
              <a:ext uri="{FF2B5EF4-FFF2-40B4-BE49-F238E27FC236}">
                <a16:creationId xmlns:a16="http://schemas.microsoft.com/office/drawing/2014/main" id="{A3FA9901-292D-49E4-A90B-41C8AF5E4F65}"/>
              </a:ext>
            </a:extLst>
          </p:cNvPr>
          <p:cNvPicPr>
            <a:picLocks noChangeAspect="1"/>
          </p:cNvPicPr>
          <p:nvPr/>
        </p:nvPicPr>
        <p:blipFill>
          <a:blip r:embed="rId3"/>
          <a:stretch>
            <a:fillRect/>
          </a:stretch>
        </p:blipFill>
        <p:spPr>
          <a:xfrm>
            <a:off x="7398580" y="5382206"/>
            <a:ext cx="1687942" cy="1387963"/>
          </a:xfrm>
          <a:prstGeom prst="rect">
            <a:avLst/>
          </a:prstGeom>
        </p:spPr>
      </p:pic>
      <p:pic>
        <p:nvPicPr>
          <p:cNvPr id="11" name="Picture 10" descr="A close up of a logo&#10;&#10;Description automatically generated">
            <a:extLst>
              <a:ext uri="{FF2B5EF4-FFF2-40B4-BE49-F238E27FC236}">
                <a16:creationId xmlns:a16="http://schemas.microsoft.com/office/drawing/2014/main" id="{E07C3ED7-265B-46A4-A687-CAB9B1FB4A93}"/>
              </a:ext>
            </a:extLst>
          </p:cNvPr>
          <p:cNvPicPr>
            <a:picLocks noChangeAspect="1"/>
          </p:cNvPicPr>
          <p:nvPr/>
        </p:nvPicPr>
        <p:blipFill>
          <a:blip r:embed="rId4"/>
          <a:stretch>
            <a:fillRect/>
          </a:stretch>
        </p:blipFill>
        <p:spPr>
          <a:xfrm>
            <a:off x="5803495" y="5294376"/>
            <a:ext cx="1828800" cy="1563624"/>
          </a:xfrm>
          <a:prstGeom prst="rect">
            <a:avLst/>
          </a:prstGeom>
        </p:spPr>
      </p:pic>
      <p:sp>
        <p:nvSpPr>
          <p:cNvPr id="12" name="TextBox 11">
            <a:extLst>
              <a:ext uri="{FF2B5EF4-FFF2-40B4-BE49-F238E27FC236}">
                <a16:creationId xmlns:a16="http://schemas.microsoft.com/office/drawing/2014/main" id="{C76BC657-D5B5-49D9-904E-E535069FAEE2}"/>
              </a:ext>
            </a:extLst>
          </p:cNvPr>
          <p:cNvSpPr txBox="1"/>
          <p:nvPr/>
        </p:nvSpPr>
        <p:spPr>
          <a:xfrm>
            <a:off x="0" y="3886200"/>
            <a:ext cx="9144000" cy="182880"/>
          </a:xfrm>
          <a:prstGeom prst="rect">
            <a:avLst/>
          </a:prstGeom>
          <a:solidFill>
            <a:schemeClr val="accent1"/>
          </a:solidFill>
        </p:spPr>
        <p:txBody>
          <a:bodyPr wrap="square" rtlCol="0">
            <a:noAutofit/>
          </a:bodyPr>
          <a:lstStyle/>
          <a:p>
            <a:pPr algn="l"/>
            <a:endParaRPr lang="en-US"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74">
            <a:extLst>
              <a:ext uri="{FF2B5EF4-FFF2-40B4-BE49-F238E27FC236}">
                <a16:creationId xmlns:a16="http://schemas.microsoft.com/office/drawing/2014/main" id="{6DB26735-3F03-4D2E-A08C-98D3742987CA}"/>
              </a:ext>
            </a:extLst>
          </p:cNvPr>
          <p:cNvGrpSpPr>
            <a:grpSpLocks/>
          </p:cNvGrpSpPr>
          <p:nvPr/>
        </p:nvGrpSpPr>
        <p:grpSpPr bwMode="auto">
          <a:xfrm>
            <a:off x="197246" y="304801"/>
            <a:ext cx="8489554" cy="5004630"/>
            <a:chOff x="-2285" y="669"/>
            <a:chExt cx="16305" cy="8873"/>
          </a:xfrm>
        </p:grpSpPr>
        <p:sp>
          <p:nvSpPr>
            <p:cNvPr id="5" name="Rectangle 106">
              <a:extLst>
                <a:ext uri="{FF2B5EF4-FFF2-40B4-BE49-F238E27FC236}">
                  <a16:creationId xmlns:a16="http://schemas.microsoft.com/office/drawing/2014/main" id="{57C1350C-7283-4186-9DD9-8F83689C6C9E}"/>
                </a:ext>
              </a:extLst>
            </p:cNvPr>
            <p:cNvSpPr>
              <a:spLocks noChangeArrowheads="1"/>
            </p:cNvSpPr>
            <p:nvPr/>
          </p:nvSpPr>
          <p:spPr bwMode="auto">
            <a:xfrm>
              <a:off x="85" y="1476"/>
              <a:ext cx="13935" cy="2676"/>
            </a:xfrm>
            <a:prstGeom prst="rect">
              <a:avLst/>
            </a:prstGeom>
            <a:solidFill>
              <a:srgbClr val="0046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pPr>
              <a:endParaRPr lang="en-US" sz="1350">
                <a:solidFill>
                  <a:prstClr val="black"/>
                </a:solidFill>
                <a:latin typeface="Calibri" panose="020F0502020204030204"/>
              </a:endParaRPr>
            </a:p>
          </p:txBody>
        </p:sp>
        <p:sp>
          <p:nvSpPr>
            <p:cNvPr id="7" name="Freeform 104">
              <a:extLst>
                <a:ext uri="{FF2B5EF4-FFF2-40B4-BE49-F238E27FC236}">
                  <a16:creationId xmlns:a16="http://schemas.microsoft.com/office/drawing/2014/main" id="{66252862-D1F4-4EE9-84CA-A15A47FFA29F}"/>
                </a:ext>
              </a:extLst>
            </p:cNvPr>
            <p:cNvSpPr>
              <a:spLocks/>
            </p:cNvSpPr>
            <p:nvPr/>
          </p:nvSpPr>
          <p:spPr bwMode="auto">
            <a:xfrm>
              <a:off x="261" y="2008"/>
              <a:ext cx="3285" cy="2001"/>
            </a:xfrm>
            <a:custGeom>
              <a:avLst/>
              <a:gdLst>
                <a:gd name="T0" fmla="+- 0 3212 261"/>
                <a:gd name="T1" fmla="*/ T0 w 3285"/>
                <a:gd name="T2" fmla="+- 0 2008 2008"/>
                <a:gd name="T3" fmla="*/ 2008 h 2001"/>
                <a:gd name="T4" fmla="+- 0 595 261"/>
                <a:gd name="T5" fmla="*/ T4 w 3285"/>
                <a:gd name="T6" fmla="+- 0 2008 2008"/>
                <a:gd name="T7" fmla="*/ 2008 h 2001"/>
                <a:gd name="T8" fmla="+- 0 518 261"/>
                <a:gd name="T9" fmla="*/ T8 w 3285"/>
                <a:gd name="T10" fmla="+- 0 2017 2008"/>
                <a:gd name="T11" fmla="*/ 2017 h 2001"/>
                <a:gd name="T12" fmla="+- 0 448 261"/>
                <a:gd name="T13" fmla="*/ T12 w 3285"/>
                <a:gd name="T14" fmla="+- 0 2042 2008"/>
                <a:gd name="T15" fmla="*/ 2042 h 2001"/>
                <a:gd name="T16" fmla="+- 0 386 261"/>
                <a:gd name="T17" fmla="*/ T16 w 3285"/>
                <a:gd name="T18" fmla="+- 0 2081 2008"/>
                <a:gd name="T19" fmla="*/ 2081 h 2001"/>
                <a:gd name="T20" fmla="+- 0 334 261"/>
                <a:gd name="T21" fmla="*/ T20 w 3285"/>
                <a:gd name="T22" fmla="+- 0 2133 2008"/>
                <a:gd name="T23" fmla="*/ 2133 h 2001"/>
                <a:gd name="T24" fmla="+- 0 295 261"/>
                <a:gd name="T25" fmla="*/ T24 w 3285"/>
                <a:gd name="T26" fmla="+- 0 2195 2008"/>
                <a:gd name="T27" fmla="*/ 2195 h 2001"/>
                <a:gd name="T28" fmla="+- 0 270 261"/>
                <a:gd name="T29" fmla="*/ T28 w 3285"/>
                <a:gd name="T30" fmla="+- 0 2265 2008"/>
                <a:gd name="T31" fmla="*/ 2265 h 2001"/>
                <a:gd name="T32" fmla="+- 0 261 261"/>
                <a:gd name="T33" fmla="*/ T32 w 3285"/>
                <a:gd name="T34" fmla="+- 0 2342 2008"/>
                <a:gd name="T35" fmla="*/ 2342 h 2001"/>
                <a:gd name="T36" fmla="+- 0 261 261"/>
                <a:gd name="T37" fmla="*/ T36 w 3285"/>
                <a:gd name="T38" fmla="+- 0 3675 2008"/>
                <a:gd name="T39" fmla="*/ 3675 h 2001"/>
                <a:gd name="T40" fmla="+- 0 270 261"/>
                <a:gd name="T41" fmla="*/ T40 w 3285"/>
                <a:gd name="T42" fmla="+- 0 3752 2008"/>
                <a:gd name="T43" fmla="*/ 3752 h 2001"/>
                <a:gd name="T44" fmla="+- 0 295 261"/>
                <a:gd name="T45" fmla="*/ T44 w 3285"/>
                <a:gd name="T46" fmla="+- 0 3822 2008"/>
                <a:gd name="T47" fmla="*/ 3822 h 2001"/>
                <a:gd name="T48" fmla="+- 0 334 261"/>
                <a:gd name="T49" fmla="*/ T48 w 3285"/>
                <a:gd name="T50" fmla="+- 0 3884 2008"/>
                <a:gd name="T51" fmla="*/ 3884 h 2001"/>
                <a:gd name="T52" fmla="+- 0 386 261"/>
                <a:gd name="T53" fmla="*/ T52 w 3285"/>
                <a:gd name="T54" fmla="+- 0 3936 2008"/>
                <a:gd name="T55" fmla="*/ 3936 h 2001"/>
                <a:gd name="T56" fmla="+- 0 448 261"/>
                <a:gd name="T57" fmla="*/ T56 w 3285"/>
                <a:gd name="T58" fmla="+- 0 3975 2008"/>
                <a:gd name="T59" fmla="*/ 3975 h 2001"/>
                <a:gd name="T60" fmla="+- 0 518 261"/>
                <a:gd name="T61" fmla="*/ T60 w 3285"/>
                <a:gd name="T62" fmla="+- 0 4000 2008"/>
                <a:gd name="T63" fmla="*/ 4000 h 2001"/>
                <a:gd name="T64" fmla="+- 0 595 261"/>
                <a:gd name="T65" fmla="*/ T64 w 3285"/>
                <a:gd name="T66" fmla="+- 0 4009 2008"/>
                <a:gd name="T67" fmla="*/ 4009 h 2001"/>
                <a:gd name="T68" fmla="+- 0 3212 261"/>
                <a:gd name="T69" fmla="*/ T68 w 3285"/>
                <a:gd name="T70" fmla="+- 0 4009 2008"/>
                <a:gd name="T71" fmla="*/ 4009 h 2001"/>
                <a:gd name="T72" fmla="+- 0 3289 261"/>
                <a:gd name="T73" fmla="*/ T72 w 3285"/>
                <a:gd name="T74" fmla="+- 0 4000 2008"/>
                <a:gd name="T75" fmla="*/ 4000 h 2001"/>
                <a:gd name="T76" fmla="+- 0 3359 261"/>
                <a:gd name="T77" fmla="*/ T76 w 3285"/>
                <a:gd name="T78" fmla="+- 0 3975 2008"/>
                <a:gd name="T79" fmla="*/ 3975 h 2001"/>
                <a:gd name="T80" fmla="+- 0 3421 261"/>
                <a:gd name="T81" fmla="*/ T80 w 3285"/>
                <a:gd name="T82" fmla="+- 0 3936 2008"/>
                <a:gd name="T83" fmla="*/ 3936 h 2001"/>
                <a:gd name="T84" fmla="+- 0 3473 261"/>
                <a:gd name="T85" fmla="*/ T84 w 3285"/>
                <a:gd name="T86" fmla="+- 0 3884 2008"/>
                <a:gd name="T87" fmla="*/ 3884 h 2001"/>
                <a:gd name="T88" fmla="+- 0 3512 261"/>
                <a:gd name="T89" fmla="*/ T88 w 3285"/>
                <a:gd name="T90" fmla="+- 0 3822 2008"/>
                <a:gd name="T91" fmla="*/ 3822 h 2001"/>
                <a:gd name="T92" fmla="+- 0 3537 261"/>
                <a:gd name="T93" fmla="*/ T92 w 3285"/>
                <a:gd name="T94" fmla="+- 0 3752 2008"/>
                <a:gd name="T95" fmla="*/ 3752 h 2001"/>
                <a:gd name="T96" fmla="+- 0 3546 261"/>
                <a:gd name="T97" fmla="*/ T96 w 3285"/>
                <a:gd name="T98" fmla="+- 0 3675 2008"/>
                <a:gd name="T99" fmla="*/ 3675 h 2001"/>
                <a:gd name="T100" fmla="+- 0 3546 261"/>
                <a:gd name="T101" fmla="*/ T100 w 3285"/>
                <a:gd name="T102" fmla="+- 0 2342 2008"/>
                <a:gd name="T103" fmla="*/ 2342 h 2001"/>
                <a:gd name="T104" fmla="+- 0 3537 261"/>
                <a:gd name="T105" fmla="*/ T104 w 3285"/>
                <a:gd name="T106" fmla="+- 0 2265 2008"/>
                <a:gd name="T107" fmla="*/ 2265 h 2001"/>
                <a:gd name="T108" fmla="+- 0 3512 261"/>
                <a:gd name="T109" fmla="*/ T108 w 3285"/>
                <a:gd name="T110" fmla="+- 0 2195 2008"/>
                <a:gd name="T111" fmla="*/ 2195 h 2001"/>
                <a:gd name="T112" fmla="+- 0 3473 261"/>
                <a:gd name="T113" fmla="*/ T112 w 3285"/>
                <a:gd name="T114" fmla="+- 0 2133 2008"/>
                <a:gd name="T115" fmla="*/ 2133 h 2001"/>
                <a:gd name="T116" fmla="+- 0 3421 261"/>
                <a:gd name="T117" fmla="*/ T116 w 3285"/>
                <a:gd name="T118" fmla="+- 0 2081 2008"/>
                <a:gd name="T119" fmla="*/ 2081 h 2001"/>
                <a:gd name="T120" fmla="+- 0 3359 261"/>
                <a:gd name="T121" fmla="*/ T120 w 3285"/>
                <a:gd name="T122" fmla="+- 0 2042 2008"/>
                <a:gd name="T123" fmla="*/ 2042 h 2001"/>
                <a:gd name="T124" fmla="+- 0 3289 261"/>
                <a:gd name="T125" fmla="*/ T124 w 3285"/>
                <a:gd name="T126" fmla="+- 0 2017 2008"/>
                <a:gd name="T127" fmla="*/ 2017 h 2001"/>
                <a:gd name="T128" fmla="+- 0 3212 261"/>
                <a:gd name="T129" fmla="*/ T128 w 3285"/>
                <a:gd name="T130" fmla="+- 0 2008 2008"/>
                <a:gd name="T131" fmla="*/ 2008 h 200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3285" h="2001">
                  <a:moveTo>
                    <a:pt x="2951" y="0"/>
                  </a:moveTo>
                  <a:lnTo>
                    <a:pt x="334" y="0"/>
                  </a:lnTo>
                  <a:lnTo>
                    <a:pt x="257" y="9"/>
                  </a:lnTo>
                  <a:lnTo>
                    <a:pt x="187" y="34"/>
                  </a:lnTo>
                  <a:lnTo>
                    <a:pt x="125" y="73"/>
                  </a:lnTo>
                  <a:lnTo>
                    <a:pt x="73" y="125"/>
                  </a:lnTo>
                  <a:lnTo>
                    <a:pt x="34" y="187"/>
                  </a:lnTo>
                  <a:lnTo>
                    <a:pt x="9" y="257"/>
                  </a:lnTo>
                  <a:lnTo>
                    <a:pt x="0" y="334"/>
                  </a:lnTo>
                  <a:lnTo>
                    <a:pt x="0" y="1667"/>
                  </a:lnTo>
                  <a:lnTo>
                    <a:pt x="9" y="1744"/>
                  </a:lnTo>
                  <a:lnTo>
                    <a:pt x="34" y="1814"/>
                  </a:lnTo>
                  <a:lnTo>
                    <a:pt x="73" y="1876"/>
                  </a:lnTo>
                  <a:lnTo>
                    <a:pt x="125" y="1928"/>
                  </a:lnTo>
                  <a:lnTo>
                    <a:pt x="187" y="1967"/>
                  </a:lnTo>
                  <a:lnTo>
                    <a:pt x="257" y="1992"/>
                  </a:lnTo>
                  <a:lnTo>
                    <a:pt x="334" y="2001"/>
                  </a:lnTo>
                  <a:lnTo>
                    <a:pt x="2951" y="2001"/>
                  </a:lnTo>
                  <a:lnTo>
                    <a:pt x="3028" y="1992"/>
                  </a:lnTo>
                  <a:lnTo>
                    <a:pt x="3098" y="1967"/>
                  </a:lnTo>
                  <a:lnTo>
                    <a:pt x="3160" y="1928"/>
                  </a:lnTo>
                  <a:lnTo>
                    <a:pt x="3212" y="1876"/>
                  </a:lnTo>
                  <a:lnTo>
                    <a:pt x="3251" y="1814"/>
                  </a:lnTo>
                  <a:lnTo>
                    <a:pt x="3276" y="1744"/>
                  </a:lnTo>
                  <a:lnTo>
                    <a:pt x="3285" y="1667"/>
                  </a:lnTo>
                  <a:lnTo>
                    <a:pt x="3285" y="334"/>
                  </a:lnTo>
                  <a:lnTo>
                    <a:pt x="3276" y="257"/>
                  </a:lnTo>
                  <a:lnTo>
                    <a:pt x="3251" y="187"/>
                  </a:lnTo>
                  <a:lnTo>
                    <a:pt x="3212" y="125"/>
                  </a:lnTo>
                  <a:lnTo>
                    <a:pt x="3160" y="73"/>
                  </a:lnTo>
                  <a:lnTo>
                    <a:pt x="3098" y="34"/>
                  </a:lnTo>
                  <a:lnTo>
                    <a:pt x="3028" y="9"/>
                  </a:lnTo>
                  <a:lnTo>
                    <a:pt x="2951" y="0"/>
                  </a:lnTo>
                  <a:close/>
                </a:path>
              </a:pathLst>
            </a:custGeom>
            <a:solidFill>
              <a:srgbClr val="D5DC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pPr>
              <a:endParaRPr lang="en-US" sz="1350">
                <a:solidFill>
                  <a:prstClr val="black"/>
                </a:solidFill>
                <a:latin typeface="Calibri" panose="020F0502020204030204"/>
              </a:endParaRPr>
            </a:p>
          </p:txBody>
        </p:sp>
        <p:sp>
          <p:nvSpPr>
            <p:cNvPr id="8" name="Freeform 103">
              <a:extLst>
                <a:ext uri="{FF2B5EF4-FFF2-40B4-BE49-F238E27FC236}">
                  <a16:creationId xmlns:a16="http://schemas.microsoft.com/office/drawing/2014/main" id="{E9AD5179-401B-453E-B9C8-A503472CED7B}"/>
                </a:ext>
              </a:extLst>
            </p:cNvPr>
            <p:cNvSpPr>
              <a:spLocks/>
            </p:cNvSpPr>
            <p:nvPr/>
          </p:nvSpPr>
          <p:spPr bwMode="auto">
            <a:xfrm>
              <a:off x="261" y="2008"/>
              <a:ext cx="3285" cy="2001"/>
            </a:xfrm>
            <a:custGeom>
              <a:avLst/>
              <a:gdLst>
                <a:gd name="T0" fmla="+- 0 261 261"/>
                <a:gd name="T1" fmla="*/ T0 w 3285"/>
                <a:gd name="T2" fmla="+- 0 2342 2008"/>
                <a:gd name="T3" fmla="*/ 2342 h 2001"/>
                <a:gd name="T4" fmla="+- 0 270 261"/>
                <a:gd name="T5" fmla="*/ T4 w 3285"/>
                <a:gd name="T6" fmla="+- 0 2265 2008"/>
                <a:gd name="T7" fmla="*/ 2265 h 2001"/>
                <a:gd name="T8" fmla="+- 0 295 261"/>
                <a:gd name="T9" fmla="*/ T8 w 3285"/>
                <a:gd name="T10" fmla="+- 0 2195 2008"/>
                <a:gd name="T11" fmla="*/ 2195 h 2001"/>
                <a:gd name="T12" fmla="+- 0 334 261"/>
                <a:gd name="T13" fmla="*/ T12 w 3285"/>
                <a:gd name="T14" fmla="+- 0 2133 2008"/>
                <a:gd name="T15" fmla="*/ 2133 h 2001"/>
                <a:gd name="T16" fmla="+- 0 386 261"/>
                <a:gd name="T17" fmla="*/ T16 w 3285"/>
                <a:gd name="T18" fmla="+- 0 2081 2008"/>
                <a:gd name="T19" fmla="*/ 2081 h 2001"/>
                <a:gd name="T20" fmla="+- 0 448 261"/>
                <a:gd name="T21" fmla="*/ T20 w 3285"/>
                <a:gd name="T22" fmla="+- 0 2042 2008"/>
                <a:gd name="T23" fmla="*/ 2042 h 2001"/>
                <a:gd name="T24" fmla="+- 0 518 261"/>
                <a:gd name="T25" fmla="*/ T24 w 3285"/>
                <a:gd name="T26" fmla="+- 0 2017 2008"/>
                <a:gd name="T27" fmla="*/ 2017 h 2001"/>
                <a:gd name="T28" fmla="+- 0 595 261"/>
                <a:gd name="T29" fmla="*/ T28 w 3285"/>
                <a:gd name="T30" fmla="+- 0 2008 2008"/>
                <a:gd name="T31" fmla="*/ 2008 h 2001"/>
                <a:gd name="T32" fmla="+- 0 3212 261"/>
                <a:gd name="T33" fmla="*/ T32 w 3285"/>
                <a:gd name="T34" fmla="+- 0 2008 2008"/>
                <a:gd name="T35" fmla="*/ 2008 h 2001"/>
                <a:gd name="T36" fmla="+- 0 3289 261"/>
                <a:gd name="T37" fmla="*/ T36 w 3285"/>
                <a:gd name="T38" fmla="+- 0 2017 2008"/>
                <a:gd name="T39" fmla="*/ 2017 h 2001"/>
                <a:gd name="T40" fmla="+- 0 3359 261"/>
                <a:gd name="T41" fmla="*/ T40 w 3285"/>
                <a:gd name="T42" fmla="+- 0 2042 2008"/>
                <a:gd name="T43" fmla="*/ 2042 h 2001"/>
                <a:gd name="T44" fmla="+- 0 3421 261"/>
                <a:gd name="T45" fmla="*/ T44 w 3285"/>
                <a:gd name="T46" fmla="+- 0 2081 2008"/>
                <a:gd name="T47" fmla="*/ 2081 h 2001"/>
                <a:gd name="T48" fmla="+- 0 3473 261"/>
                <a:gd name="T49" fmla="*/ T48 w 3285"/>
                <a:gd name="T50" fmla="+- 0 2133 2008"/>
                <a:gd name="T51" fmla="*/ 2133 h 2001"/>
                <a:gd name="T52" fmla="+- 0 3512 261"/>
                <a:gd name="T53" fmla="*/ T52 w 3285"/>
                <a:gd name="T54" fmla="+- 0 2195 2008"/>
                <a:gd name="T55" fmla="*/ 2195 h 2001"/>
                <a:gd name="T56" fmla="+- 0 3537 261"/>
                <a:gd name="T57" fmla="*/ T56 w 3285"/>
                <a:gd name="T58" fmla="+- 0 2265 2008"/>
                <a:gd name="T59" fmla="*/ 2265 h 2001"/>
                <a:gd name="T60" fmla="+- 0 3546 261"/>
                <a:gd name="T61" fmla="*/ T60 w 3285"/>
                <a:gd name="T62" fmla="+- 0 2342 2008"/>
                <a:gd name="T63" fmla="*/ 2342 h 2001"/>
                <a:gd name="T64" fmla="+- 0 3546 261"/>
                <a:gd name="T65" fmla="*/ T64 w 3285"/>
                <a:gd name="T66" fmla="+- 0 3675 2008"/>
                <a:gd name="T67" fmla="*/ 3675 h 2001"/>
                <a:gd name="T68" fmla="+- 0 3537 261"/>
                <a:gd name="T69" fmla="*/ T68 w 3285"/>
                <a:gd name="T70" fmla="+- 0 3752 2008"/>
                <a:gd name="T71" fmla="*/ 3752 h 2001"/>
                <a:gd name="T72" fmla="+- 0 3512 261"/>
                <a:gd name="T73" fmla="*/ T72 w 3285"/>
                <a:gd name="T74" fmla="+- 0 3822 2008"/>
                <a:gd name="T75" fmla="*/ 3822 h 2001"/>
                <a:gd name="T76" fmla="+- 0 3473 261"/>
                <a:gd name="T77" fmla="*/ T76 w 3285"/>
                <a:gd name="T78" fmla="+- 0 3884 2008"/>
                <a:gd name="T79" fmla="*/ 3884 h 2001"/>
                <a:gd name="T80" fmla="+- 0 3421 261"/>
                <a:gd name="T81" fmla="*/ T80 w 3285"/>
                <a:gd name="T82" fmla="+- 0 3936 2008"/>
                <a:gd name="T83" fmla="*/ 3936 h 2001"/>
                <a:gd name="T84" fmla="+- 0 3359 261"/>
                <a:gd name="T85" fmla="*/ T84 w 3285"/>
                <a:gd name="T86" fmla="+- 0 3975 2008"/>
                <a:gd name="T87" fmla="*/ 3975 h 2001"/>
                <a:gd name="T88" fmla="+- 0 3289 261"/>
                <a:gd name="T89" fmla="*/ T88 w 3285"/>
                <a:gd name="T90" fmla="+- 0 4000 2008"/>
                <a:gd name="T91" fmla="*/ 4000 h 2001"/>
                <a:gd name="T92" fmla="+- 0 3212 261"/>
                <a:gd name="T93" fmla="*/ T92 w 3285"/>
                <a:gd name="T94" fmla="+- 0 4009 2008"/>
                <a:gd name="T95" fmla="*/ 4009 h 2001"/>
                <a:gd name="T96" fmla="+- 0 595 261"/>
                <a:gd name="T97" fmla="*/ T96 w 3285"/>
                <a:gd name="T98" fmla="+- 0 4009 2008"/>
                <a:gd name="T99" fmla="*/ 4009 h 2001"/>
                <a:gd name="T100" fmla="+- 0 518 261"/>
                <a:gd name="T101" fmla="*/ T100 w 3285"/>
                <a:gd name="T102" fmla="+- 0 4000 2008"/>
                <a:gd name="T103" fmla="*/ 4000 h 2001"/>
                <a:gd name="T104" fmla="+- 0 448 261"/>
                <a:gd name="T105" fmla="*/ T104 w 3285"/>
                <a:gd name="T106" fmla="+- 0 3975 2008"/>
                <a:gd name="T107" fmla="*/ 3975 h 2001"/>
                <a:gd name="T108" fmla="+- 0 386 261"/>
                <a:gd name="T109" fmla="*/ T108 w 3285"/>
                <a:gd name="T110" fmla="+- 0 3936 2008"/>
                <a:gd name="T111" fmla="*/ 3936 h 2001"/>
                <a:gd name="T112" fmla="+- 0 334 261"/>
                <a:gd name="T113" fmla="*/ T112 w 3285"/>
                <a:gd name="T114" fmla="+- 0 3884 2008"/>
                <a:gd name="T115" fmla="*/ 3884 h 2001"/>
                <a:gd name="T116" fmla="+- 0 295 261"/>
                <a:gd name="T117" fmla="*/ T116 w 3285"/>
                <a:gd name="T118" fmla="+- 0 3822 2008"/>
                <a:gd name="T119" fmla="*/ 3822 h 2001"/>
                <a:gd name="T120" fmla="+- 0 270 261"/>
                <a:gd name="T121" fmla="*/ T120 w 3285"/>
                <a:gd name="T122" fmla="+- 0 3752 2008"/>
                <a:gd name="T123" fmla="*/ 3752 h 2001"/>
                <a:gd name="T124" fmla="+- 0 261 261"/>
                <a:gd name="T125" fmla="*/ T124 w 3285"/>
                <a:gd name="T126" fmla="+- 0 3675 2008"/>
                <a:gd name="T127" fmla="*/ 3675 h 2001"/>
                <a:gd name="T128" fmla="+- 0 261 261"/>
                <a:gd name="T129" fmla="*/ T128 w 3285"/>
                <a:gd name="T130" fmla="+- 0 2342 2008"/>
                <a:gd name="T131" fmla="*/ 2342 h 200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3285" h="2001">
                  <a:moveTo>
                    <a:pt x="0" y="334"/>
                  </a:moveTo>
                  <a:lnTo>
                    <a:pt x="9" y="257"/>
                  </a:lnTo>
                  <a:lnTo>
                    <a:pt x="34" y="187"/>
                  </a:lnTo>
                  <a:lnTo>
                    <a:pt x="73" y="125"/>
                  </a:lnTo>
                  <a:lnTo>
                    <a:pt x="125" y="73"/>
                  </a:lnTo>
                  <a:lnTo>
                    <a:pt x="187" y="34"/>
                  </a:lnTo>
                  <a:lnTo>
                    <a:pt x="257" y="9"/>
                  </a:lnTo>
                  <a:lnTo>
                    <a:pt x="334" y="0"/>
                  </a:lnTo>
                  <a:lnTo>
                    <a:pt x="2951" y="0"/>
                  </a:lnTo>
                  <a:lnTo>
                    <a:pt x="3028" y="9"/>
                  </a:lnTo>
                  <a:lnTo>
                    <a:pt x="3098" y="34"/>
                  </a:lnTo>
                  <a:lnTo>
                    <a:pt x="3160" y="73"/>
                  </a:lnTo>
                  <a:lnTo>
                    <a:pt x="3212" y="125"/>
                  </a:lnTo>
                  <a:lnTo>
                    <a:pt x="3251" y="187"/>
                  </a:lnTo>
                  <a:lnTo>
                    <a:pt x="3276" y="257"/>
                  </a:lnTo>
                  <a:lnTo>
                    <a:pt x="3285" y="334"/>
                  </a:lnTo>
                  <a:lnTo>
                    <a:pt x="3285" y="1667"/>
                  </a:lnTo>
                  <a:lnTo>
                    <a:pt x="3276" y="1744"/>
                  </a:lnTo>
                  <a:lnTo>
                    <a:pt x="3251" y="1814"/>
                  </a:lnTo>
                  <a:lnTo>
                    <a:pt x="3212" y="1876"/>
                  </a:lnTo>
                  <a:lnTo>
                    <a:pt x="3160" y="1928"/>
                  </a:lnTo>
                  <a:lnTo>
                    <a:pt x="3098" y="1967"/>
                  </a:lnTo>
                  <a:lnTo>
                    <a:pt x="3028" y="1992"/>
                  </a:lnTo>
                  <a:lnTo>
                    <a:pt x="2951" y="2001"/>
                  </a:lnTo>
                  <a:lnTo>
                    <a:pt x="334" y="2001"/>
                  </a:lnTo>
                  <a:lnTo>
                    <a:pt x="257" y="1992"/>
                  </a:lnTo>
                  <a:lnTo>
                    <a:pt x="187" y="1967"/>
                  </a:lnTo>
                  <a:lnTo>
                    <a:pt x="125" y="1928"/>
                  </a:lnTo>
                  <a:lnTo>
                    <a:pt x="73" y="1876"/>
                  </a:lnTo>
                  <a:lnTo>
                    <a:pt x="34" y="1814"/>
                  </a:lnTo>
                  <a:lnTo>
                    <a:pt x="9" y="1744"/>
                  </a:lnTo>
                  <a:lnTo>
                    <a:pt x="0" y="1667"/>
                  </a:lnTo>
                  <a:lnTo>
                    <a:pt x="0" y="334"/>
                  </a:lnTo>
                  <a:close/>
                </a:path>
              </a:pathLst>
            </a:custGeom>
            <a:noFill/>
            <a:ln w="12700">
              <a:solidFill>
                <a:srgbClr val="2E528F"/>
              </a:solidFill>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pPr>
              <a:endParaRPr lang="en-US" sz="1350">
                <a:solidFill>
                  <a:prstClr val="black"/>
                </a:solidFill>
                <a:latin typeface="Calibri" panose="020F0502020204030204"/>
              </a:endParaRPr>
            </a:p>
          </p:txBody>
        </p:sp>
        <p:sp>
          <p:nvSpPr>
            <p:cNvPr id="9" name="Freeform 102">
              <a:extLst>
                <a:ext uri="{FF2B5EF4-FFF2-40B4-BE49-F238E27FC236}">
                  <a16:creationId xmlns:a16="http://schemas.microsoft.com/office/drawing/2014/main" id="{94C5FADB-B43A-4362-BFA0-42589910949C}"/>
                </a:ext>
              </a:extLst>
            </p:cNvPr>
            <p:cNvSpPr>
              <a:spLocks/>
            </p:cNvSpPr>
            <p:nvPr/>
          </p:nvSpPr>
          <p:spPr bwMode="auto">
            <a:xfrm>
              <a:off x="3682" y="2009"/>
              <a:ext cx="3285" cy="1957"/>
            </a:xfrm>
            <a:custGeom>
              <a:avLst/>
              <a:gdLst>
                <a:gd name="T0" fmla="+- 0 6641 3682"/>
                <a:gd name="T1" fmla="*/ T0 w 3285"/>
                <a:gd name="T2" fmla="+- 0 2009 2009"/>
                <a:gd name="T3" fmla="*/ 2009 h 1957"/>
                <a:gd name="T4" fmla="+- 0 4008 3682"/>
                <a:gd name="T5" fmla="*/ T4 w 3285"/>
                <a:gd name="T6" fmla="+- 0 2009 2009"/>
                <a:gd name="T7" fmla="*/ 2009 h 1957"/>
                <a:gd name="T8" fmla="+- 0 3933 3682"/>
                <a:gd name="T9" fmla="*/ T8 w 3285"/>
                <a:gd name="T10" fmla="+- 0 2018 2009"/>
                <a:gd name="T11" fmla="*/ 2018 h 1957"/>
                <a:gd name="T12" fmla="+- 0 3865 3682"/>
                <a:gd name="T13" fmla="*/ T12 w 3285"/>
                <a:gd name="T14" fmla="+- 0 2042 2009"/>
                <a:gd name="T15" fmla="*/ 2042 h 1957"/>
                <a:gd name="T16" fmla="+- 0 3804 3682"/>
                <a:gd name="T17" fmla="*/ T16 w 3285"/>
                <a:gd name="T18" fmla="+- 0 2081 2009"/>
                <a:gd name="T19" fmla="*/ 2081 h 1957"/>
                <a:gd name="T20" fmla="+- 0 3754 3682"/>
                <a:gd name="T21" fmla="*/ T20 w 3285"/>
                <a:gd name="T22" fmla="+- 0 2131 2009"/>
                <a:gd name="T23" fmla="*/ 2131 h 1957"/>
                <a:gd name="T24" fmla="+- 0 3715 3682"/>
                <a:gd name="T25" fmla="*/ T24 w 3285"/>
                <a:gd name="T26" fmla="+- 0 2192 2009"/>
                <a:gd name="T27" fmla="*/ 2192 h 1957"/>
                <a:gd name="T28" fmla="+- 0 3691 3682"/>
                <a:gd name="T29" fmla="*/ T28 w 3285"/>
                <a:gd name="T30" fmla="+- 0 2260 2009"/>
                <a:gd name="T31" fmla="*/ 2260 h 1957"/>
                <a:gd name="T32" fmla="+- 0 3682 3682"/>
                <a:gd name="T33" fmla="*/ T32 w 3285"/>
                <a:gd name="T34" fmla="+- 0 2335 2009"/>
                <a:gd name="T35" fmla="*/ 2335 h 1957"/>
                <a:gd name="T36" fmla="+- 0 3682 3682"/>
                <a:gd name="T37" fmla="*/ T36 w 3285"/>
                <a:gd name="T38" fmla="+- 0 3640 2009"/>
                <a:gd name="T39" fmla="*/ 3640 h 1957"/>
                <a:gd name="T40" fmla="+- 0 3691 3682"/>
                <a:gd name="T41" fmla="*/ T40 w 3285"/>
                <a:gd name="T42" fmla="+- 0 3715 2009"/>
                <a:gd name="T43" fmla="*/ 3715 h 1957"/>
                <a:gd name="T44" fmla="+- 0 3715 3682"/>
                <a:gd name="T45" fmla="*/ T44 w 3285"/>
                <a:gd name="T46" fmla="+- 0 3783 2009"/>
                <a:gd name="T47" fmla="*/ 3783 h 1957"/>
                <a:gd name="T48" fmla="+- 0 3754 3682"/>
                <a:gd name="T49" fmla="*/ T48 w 3285"/>
                <a:gd name="T50" fmla="+- 0 3844 2009"/>
                <a:gd name="T51" fmla="*/ 3844 h 1957"/>
                <a:gd name="T52" fmla="+- 0 3804 3682"/>
                <a:gd name="T53" fmla="*/ T52 w 3285"/>
                <a:gd name="T54" fmla="+- 0 3894 2009"/>
                <a:gd name="T55" fmla="*/ 3894 h 1957"/>
                <a:gd name="T56" fmla="+- 0 3865 3682"/>
                <a:gd name="T57" fmla="*/ T56 w 3285"/>
                <a:gd name="T58" fmla="+- 0 3933 2009"/>
                <a:gd name="T59" fmla="*/ 3933 h 1957"/>
                <a:gd name="T60" fmla="+- 0 3933 3682"/>
                <a:gd name="T61" fmla="*/ T60 w 3285"/>
                <a:gd name="T62" fmla="+- 0 3957 2009"/>
                <a:gd name="T63" fmla="*/ 3957 h 1957"/>
                <a:gd name="T64" fmla="+- 0 4008 3682"/>
                <a:gd name="T65" fmla="*/ T64 w 3285"/>
                <a:gd name="T66" fmla="+- 0 3966 2009"/>
                <a:gd name="T67" fmla="*/ 3966 h 1957"/>
                <a:gd name="T68" fmla="+- 0 6641 3682"/>
                <a:gd name="T69" fmla="*/ T68 w 3285"/>
                <a:gd name="T70" fmla="+- 0 3966 2009"/>
                <a:gd name="T71" fmla="*/ 3966 h 1957"/>
                <a:gd name="T72" fmla="+- 0 6716 3682"/>
                <a:gd name="T73" fmla="*/ T72 w 3285"/>
                <a:gd name="T74" fmla="+- 0 3957 2009"/>
                <a:gd name="T75" fmla="*/ 3957 h 1957"/>
                <a:gd name="T76" fmla="+- 0 6784 3682"/>
                <a:gd name="T77" fmla="*/ T76 w 3285"/>
                <a:gd name="T78" fmla="+- 0 3933 2009"/>
                <a:gd name="T79" fmla="*/ 3933 h 1957"/>
                <a:gd name="T80" fmla="+- 0 6845 3682"/>
                <a:gd name="T81" fmla="*/ T80 w 3285"/>
                <a:gd name="T82" fmla="+- 0 3894 2009"/>
                <a:gd name="T83" fmla="*/ 3894 h 1957"/>
                <a:gd name="T84" fmla="+- 0 6895 3682"/>
                <a:gd name="T85" fmla="*/ T84 w 3285"/>
                <a:gd name="T86" fmla="+- 0 3844 2009"/>
                <a:gd name="T87" fmla="*/ 3844 h 1957"/>
                <a:gd name="T88" fmla="+- 0 6934 3682"/>
                <a:gd name="T89" fmla="*/ T88 w 3285"/>
                <a:gd name="T90" fmla="+- 0 3783 2009"/>
                <a:gd name="T91" fmla="*/ 3783 h 1957"/>
                <a:gd name="T92" fmla="+- 0 6958 3682"/>
                <a:gd name="T93" fmla="*/ T92 w 3285"/>
                <a:gd name="T94" fmla="+- 0 3715 2009"/>
                <a:gd name="T95" fmla="*/ 3715 h 1957"/>
                <a:gd name="T96" fmla="+- 0 6967 3682"/>
                <a:gd name="T97" fmla="*/ T96 w 3285"/>
                <a:gd name="T98" fmla="+- 0 3640 2009"/>
                <a:gd name="T99" fmla="*/ 3640 h 1957"/>
                <a:gd name="T100" fmla="+- 0 6967 3682"/>
                <a:gd name="T101" fmla="*/ T100 w 3285"/>
                <a:gd name="T102" fmla="+- 0 2335 2009"/>
                <a:gd name="T103" fmla="*/ 2335 h 1957"/>
                <a:gd name="T104" fmla="+- 0 6958 3682"/>
                <a:gd name="T105" fmla="*/ T104 w 3285"/>
                <a:gd name="T106" fmla="+- 0 2260 2009"/>
                <a:gd name="T107" fmla="*/ 2260 h 1957"/>
                <a:gd name="T108" fmla="+- 0 6934 3682"/>
                <a:gd name="T109" fmla="*/ T108 w 3285"/>
                <a:gd name="T110" fmla="+- 0 2192 2009"/>
                <a:gd name="T111" fmla="*/ 2192 h 1957"/>
                <a:gd name="T112" fmla="+- 0 6895 3682"/>
                <a:gd name="T113" fmla="*/ T112 w 3285"/>
                <a:gd name="T114" fmla="+- 0 2131 2009"/>
                <a:gd name="T115" fmla="*/ 2131 h 1957"/>
                <a:gd name="T116" fmla="+- 0 6845 3682"/>
                <a:gd name="T117" fmla="*/ T116 w 3285"/>
                <a:gd name="T118" fmla="+- 0 2081 2009"/>
                <a:gd name="T119" fmla="*/ 2081 h 1957"/>
                <a:gd name="T120" fmla="+- 0 6784 3682"/>
                <a:gd name="T121" fmla="*/ T120 w 3285"/>
                <a:gd name="T122" fmla="+- 0 2042 2009"/>
                <a:gd name="T123" fmla="*/ 2042 h 1957"/>
                <a:gd name="T124" fmla="+- 0 6716 3682"/>
                <a:gd name="T125" fmla="*/ T124 w 3285"/>
                <a:gd name="T126" fmla="+- 0 2018 2009"/>
                <a:gd name="T127" fmla="*/ 2018 h 1957"/>
                <a:gd name="T128" fmla="+- 0 6641 3682"/>
                <a:gd name="T129" fmla="*/ T128 w 3285"/>
                <a:gd name="T130" fmla="+- 0 2009 2009"/>
                <a:gd name="T131" fmla="*/ 2009 h 195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3285" h="1957">
                  <a:moveTo>
                    <a:pt x="2959" y="0"/>
                  </a:moveTo>
                  <a:lnTo>
                    <a:pt x="326" y="0"/>
                  </a:lnTo>
                  <a:lnTo>
                    <a:pt x="251" y="9"/>
                  </a:lnTo>
                  <a:lnTo>
                    <a:pt x="183" y="33"/>
                  </a:lnTo>
                  <a:lnTo>
                    <a:pt x="122" y="72"/>
                  </a:lnTo>
                  <a:lnTo>
                    <a:pt x="72" y="122"/>
                  </a:lnTo>
                  <a:lnTo>
                    <a:pt x="33" y="183"/>
                  </a:lnTo>
                  <a:lnTo>
                    <a:pt x="9" y="251"/>
                  </a:lnTo>
                  <a:lnTo>
                    <a:pt x="0" y="326"/>
                  </a:lnTo>
                  <a:lnTo>
                    <a:pt x="0" y="1631"/>
                  </a:lnTo>
                  <a:lnTo>
                    <a:pt x="9" y="1706"/>
                  </a:lnTo>
                  <a:lnTo>
                    <a:pt x="33" y="1774"/>
                  </a:lnTo>
                  <a:lnTo>
                    <a:pt x="72" y="1835"/>
                  </a:lnTo>
                  <a:lnTo>
                    <a:pt x="122" y="1885"/>
                  </a:lnTo>
                  <a:lnTo>
                    <a:pt x="183" y="1924"/>
                  </a:lnTo>
                  <a:lnTo>
                    <a:pt x="251" y="1948"/>
                  </a:lnTo>
                  <a:lnTo>
                    <a:pt x="326" y="1957"/>
                  </a:lnTo>
                  <a:lnTo>
                    <a:pt x="2959" y="1957"/>
                  </a:lnTo>
                  <a:lnTo>
                    <a:pt x="3034" y="1948"/>
                  </a:lnTo>
                  <a:lnTo>
                    <a:pt x="3102" y="1924"/>
                  </a:lnTo>
                  <a:lnTo>
                    <a:pt x="3163" y="1885"/>
                  </a:lnTo>
                  <a:lnTo>
                    <a:pt x="3213" y="1835"/>
                  </a:lnTo>
                  <a:lnTo>
                    <a:pt x="3252" y="1774"/>
                  </a:lnTo>
                  <a:lnTo>
                    <a:pt x="3276" y="1706"/>
                  </a:lnTo>
                  <a:lnTo>
                    <a:pt x="3285" y="1631"/>
                  </a:lnTo>
                  <a:lnTo>
                    <a:pt x="3285" y="326"/>
                  </a:lnTo>
                  <a:lnTo>
                    <a:pt x="3276" y="251"/>
                  </a:lnTo>
                  <a:lnTo>
                    <a:pt x="3252" y="183"/>
                  </a:lnTo>
                  <a:lnTo>
                    <a:pt x="3213" y="122"/>
                  </a:lnTo>
                  <a:lnTo>
                    <a:pt x="3163" y="72"/>
                  </a:lnTo>
                  <a:lnTo>
                    <a:pt x="3102" y="33"/>
                  </a:lnTo>
                  <a:lnTo>
                    <a:pt x="3034" y="9"/>
                  </a:lnTo>
                  <a:lnTo>
                    <a:pt x="2959" y="0"/>
                  </a:lnTo>
                  <a:close/>
                </a:path>
              </a:pathLst>
            </a:custGeom>
            <a:solidFill>
              <a:srgbClr val="D5DC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pPr>
              <a:endParaRPr lang="en-US" sz="1350">
                <a:solidFill>
                  <a:prstClr val="black"/>
                </a:solidFill>
                <a:latin typeface="Calibri" panose="020F0502020204030204"/>
              </a:endParaRPr>
            </a:p>
          </p:txBody>
        </p:sp>
        <p:sp>
          <p:nvSpPr>
            <p:cNvPr id="10" name="Freeform 101">
              <a:extLst>
                <a:ext uri="{FF2B5EF4-FFF2-40B4-BE49-F238E27FC236}">
                  <a16:creationId xmlns:a16="http://schemas.microsoft.com/office/drawing/2014/main" id="{83F055BB-6FAD-4743-A412-BACF5669E9E0}"/>
                </a:ext>
              </a:extLst>
            </p:cNvPr>
            <p:cNvSpPr>
              <a:spLocks/>
            </p:cNvSpPr>
            <p:nvPr/>
          </p:nvSpPr>
          <p:spPr bwMode="auto">
            <a:xfrm>
              <a:off x="3682" y="2009"/>
              <a:ext cx="3285" cy="1957"/>
            </a:xfrm>
            <a:custGeom>
              <a:avLst/>
              <a:gdLst>
                <a:gd name="T0" fmla="+- 0 3682 3682"/>
                <a:gd name="T1" fmla="*/ T0 w 3285"/>
                <a:gd name="T2" fmla="+- 0 2335 2009"/>
                <a:gd name="T3" fmla="*/ 2335 h 1957"/>
                <a:gd name="T4" fmla="+- 0 3691 3682"/>
                <a:gd name="T5" fmla="*/ T4 w 3285"/>
                <a:gd name="T6" fmla="+- 0 2260 2009"/>
                <a:gd name="T7" fmla="*/ 2260 h 1957"/>
                <a:gd name="T8" fmla="+- 0 3715 3682"/>
                <a:gd name="T9" fmla="*/ T8 w 3285"/>
                <a:gd name="T10" fmla="+- 0 2192 2009"/>
                <a:gd name="T11" fmla="*/ 2192 h 1957"/>
                <a:gd name="T12" fmla="+- 0 3754 3682"/>
                <a:gd name="T13" fmla="*/ T12 w 3285"/>
                <a:gd name="T14" fmla="+- 0 2131 2009"/>
                <a:gd name="T15" fmla="*/ 2131 h 1957"/>
                <a:gd name="T16" fmla="+- 0 3804 3682"/>
                <a:gd name="T17" fmla="*/ T16 w 3285"/>
                <a:gd name="T18" fmla="+- 0 2081 2009"/>
                <a:gd name="T19" fmla="*/ 2081 h 1957"/>
                <a:gd name="T20" fmla="+- 0 3865 3682"/>
                <a:gd name="T21" fmla="*/ T20 w 3285"/>
                <a:gd name="T22" fmla="+- 0 2042 2009"/>
                <a:gd name="T23" fmla="*/ 2042 h 1957"/>
                <a:gd name="T24" fmla="+- 0 3933 3682"/>
                <a:gd name="T25" fmla="*/ T24 w 3285"/>
                <a:gd name="T26" fmla="+- 0 2018 2009"/>
                <a:gd name="T27" fmla="*/ 2018 h 1957"/>
                <a:gd name="T28" fmla="+- 0 4008 3682"/>
                <a:gd name="T29" fmla="*/ T28 w 3285"/>
                <a:gd name="T30" fmla="+- 0 2009 2009"/>
                <a:gd name="T31" fmla="*/ 2009 h 1957"/>
                <a:gd name="T32" fmla="+- 0 6641 3682"/>
                <a:gd name="T33" fmla="*/ T32 w 3285"/>
                <a:gd name="T34" fmla="+- 0 2009 2009"/>
                <a:gd name="T35" fmla="*/ 2009 h 1957"/>
                <a:gd name="T36" fmla="+- 0 6716 3682"/>
                <a:gd name="T37" fmla="*/ T36 w 3285"/>
                <a:gd name="T38" fmla="+- 0 2018 2009"/>
                <a:gd name="T39" fmla="*/ 2018 h 1957"/>
                <a:gd name="T40" fmla="+- 0 6784 3682"/>
                <a:gd name="T41" fmla="*/ T40 w 3285"/>
                <a:gd name="T42" fmla="+- 0 2042 2009"/>
                <a:gd name="T43" fmla="*/ 2042 h 1957"/>
                <a:gd name="T44" fmla="+- 0 6845 3682"/>
                <a:gd name="T45" fmla="*/ T44 w 3285"/>
                <a:gd name="T46" fmla="+- 0 2081 2009"/>
                <a:gd name="T47" fmla="*/ 2081 h 1957"/>
                <a:gd name="T48" fmla="+- 0 6895 3682"/>
                <a:gd name="T49" fmla="*/ T48 w 3285"/>
                <a:gd name="T50" fmla="+- 0 2131 2009"/>
                <a:gd name="T51" fmla="*/ 2131 h 1957"/>
                <a:gd name="T52" fmla="+- 0 6934 3682"/>
                <a:gd name="T53" fmla="*/ T52 w 3285"/>
                <a:gd name="T54" fmla="+- 0 2192 2009"/>
                <a:gd name="T55" fmla="*/ 2192 h 1957"/>
                <a:gd name="T56" fmla="+- 0 6958 3682"/>
                <a:gd name="T57" fmla="*/ T56 w 3285"/>
                <a:gd name="T58" fmla="+- 0 2260 2009"/>
                <a:gd name="T59" fmla="*/ 2260 h 1957"/>
                <a:gd name="T60" fmla="+- 0 6967 3682"/>
                <a:gd name="T61" fmla="*/ T60 w 3285"/>
                <a:gd name="T62" fmla="+- 0 2335 2009"/>
                <a:gd name="T63" fmla="*/ 2335 h 1957"/>
                <a:gd name="T64" fmla="+- 0 6967 3682"/>
                <a:gd name="T65" fmla="*/ T64 w 3285"/>
                <a:gd name="T66" fmla="+- 0 3640 2009"/>
                <a:gd name="T67" fmla="*/ 3640 h 1957"/>
                <a:gd name="T68" fmla="+- 0 6958 3682"/>
                <a:gd name="T69" fmla="*/ T68 w 3285"/>
                <a:gd name="T70" fmla="+- 0 3715 2009"/>
                <a:gd name="T71" fmla="*/ 3715 h 1957"/>
                <a:gd name="T72" fmla="+- 0 6934 3682"/>
                <a:gd name="T73" fmla="*/ T72 w 3285"/>
                <a:gd name="T74" fmla="+- 0 3783 2009"/>
                <a:gd name="T75" fmla="*/ 3783 h 1957"/>
                <a:gd name="T76" fmla="+- 0 6895 3682"/>
                <a:gd name="T77" fmla="*/ T76 w 3285"/>
                <a:gd name="T78" fmla="+- 0 3844 2009"/>
                <a:gd name="T79" fmla="*/ 3844 h 1957"/>
                <a:gd name="T80" fmla="+- 0 6845 3682"/>
                <a:gd name="T81" fmla="*/ T80 w 3285"/>
                <a:gd name="T82" fmla="+- 0 3894 2009"/>
                <a:gd name="T83" fmla="*/ 3894 h 1957"/>
                <a:gd name="T84" fmla="+- 0 6784 3682"/>
                <a:gd name="T85" fmla="*/ T84 w 3285"/>
                <a:gd name="T86" fmla="+- 0 3933 2009"/>
                <a:gd name="T87" fmla="*/ 3933 h 1957"/>
                <a:gd name="T88" fmla="+- 0 6716 3682"/>
                <a:gd name="T89" fmla="*/ T88 w 3285"/>
                <a:gd name="T90" fmla="+- 0 3957 2009"/>
                <a:gd name="T91" fmla="*/ 3957 h 1957"/>
                <a:gd name="T92" fmla="+- 0 6641 3682"/>
                <a:gd name="T93" fmla="*/ T92 w 3285"/>
                <a:gd name="T94" fmla="+- 0 3966 2009"/>
                <a:gd name="T95" fmla="*/ 3966 h 1957"/>
                <a:gd name="T96" fmla="+- 0 4008 3682"/>
                <a:gd name="T97" fmla="*/ T96 w 3285"/>
                <a:gd name="T98" fmla="+- 0 3966 2009"/>
                <a:gd name="T99" fmla="*/ 3966 h 1957"/>
                <a:gd name="T100" fmla="+- 0 3933 3682"/>
                <a:gd name="T101" fmla="*/ T100 w 3285"/>
                <a:gd name="T102" fmla="+- 0 3957 2009"/>
                <a:gd name="T103" fmla="*/ 3957 h 1957"/>
                <a:gd name="T104" fmla="+- 0 3865 3682"/>
                <a:gd name="T105" fmla="*/ T104 w 3285"/>
                <a:gd name="T106" fmla="+- 0 3933 2009"/>
                <a:gd name="T107" fmla="*/ 3933 h 1957"/>
                <a:gd name="T108" fmla="+- 0 3804 3682"/>
                <a:gd name="T109" fmla="*/ T108 w 3285"/>
                <a:gd name="T110" fmla="+- 0 3894 2009"/>
                <a:gd name="T111" fmla="*/ 3894 h 1957"/>
                <a:gd name="T112" fmla="+- 0 3754 3682"/>
                <a:gd name="T113" fmla="*/ T112 w 3285"/>
                <a:gd name="T114" fmla="+- 0 3844 2009"/>
                <a:gd name="T115" fmla="*/ 3844 h 1957"/>
                <a:gd name="T116" fmla="+- 0 3715 3682"/>
                <a:gd name="T117" fmla="*/ T116 w 3285"/>
                <a:gd name="T118" fmla="+- 0 3783 2009"/>
                <a:gd name="T119" fmla="*/ 3783 h 1957"/>
                <a:gd name="T120" fmla="+- 0 3691 3682"/>
                <a:gd name="T121" fmla="*/ T120 w 3285"/>
                <a:gd name="T122" fmla="+- 0 3715 2009"/>
                <a:gd name="T123" fmla="*/ 3715 h 1957"/>
                <a:gd name="T124" fmla="+- 0 3682 3682"/>
                <a:gd name="T125" fmla="*/ T124 w 3285"/>
                <a:gd name="T126" fmla="+- 0 3640 2009"/>
                <a:gd name="T127" fmla="*/ 3640 h 1957"/>
                <a:gd name="T128" fmla="+- 0 3682 3682"/>
                <a:gd name="T129" fmla="*/ T128 w 3285"/>
                <a:gd name="T130" fmla="+- 0 2335 2009"/>
                <a:gd name="T131" fmla="*/ 2335 h 195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3285" h="1957">
                  <a:moveTo>
                    <a:pt x="0" y="326"/>
                  </a:moveTo>
                  <a:lnTo>
                    <a:pt x="9" y="251"/>
                  </a:lnTo>
                  <a:lnTo>
                    <a:pt x="33" y="183"/>
                  </a:lnTo>
                  <a:lnTo>
                    <a:pt x="72" y="122"/>
                  </a:lnTo>
                  <a:lnTo>
                    <a:pt x="122" y="72"/>
                  </a:lnTo>
                  <a:lnTo>
                    <a:pt x="183" y="33"/>
                  </a:lnTo>
                  <a:lnTo>
                    <a:pt x="251" y="9"/>
                  </a:lnTo>
                  <a:lnTo>
                    <a:pt x="326" y="0"/>
                  </a:lnTo>
                  <a:lnTo>
                    <a:pt x="2959" y="0"/>
                  </a:lnTo>
                  <a:lnTo>
                    <a:pt x="3034" y="9"/>
                  </a:lnTo>
                  <a:lnTo>
                    <a:pt x="3102" y="33"/>
                  </a:lnTo>
                  <a:lnTo>
                    <a:pt x="3163" y="72"/>
                  </a:lnTo>
                  <a:lnTo>
                    <a:pt x="3213" y="122"/>
                  </a:lnTo>
                  <a:lnTo>
                    <a:pt x="3252" y="183"/>
                  </a:lnTo>
                  <a:lnTo>
                    <a:pt x="3276" y="251"/>
                  </a:lnTo>
                  <a:lnTo>
                    <a:pt x="3285" y="326"/>
                  </a:lnTo>
                  <a:lnTo>
                    <a:pt x="3285" y="1631"/>
                  </a:lnTo>
                  <a:lnTo>
                    <a:pt x="3276" y="1706"/>
                  </a:lnTo>
                  <a:lnTo>
                    <a:pt x="3252" y="1774"/>
                  </a:lnTo>
                  <a:lnTo>
                    <a:pt x="3213" y="1835"/>
                  </a:lnTo>
                  <a:lnTo>
                    <a:pt x="3163" y="1885"/>
                  </a:lnTo>
                  <a:lnTo>
                    <a:pt x="3102" y="1924"/>
                  </a:lnTo>
                  <a:lnTo>
                    <a:pt x="3034" y="1948"/>
                  </a:lnTo>
                  <a:lnTo>
                    <a:pt x="2959" y="1957"/>
                  </a:lnTo>
                  <a:lnTo>
                    <a:pt x="326" y="1957"/>
                  </a:lnTo>
                  <a:lnTo>
                    <a:pt x="251" y="1948"/>
                  </a:lnTo>
                  <a:lnTo>
                    <a:pt x="183" y="1924"/>
                  </a:lnTo>
                  <a:lnTo>
                    <a:pt x="122" y="1885"/>
                  </a:lnTo>
                  <a:lnTo>
                    <a:pt x="72" y="1835"/>
                  </a:lnTo>
                  <a:lnTo>
                    <a:pt x="33" y="1774"/>
                  </a:lnTo>
                  <a:lnTo>
                    <a:pt x="9" y="1706"/>
                  </a:lnTo>
                  <a:lnTo>
                    <a:pt x="0" y="1631"/>
                  </a:lnTo>
                  <a:lnTo>
                    <a:pt x="0" y="326"/>
                  </a:lnTo>
                  <a:close/>
                </a:path>
              </a:pathLst>
            </a:custGeom>
            <a:noFill/>
            <a:ln w="12700">
              <a:solidFill>
                <a:srgbClr val="2E528F"/>
              </a:solidFill>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pPr>
              <a:endParaRPr lang="en-US" sz="1350">
                <a:solidFill>
                  <a:prstClr val="black"/>
                </a:solidFill>
                <a:latin typeface="Calibri" panose="020F0502020204030204"/>
              </a:endParaRPr>
            </a:p>
          </p:txBody>
        </p:sp>
        <p:sp>
          <p:nvSpPr>
            <p:cNvPr id="11" name="Freeform 100">
              <a:extLst>
                <a:ext uri="{FF2B5EF4-FFF2-40B4-BE49-F238E27FC236}">
                  <a16:creationId xmlns:a16="http://schemas.microsoft.com/office/drawing/2014/main" id="{FA7BB7B1-FABD-47D1-98FC-17E5BE283E1A}"/>
                </a:ext>
              </a:extLst>
            </p:cNvPr>
            <p:cNvSpPr>
              <a:spLocks/>
            </p:cNvSpPr>
            <p:nvPr/>
          </p:nvSpPr>
          <p:spPr bwMode="auto">
            <a:xfrm>
              <a:off x="7105" y="2008"/>
              <a:ext cx="3285" cy="1963"/>
            </a:xfrm>
            <a:custGeom>
              <a:avLst/>
              <a:gdLst>
                <a:gd name="T0" fmla="+- 0 10063 7105"/>
                <a:gd name="T1" fmla="*/ T0 w 3285"/>
                <a:gd name="T2" fmla="+- 0 2008 2008"/>
                <a:gd name="T3" fmla="*/ 2008 h 1963"/>
                <a:gd name="T4" fmla="+- 0 7432 7105"/>
                <a:gd name="T5" fmla="*/ T4 w 3285"/>
                <a:gd name="T6" fmla="+- 0 2008 2008"/>
                <a:gd name="T7" fmla="*/ 2008 h 1963"/>
                <a:gd name="T8" fmla="+- 0 7357 7105"/>
                <a:gd name="T9" fmla="*/ T8 w 3285"/>
                <a:gd name="T10" fmla="+- 0 2017 2008"/>
                <a:gd name="T11" fmla="*/ 2017 h 1963"/>
                <a:gd name="T12" fmla="+- 0 7288 7105"/>
                <a:gd name="T13" fmla="*/ T12 w 3285"/>
                <a:gd name="T14" fmla="+- 0 2041 2008"/>
                <a:gd name="T15" fmla="*/ 2041 h 1963"/>
                <a:gd name="T16" fmla="+- 0 7228 7105"/>
                <a:gd name="T17" fmla="*/ T16 w 3285"/>
                <a:gd name="T18" fmla="+- 0 2080 2008"/>
                <a:gd name="T19" fmla="*/ 2080 h 1963"/>
                <a:gd name="T20" fmla="+- 0 7177 7105"/>
                <a:gd name="T21" fmla="*/ T20 w 3285"/>
                <a:gd name="T22" fmla="+- 0 2131 2008"/>
                <a:gd name="T23" fmla="*/ 2131 h 1963"/>
                <a:gd name="T24" fmla="+- 0 7138 7105"/>
                <a:gd name="T25" fmla="*/ T24 w 3285"/>
                <a:gd name="T26" fmla="+- 0 2191 2008"/>
                <a:gd name="T27" fmla="*/ 2191 h 1963"/>
                <a:gd name="T28" fmla="+- 0 7114 7105"/>
                <a:gd name="T29" fmla="*/ T28 w 3285"/>
                <a:gd name="T30" fmla="+- 0 2260 2008"/>
                <a:gd name="T31" fmla="*/ 2260 h 1963"/>
                <a:gd name="T32" fmla="+- 0 7105 7105"/>
                <a:gd name="T33" fmla="*/ T32 w 3285"/>
                <a:gd name="T34" fmla="+- 0 2335 2008"/>
                <a:gd name="T35" fmla="*/ 2335 h 1963"/>
                <a:gd name="T36" fmla="+- 0 7105 7105"/>
                <a:gd name="T37" fmla="*/ T36 w 3285"/>
                <a:gd name="T38" fmla="+- 0 3644 2008"/>
                <a:gd name="T39" fmla="*/ 3644 h 1963"/>
                <a:gd name="T40" fmla="+- 0 7114 7105"/>
                <a:gd name="T41" fmla="*/ T40 w 3285"/>
                <a:gd name="T42" fmla="+- 0 3719 2008"/>
                <a:gd name="T43" fmla="*/ 3719 h 1963"/>
                <a:gd name="T44" fmla="+- 0 7138 7105"/>
                <a:gd name="T45" fmla="*/ T44 w 3285"/>
                <a:gd name="T46" fmla="+- 0 3788 2008"/>
                <a:gd name="T47" fmla="*/ 3788 h 1963"/>
                <a:gd name="T48" fmla="+- 0 7177 7105"/>
                <a:gd name="T49" fmla="*/ T48 w 3285"/>
                <a:gd name="T50" fmla="+- 0 3848 2008"/>
                <a:gd name="T51" fmla="*/ 3848 h 1963"/>
                <a:gd name="T52" fmla="+- 0 7228 7105"/>
                <a:gd name="T53" fmla="*/ T52 w 3285"/>
                <a:gd name="T54" fmla="+- 0 3899 2008"/>
                <a:gd name="T55" fmla="*/ 3899 h 1963"/>
                <a:gd name="T56" fmla="+- 0 7288 7105"/>
                <a:gd name="T57" fmla="*/ T56 w 3285"/>
                <a:gd name="T58" fmla="+- 0 3938 2008"/>
                <a:gd name="T59" fmla="*/ 3938 h 1963"/>
                <a:gd name="T60" fmla="+- 0 7357 7105"/>
                <a:gd name="T61" fmla="*/ T60 w 3285"/>
                <a:gd name="T62" fmla="+- 0 3962 2008"/>
                <a:gd name="T63" fmla="*/ 3962 h 1963"/>
                <a:gd name="T64" fmla="+- 0 7432 7105"/>
                <a:gd name="T65" fmla="*/ T64 w 3285"/>
                <a:gd name="T66" fmla="+- 0 3971 2008"/>
                <a:gd name="T67" fmla="*/ 3971 h 1963"/>
                <a:gd name="T68" fmla="+- 0 10063 7105"/>
                <a:gd name="T69" fmla="*/ T68 w 3285"/>
                <a:gd name="T70" fmla="+- 0 3971 2008"/>
                <a:gd name="T71" fmla="*/ 3971 h 1963"/>
                <a:gd name="T72" fmla="+- 0 10138 7105"/>
                <a:gd name="T73" fmla="*/ T72 w 3285"/>
                <a:gd name="T74" fmla="+- 0 3962 2008"/>
                <a:gd name="T75" fmla="*/ 3962 h 1963"/>
                <a:gd name="T76" fmla="+- 0 10207 7105"/>
                <a:gd name="T77" fmla="*/ T76 w 3285"/>
                <a:gd name="T78" fmla="+- 0 3938 2008"/>
                <a:gd name="T79" fmla="*/ 3938 h 1963"/>
                <a:gd name="T80" fmla="+- 0 10267 7105"/>
                <a:gd name="T81" fmla="*/ T80 w 3285"/>
                <a:gd name="T82" fmla="+- 0 3899 2008"/>
                <a:gd name="T83" fmla="*/ 3899 h 1963"/>
                <a:gd name="T84" fmla="+- 0 10318 7105"/>
                <a:gd name="T85" fmla="*/ T84 w 3285"/>
                <a:gd name="T86" fmla="+- 0 3848 2008"/>
                <a:gd name="T87" fmla="*/ 3848 h 1963"/>
                <a:gd name="T88" fmla="+- 0 10357 7105"/>
                <a:gd name="T89" fmla="*/ T88 w 3285"/>
                <a:gd name="T90" fmla="+- 0 3788 2008"/>
                <a:gd name="T91" fmla="*/ 3788 h 1963"/>
                <a:gd name="T92" fmla="+- 0 10381 7105"/>
                <a:gd name="T93" fmla="*/ T92 w 3285"/>
                <a:gd name="T94" fmla="+- 0 3719 2008"/>
                <a:gd name="T95" fmla="*/ 3719 h 1963"/>
                <a:gd name="T96" fmla="+- 0 10390 7105"/>
                <a:gd name="T97" fmla="*/ T96 w 3285"/>
                <a:gd name="T98" fmla="+- 0 3644 2008"/>
                <a:gd name="T99" fmla="*/ 3644 h 1963"/>
                <a:gd name="T100" fmla="+- 0 10390 7105"/>
                <a:gd name="T101" fmla="*/ T100 w 3285"/>
                <a:gd name="T102" fmla="+- 0 2335 2008"/>
                <a:gd name="T103" fmla="*/ 2335 h 1963"/>
                <a:gd name="T104" fmla="+- 0 10381 7105"/>
                <a:gd name="T105" fmla="*/ T104 w 3285"/>
                <a:gd name="T106" fmla="+- 0 2260 2008"/>
                <a:gd name="T107" fmla="*/ 2260 h 1963"/>
                <a:gd name="T108" fmla="+- 0 10357 7105"/>
                <a:gd name="T109" fmla="*/ T108 w 3285"/>
                <a:gd name="T110" fmla="+- 0 2191 2008"/>
                <a:gd name="T111" fmla="*/ 2191 h 1963"/>
                <a:gd name="T112" fmla="+- 0 10318 7105"/>
                <a:gd name="T113" fmla="*/ T112 w 3285"/>
                <a:gd name="T114" fmla="+- 0 2131 2008"/>
                <a:gd name="T115" fmla="*/ 2131 h 1963"/>
                <a:gd name="T116" fmla="+- 0 10267 7105"/>
                <a:gd name="T117" fmla="*/ T116 w 3285"/>
                <a:gd name="T118" fmla="+- 0 2080 2008"/>
                <a:gd name="T119" fmla="*/ 2080 h 1963"/>
                <a:gd name="T120" fmla="+- 0 10207 7105"/>
                <a:gd name="T121" fmla="*/ T120 w 3285"/>
                <a:gd name="T122" fmla="+- 0 2041 2008"/>
                <a:gd name="T123" fmla="*/ 2041 h 1963"/>
                <a:gd name="T124" fmla="+- 0 10138 7105"/>
                <a:gd name="T125" fmla="*/ T124 w 3285"/>
                <a:gd name="T126" fmla="+- 0 2017 2008"/>
                <a:gd name="T127" fmla="*/ 2017 h 1963"/>
                <a:gd name="T128" fmla="+- 0 10063 7105"/>
                <a:gd name="T129" fmla="*/ T128 w 3285"/>
                <a:gd name="T130" fmla="+- 0 2008 2008"/>
                <a:gd name="T131" fmla="*/ 2008 h 196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3285" h="1963">
                  <a:moveTo>
                    <a:pt x="2958" y="0"/>
                  </a:moveTo>
                  <a:lnTo>
                    <a:pt x="327" y="0"/>
                  </a:lnTo>
                  <a:lnTo>
                    <a:pt x="252" y="9"/>
                  </a:lnTo>
                  <a:lnTo>
                    <a:pt x="183" y="33"/>
                  </a:lnTo>
                  <a:lnTo>
                    <a:pt x="123" y="72"/>
                  </a:lnTo>
                  <a:lnTo>
                    <a:pt x="72" y="123"/>
                  </a:lnTo>
                  <a:lnTo>
                    <a:pt x="33" y="183"/>
                  </a:lnTo>
                  <a:lnTo>
                    <a:pt x="9" y="252"/>
                  </a:lnTo>
                  <a:lnTo>
                    <a:pt x="0" y="327"/>
                  </a:lnTo>
                  <a:lnTo>
                    <a:pt x="0" y="1636"/>
                  </a:lnTo>
                  <a:lnTo>
                    <a:pt x="9" y="1711"/>
                  </a:lnTo>
                  <a:lnTo>
                    <a:pt x="33" y="1780"/>
                  </a:lnTo>
                  <a:lnTo>
                    <a:pt x="72" y="1840"/>
                  </a:lnTo>
                  <a:lnTo>
                    <a:pt x="123" y="1891"/>
                  </a:lnTo>
                  <a:lnTo>
                    <a:pt x="183" y="1930"/>
                  </a:lnTo>
                  <a:lnTo>
                    <a:pt x="252" y="1954"/>
                  </a:lnTo>
                  <a:lnTo>
                    <a:pt x="327" y="1963"/>
                  </a:lnTo>
                  <a:lnTo>
                    <a:pt x="2958" y="1963"/>
                  </a:lnTo>
                  <a:lnTo>
                    <a:pt x="3033" y="1954"/>
                  </a:lnTo>
                  <a:lnTo>
                    <a:pt x="3102" y="1930"/>
                  </a:lnTo>
                  <a:lnTo>
                    <a:pt x="3162" y="1891"/>
                  </a:lnTo>
                  <a:lnTo>
                    <a:pt x="3213" y="1840"/>
                  </a:lnTo>
                  <a:lnTo>
                    <a:pt x="3252" y="1780"/>
                  </a:lnTo>
                  <a:lnTo>
                    <a:pt x="3276" y="1711"/>
                  </a:lnTo>
                  <a:lnTo>
                    <a:pt x="3285" y="1636"/>
                  </a:lnTo>
                  <a:lnTo>
                    <a:pt x="3285" y="327"/>
                  </a:lnTo>
                  <a:lnTo>
                    <a:pt x="3276" y="252"/>
                  </a:lnTo>
                  <a:lnTo>
                    <a:pt x="3252" y="183"/>
                  </a:lnTo>
                  <a:lnTo>
                    <a:pt x="3213" y="123"/>
                  </a:lnTo>
                  <a:lnTo>
                    <a:pt x="3162" y="72"/>
                  </a:lnTo>
                  <a:lnTo>
                    <a:pt x="3102" y="33"/>
                  </a:lnTo>
                  <a:lnTo>
                    <a:pt x="3033" y="9"/>
                  </a:lnTo>
                  <a:lnTo>
                    <a:pt x="2958" y="0"/>
                  </a:lnTo>
                  <a:close/>
                </a:path>
              </a:pathLst>
            </a:custGeom>
            <a:solidFill>
              <a:srgbClr val="D5DC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pPr>
              <a:endParaRPr lang="en-US" sz="1350">
                <a:solidFill>
                  <a:prstClr val="black"/>
                </a:solidFill>
                <a:latin typeface="Calibri" panose="020F0502020204030204"/>
              </a:endParaRPr>
            </a:p>
          </p:txBody>
        </p:sp>
        <p:sp>
          <p:nvSpPr>
            <p:cNvPr id="12" name="Freeform 99">
              <a:extLst>
                <a:ext uri="{FF2B5EF4-FFF2-40B4-BE49-F238E27FC236}">
                  <a16:creationId xmlns:a16="http://schemas.microsoft.com/office/drawing/2014/main" id="{EED673F5-3E13-4863-A6A6-A89266D31A00}"/>
                </a:ext>
              </a:extLst>
            </p:cNvPr>
            <p:cNvSpPr>
              <a:spLocks/>
            </p:cNvSpPr>
            <p:nvPr/>
          </p:nvSpPr>
          <p:spPr bwMode="auto">
            <a:xfrm>
              <a:off x="7105" y="2008"/>
              <a:ext cx="3285" cy="1963"/>
            </a:xfrm>
            <a:custGeom>
              <a:avLst/>
              <a:gdLst>
                <a:gd name="T0" fmla="+- 0 7105 7105"/>
                <a:gd name="T1" fmla="*/ T0 w 3285"/>
                <a:gd name="T2" fmla="+- 0 2335 2008"/>
                <a:gd name="T3" fmla="*/ 2335 h 1963"/>
                <a:gd name="T4" fmla="+- 0 7114 7105"/>
                <a:gd name="T5" fmla="*/ T4 w 3285"/>
                <a:gd name="T6" fmla="+- 0 2260 2008"/>
                <a:gd name="T7" fmla="*/ 2260 h 1963"/>
                <a:gd name="T8" fmla="+- 0 7138 7105"/>
                <a:gd name="T9" fmla="*/ T8 w 3285"/>
                <a:gd name="T10" fmla="+- 0 2191 2008"/>
                <a:gd name="T11" fmla="*/ 2191 h 1963"/>
                <a:gd name="T12" fmla="+- 0 7177 7105"/>
                <a:gd name="T13" fmla="*/ T12 w 3285"/>
                <a:gd name="T14" fmla="+- 0 2131 2008"/>
                <a:gd name="T15" fmla="*/ 2131 h 1963"/>
                <a:gd name="T16" fmla="+- 0 7228 7105"/>
                <a:gd name="T17" fmla="*/ T16 w 3285"/>
                <a:gd name="T18" fmla="+- 0 2080 2008"/>
                <a:gd name="T19" fmla="*/ 2080 h 1963"/>
                <a:gd name="T20" fmla="+- 0 7288 7105"/>
                <a:gd name="T21" fmla="*/ T20 w 3285"/>
                <a:gd name="T22" fmla="+- 0 2041 2008"/>
                <a:gd name="T23" fmla="*/ 2041 h 1963"/>
                <a:gd name="T24" fmla="+- 0 7357 7105"/>
                <a:gd name="T25" fmla="*/ T24 w 3285"/>
                <a:gd name="T26" fmla="+- 0 2017 2008"/>
                <a:gd name="T27" fmla="*/ 2017 h 1963"/>
                <a:gd name="T28" fmla="+- 0 7432 7105"/>
                <a:gd name="T29" fmla="*/ T28 w 3285"/>
                <a:gd name="T30" fmla="+- 0 2008 2008"/>
                <a:gd name="T31" fmla="*/ 2008 h 1963"/>
                <a:gd name="T32" fmla="+- 0 10063 7105"/>
                <a:gd name="T33" fmla="*/ T32 w 3285"/>
                <a:gd name="T34" fmla="+- 0 2008 2008"/>
                <a:gd name="T35" fmla="*/ 2008 h 1963"/>
                <a:gd name="T36" fmla="+- 0 10138 7105"/>
                <a:gd name="T37" fmla="*/ T36 w 3285"/>
                <a:gd name="T38" fmla="+- 0 2017 2008"/>
                <a:gd name="T39" fmla="*/ 2017 h 1963"/>
                <a:gd name="T40" fmla="+- 0 10207 7105"/>
                <a:gd name="T41" fmla="*/ T40 w 3285"/>
                <a:gd name="T42" fmla="+- 0 2041 2008"/>
                <a:gd name="T43" fmla="*/ 2041 h 1963"/>
                <a:gd name="T44" fmla="+- 0 10267 7105"/>
                <a:gd name="T45" fmla="*/ T44 w 3285"/>
                <a:gd name="T46" fmla="+- 0 2080 2008"/>
                <a:gd name="T47" fmla="*/ 2080 h 1963"/>
                <a:gd name="T48" fmla="+- 0 10318 7105"/>
                <a:gd name="T49" fmla="*/ T48 w 3285"/>
                <a:gd name="T50" fmla="+- 0 2131 2008"/>
                <a:gd name="T51" fmla="*/ 2131 h 1963"/>
                <a:gd name="T52" fmla="+- 0 10357 7105"/>
                <a:gd name="T53" fmla="*/ T52 w 3285"/>
                <a:gd name="T54" fmla="+- 0 2191 2008"/>
                <a:gd name="T55" fmla="*/ 2191 h 1963"/>
                <a:gd name="T56" fmla="+- 0 10381 7105"/>
                <a:gd name="T57" fmla="*/ T56 w 3285"/>
                <a:gd name="T58" fmla="+- 0 2260 2008"/>
                <a:gd name="T59" fmla="*/ 2260 h 1963"/>
                <a:gd name="T60" fmla="+- 0 10390 7105"/>
                <a:gd name="T61" fmla="*/ T60 w 3285"/>
                <a:gd name="T62" fmla="+- 0 2335 2008"/>
                <a:gd name="T63" fmla="*/ 2335 h 1963"/>
                <a:gd name="T64" fmla="+- 0 10390 7105"/>
                <a:gd name="T65" fmla="*/ T64 w 3285"/>
                <a:gd name="T66" fmla="+- 0 3644 2008"/>
                <a:gd name="T67" fmla="*/ 3644 h 1963"/>
                <a:gd name="T68" fmla="+- 0 10381 7105"/>
                <a:gd name="T69" fmla="*/ T68 w 3285"/>
                <a:gd name="T70" fmla="+- 0 3719 2008"/>
                <a:gd name="T71" fmla="*/ 3719 h 1963"/>
                <a:gd name="T72" fmla="+- 0 10357 7105"/>
                <a:gd name="T73" fmla="*/ T72 w 3285"/>
                <a:gd name="T74" fmla="+- 0 3788 2008"/>
                <a:gd name="T75" fmla="*/ 3788 h 1963"/>
                <a:gd name="T76" fmla="+- 0 10318 7105"/>
                <a:gd name="T77" fmla="*/ T76 w 3285"/>
                <a:gd name="T78" fmla="+- 0 3848 2008"/>
                <a:gd name="T79" fmla="*/ 3848 h 1963"/>
                <a:gd name="T80" fmla="+- 0 10267 7105"/>
                <a:gd name="T81" fmla="*/ T80 w 3285"/>
                <a:gd name="T82" fmla="+- 0 3899 2008"/>
                <a:gd name="T83" fmla="*/ 3899 h 1963"/>
                <a:gd name="T84" fmla="+- 0 10207 7105"/>
                <a:gd name="T85" fmla="*/ T84 w 3285"/>
                <a:gd name="T86" fmla="+- 0 3938 2008"/>
                <a:gd name="T87" fmla="*/ 3938 h 1963"/>
                <a:gd name="T88" fmla="+- 0 10138 7105"/>
                <a:gd name="T89" fmla="*/ T88 w 3285"/>
                <a:gd name="T90" fmla="+- 0 3962 2008"/>
                <a:gd name="T91" fmla="*/ 3962 h 1963"/>
                <a:gd name="T92" fmla="+- 0 10063 7105"/>
                <a:gd name="T93" fmla="*/ T92 w 3285"/>
                <a:gd name="T94" fmla="+- 0 3971 2008"/>
                <a:gd name="T95" fmla="*/ 3971 h 1963"/>
                <a:gd name="T96" fmla="+- 0 7432 7105"/>
                <a:gd name="T97" fmla="*/ T96 w 3285"/>
                <a:gd name="T98" fmla="+- 0 3971 2008"/>
                <a:gd name="T99" fmla="*/ 3971 h 1963"/>
                <a:gd name="T100" fmla="+- 0 7357 7105"/>
                <a:gd name="T101" fmla="*/ T100 w 3285"/>
                <a:gd name="T102" fmla="+- 0 3962 2008"/>
                <a:gd name="T103" fmla="*/ 3962 h 1963"/>
                <a:gd name="T104" fmla="+- 0 7288 7105"/>
                <a:gd name="T105" fmla="*/ T104 w 3285"/>
                <a:gd name="T106" fmla="+- 0 3938 2008"/>
                <a:gd name="T107" fmla="*/ 3938 h 1963"/>
                <a:gd name="T108" fmla="+- 0 7228 7105"/>
                <a:gd name="T109" fmla="*/ T108 w 3285"/>
                <a:gd name="T110" fmla="+- 0 3899 2008"/>
                <a:gd name="T111" fmla="*/ 3899 h 1963"/>
                <a:gd name="T112" fmla="+- 0 7177 7105"/>
                <a:gd name="T113" fmla="*/ T112 w 3285"/>
                <a:gd name="T114" fmla="+- 0 3848 2008"/>
                <a:gd name="T115" fmla="*/ 3848 h 1963"/>
                <a:gd name="T116" fmla="+- 0 7138 7105"/>
                <a:gd name="T117" fmla="*/ T116 w 3285"/>
                <a:gd name="T118" fmla="+- 0 3788 2008"/>
                <a:gd name="T119" fmla="*/ 3788 h 1963"/>
                <a:gd name="T120" fmla="+- 0 7114 7105"/>
                <a:gd name="T121" fmla="*/ T120 w 3285"/>
                <a:gd name="T122" fmla="+- 0 3719 2008"/>
                <a:gd name="T123" fmla="*/ 3719 h 1963"/>
                <a:gd name="T124" fmla="+- 0 7105 7105"/>
                <a:gd name="T125" fmla="*/ T124 w 3285"/>
                <a:gd name="T126" fmla="+- 0 3644 2008"/>
                <a:gd name="T127" fmla="*/ 3644 h 1963"/>
                <a:gd name="T128" fmla="+- 0 7105 7105"/>
                <a:gd name="T129" fmla="*/ T128 w 3285"/>
                <a:gd name="T130" fmla="+- 0 2335 2008"/>
                <a:gd name="T131" fmla="*/ 2335 h 196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3285" h="1963">
                  <a:moveTo>
                    <a:pt x="0" y="327"/>
                  </a:moveTo>
                  <a:lnTo>
                    <a:pt x="9" y="252"/>
                  </a:lnTo>
                  <a:lnTo>
                    <a:pt x="33" y="183"/>
                  </a:lnTo>
                  <a:lnTo>
                    <a:pt x="72" y="123"/>
                  </a:lnTo>
                  <a:lnTo>
                    <a:pt x="123" y="72"/>
                  </a:lnTo>
                  <a:lnTo>
                    <a:pt x="183" y="33"/>
                  </a:lnTo>
                  <a:lnTo>
                    <a:pt x="252" y="9"/>
                  </a:lnTo>
                  <a:lnTo>
                    <a:pt x="327" y="0"/>
                  </a:lnTo>
                  <a:lnTo>
                    <a:pt x="2958" y="0"/>
                  </a:lnTo>
                  <a:lnTo>
                    <a:pt x="3033" y="9"/>
                  </a:lnTo>
                  <a:lnTo>
                    <a:pt x="3102" y="33"/>
                  </a:lnTo>
                  <a:lnTo>
                    <a:pt x="3162" y="72"/>
                  </a:lnTo>
                  <a:lnTo>
                    <a:pt x="3213" y="123"/>
                  </a:lnTo>
                  <a:lnTo>
                    <a:pt x="3252" y="183"/>
                  </a:lnTo>
                  <a:lnTo>
                    <a:pt x="3276" y="252"/>
                  </a:lnTo>
                  <a:lnTo>
                    <a:pt x="3285" y="327"/>
                  </a:lnTo>
                  <a:lnTo>
                    <a:pt x="3285" y="1636"/>
                  </a:lnTo>
                  <a:lnTo>
                    <a:pt x="3276" y="1711"/>
                  </a:lnTo>
                  <a:lnTo>
                    <a:pt x="3252" y="1780"/>
                  </a:lnTo>
                  <a:lnTo>
                    <a:pt x="3213" y="1840"/>
                  </a:lnTo>
                  <a:lnTo>
                    <a:pt x="3162" y="1891"/>
                  </a:lnTo>
                  <a:lnTo>
                    <a:pt x="3102" y="1930"/>
                  </a:lnTo>
                  <a:lnTo>
                    <a:pt x="3033" y="1954"/>
                  </a:lnTo>
                  <a:lnTo>
                    <a:pt x="2958" y="1963"/>
                  </a:lnTo>
                  <a:lnTo>
                    <a:pt x="327" y="1963"/>
                  </a:lnTo>
                  <a:lnTo>
                    <a:pt x="252" y="1954"/>
                  </a:lnTo>
                  <a:lnTo>
                    <a:pt x="183" y="1930"/>
                  </a:lnTo>
                  <a:lnTo>
                    <a:pt x="123" y="1891"/>
                  </a:lnTo>
                  <a:lnTo>
                    <a:pt x="72" y="1840"/>
                  </a:lnTo>
                  <a:lnTo>
                    <a:pt x="33" y="1780"/>
                  </a:lnTo>
                  <a:lnTo>
                    <a:pt x="9" y="1711"/>
                  </a:lnTo>
                  <a:lnTo>
                    <a:pt x="0" y="1636"/>
                  </a:lnTo>
                  <a:lnTo>
                    <a:pt x="0" y="327"/>
                  </a:lnTo>
                  <a:close/>
                </a:path>
              </a:pathLst>
            </a:custGeom>
            <a:noFill/>
            <a:ln w="12700">
              <a:solidFill>
                <a:srgbClr val="2E528F"/>
              </a:solidFill>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pPr>
              <a:endParaRPr lang="en-US" sz="1350">
                <a:solidFill>
                  <a:prstClr val="black"/>
                </a:solidFill>
                <a:latin typeface="Calibri" panose="020F0502020204030204"/>
              </a:endParaRPr>
            </a:p>
          </p:txBody>
        </p:sp>
        <p:sp>
          <p:nvSpPr>
            <p:cNvPr id="13" name="Freeform 98">
              <a:extLst>
                <a:ext uri="{FF2B5EF4-FFF2-40B4-BE49-F238E27FC236}">
                  <a16:creationId xmlns:a16="http://schemas.microsoft.com/office/drawing/2014/main" id="{854FB853-7522-420C-B77C-9ED68358DD91}"/>
                </a:ext>
              </a:extLst>
            </p:cNvPr>
            <p:cNvSpPr>
              <a:spLocks/>
            </p:cNvSpPr>
            <p:nvPr/>
          </p:nvSpPr>
          <p:spPr bwMode="auto">
            <a:xfrm>
              <a:off x="10528" y="2008"/>
              <a:ext cx="3285" cy="2001"/>
            </a:xfrm>
            <a:custGeom>
              <a:avLst/>
              <a:gdLst>
                <a:gd name="T0" fmla="+- 0 13479 10528"/>
                <a:gd name="T1" fmla="*/ T0 w 3285"/>
                <a:gd name="T2" fmla="+- 0 2008 2008"/>
                <a:gd name="T3" fmla="*/ 2008 h 2001"/>
                <a:gd name="T4" fmla="+- 0 10862 10528"/>
                <a:gd name="T5" fmla="*/ T4 w 3285"/>
                <a:gd name="T6" fmla="+- 0 2008 2008"/>
                <a:gd name="T7" fmla="*/ 2008 h 2001"/>
                <a:gd name="T8" fmla="+- 0 10785 10528"/>
                <a:gd name="T9" fmla="*/ T8 w 3285"/>
                <a:gd name="T10" fmla="+- 0 2017 2008"/>
                <a:gd name="T11" fmla="*/ 2017 h 2001"/>
                <a:gd name="T12" fmla="+- 0 10715 10528"/>
                <a:gd name="T13" fmla="*/ T12 w 3285"/>
                <a:gd name="T14" fmla="+- 0 2042 2008"/>
                <a:gd name="T15" fmla="*/ 2042 h 2001"/>
                <a:gd name="T16" fmla="+- 0 10653 10528"/>
                <a:gd name="T17" fmla="*/ T16 w 3285"/>
                <a:gd name="T18" fmla="+- 0 2081 2008"/>
                <a:gd name="T19" fmla="*/ 2081 h 2001"/>
                <a:gd name="T20" fmla="+- 0 10601 10528"/>
                <a:gd name="T21" fmla="*/ T20 w 3285"/>
                <a:gd name="T22" fmla="+- 0 2133 2008"/>
                <a:gd name="T23" fmla="*/ 2133 h 2001"/>
                <a:gd name="T24" fmla="+- 0 10562 10528"/>
                <a:gd name="T25" fmla="*/ T24 w 3285"/>
                <a:gd name="T26" fmla="+- 0 2195 2008"/>
                <a:gd name="T27" fmla="*/ 2195 h 2001"/>
                <a:gd name="T28" fmla="+- 0 10537 10528"/>
                <a:gd name="T29" fmla="*/ T28 w 3285"/>
                <a:gd name="T30" fmla="+- 0 2265 2008"/>
                <a:gd name="T31" fmla="*/ 2265 h 2001"/>
                <a:gd name="T32" fmla="+- 0 10528 10528"/>
                <a:gd name="T33" fmla="*/ T32 w 3285"/>
                <a:gd name="T34" fmla="+- 0 2342 2008"/>
                <a:gd name="T35" fmla="*/ 2342 h 2001"/>
                <a:gd name="T36" fmla="+- 0 10528 10528"/>
                <a:gd name="T37" fmla="*/ T36 w 3285"/>
                <a:gd name="T38" fmla="+- 0 3675 2008"/>
                <a:gd name="T39" fmla="*/ 3675 h 2001"/>
                <a:gd name="T40" fmla="+- 0 10537 10528"/>
                <a:gd name="T41" fmla="*/ T40 w 3285"/>
                <a:gd name="T42" fmla="+- 0 3752 2008"/>
                <a:gd name="T43" fmla="*/ 3752 h 2001"/>
                <a:gd name="T44" fmla="+- 0 10562 10528"/>
                <a:gd name="T45" fmla="*/ T44 w 3285"/>
                <a:gd name="T46" fmla="+- 0 3822 2008"/>
                <a:gd name="T47" fmla="*/ 3822 h 2001"/>
                <a:gd name="T48" fmla="+- 0 10601 10528"/>
                <a:gd name="T49" fmla="*/ T48 w 3285"/>
                <a:gd name="T50" fmla="+- 0 3884 2008"/>
                <a:gd name="T51" fmla="*/ 3884 h 2001"/>
                <a:gd name="T52" fmla="+- 0 10653 10528"/>
                <a:gd name="T53" fmla="*/ T52 w 3285"/>
                <a:gd name="T54" fmla="+- 0 3936 2008"/>
                <a:gd name="T55" fmla="*/ 3936 h 2001"/>
                <a:gd name="T56" fmla="+- 0 10715 10528"/>
                <a:gd name="T57" fmla="*/ T56 w 3285"/>
                <a:gd name="T58" fmla="+- 0 3975 2008"/>
                <a:gd name="T59" fmla="*/ 3975 h 2001"/>
                <a:gd name="T60" fmla="+- 0 10785 10528"/>
                <a:gd name="T61" fmla="*/ T60 w 3285"/>
                <a:gd name="T62" fmla="+- 0 4000 2008"/>
                <a:gd name="T63" fmla="*/ 4000 h 2001"/>
                <a:gd name="T64" fmla="+- 0 10862 10528"/>
                <a:gd name="T65" fmla="*/ T64 w 3285"/>
                <a:gd name="T66" fmla="+- 0 4009 2008"/>
                <a:gd name="T67" fmla="*/ 4009 h 2001"/>
                <a:gd name="T68" fmla="+- 0 13479 10528"/>
                <a:gd name="T69" fmla="*/ T68 w 3285"/>
                <a:gd name="T70" fmla="+- 0 4009 2008"/>
                <a:gd name="T71" fmla="*/ 4009 h 2001"/>
                <a:gd name="T72" fmla="+- 0 13556 10528"/>
                <a:gd name="T73" fmla="*/ T72 w 3285"/>
                <a:gd name="T74" fmla="+- 0 4000 2008"/>
                <a:gd name="T75" fmla="*/ 4000 h 2001"/>
                <a:gd name="T76" fmla="+- 0 13626 10528"/>
                <a:gd name="T77" fmla="*/ T76 w 3285"/>
                <a:gd name="T78" fmla="+- 0 3975 2008"/>
                <a:gd name="T79" fmla="*/ 3975 h 2001"/>
                <a:gd name="T80" fmla="+- 0 13688 10528"/>
                <a:gd name="T81" fmla="*/ T80 w 3285"/>
                <a:gd name="T82" fmla="+- 0 3936 2008"/>
                <a:gd name="T83" fmla="*/ 3936 h 2001"/>
                <a:gd name="T84" fmla="+- 0 13740 10528"/>
                <a:gd name="T85" fmla="*/ T84 w 3285"/>
                <a:gd name="T86" fmla="+- 0 3884 2008"/>
                <a:gd name="T87" fmla="*/ 3884 h 2001"/>
                <a:gd name="T88" fmla="+- 0 13779 10528"/>
                <a:gd name="T89" fmla="*/ T88 w 3285"/>
                <a:gd name="T90" fmla="+- 0 3822 2008"/>
                <a:gd name="T91" fmla="*/ 3822 h 2001"/>
                <a:gd name="T92" fmla="+- 0 13804 10528"/>
                <a:gd name="T93" fmla="*/ T92 w 3285"/>
                <a:gd name="T94" fmla="+- 0 3752 2008"/>
                <a:gd name="T95" fmla="*/ 3752 h 2001"/>
                <a:gd name="T96" fmla="+- 0 13813 10528"/>
                <a:gd name="T97" fmla="*/ T96 w 3285"/>
                <a:gd name="T98" fmla="+- 0 3675 2008"/>
                <a:gd name="T99" fmla="*/ 3675 h 2001"/>
                <a:gd name="T100" fmla="+- 0 13813 10528"/>
                <a:gd name="T101" fmla="*/ T100 w 3285"/>
                <a:gd name="T102" fmla="+- 0 2342 2008"/>
                <a:gd name="T103" fmla="*/ 2342 h 2001"/>
                <a:gd name="T104" fmla="+- 0 13804 10528"/>
                <a:gd name="T105" fmla="*/ T104 w 3285"/>
                <a:gd name="T106" fmla="+- 0 2265 2008"/>
                <a:gd name="T107" fmla="*/ 2265 h 2001"/>
                <a:gd name="T108" fmla="+- 0 13779 10528"/>
                <a:gd name="T109" fmla="*/ T108 w 3285"/>
                <a:gd name="T110" fmla="+- 0 2195 2008"/>
                <a:gd name="T111" fmla="*/ 2195 h 2001"/>
                <a:gd name="T112" fmla="+- 0 13740 10528"/>
                <a:gd name="T113" fmla="*/ T112 w 3285"/>
                <a:gd name="T114" fmla="+- 0 2133 2008"/>
                <a:gd name="T115" fmla="*/ 2133 h 2001"/>
                <a:gd name="T116" fmla="+- 0 13688 10528"/>
                <a:gd name="T117" fmla="*/ T116 w 3285"/>
                <a:gd name="T118" fmla="+- 0 2081 2008"/>
                <a:gd name="T119" fmla="*/ 2081 h 2001"/>
                <a:gd name="T120" fmla="+- 0 13626 10528"/>
                <a:gd name="T121" fmla="*/ T120 w 3285"/>
                <a:gd name="T122" fmla="+- 0 2042 2008"/>
                <a:gd name="T123" fmla="*/ 2042 h 2001"/>
                <a:gd name="T124" fmla="+- 0 13556 10528"/>
                <a:gd name="T125" fmla="*/ T124 w 3285"/>
                <a:gd name="T126" fmla="+- 0 2017 2008"/>
                <a:gd name="T127" fmla="*/ 2017 h 2001"/>
                <a:gd name="T128" fmla="+- 0 13479 10528"/>
                <a:gd name="T129" fmla="*/ T128 w 3285"/>
                <a:gd name="T130" fmla="+- 0 2008 2008"/>
                <a:gd name="T131" fmla="*/ 2008 h 200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3285" h="2001">
                  <a:moveTo>
                    <a:pt x="2951" y="0"/>
                  </a:moveTo>
                  <a:lnTo>
                    <a:pt x="334" y="0"/>
                  </a:lnTo>
                  <a:lnTo>
                    <a:pt x="257" y="9"/>
                  </a:lnTo>
                  <a:lnTo>
                    <a:pt x="187" y="34"/>
                  </a:lnTo>
                  <a:lnTo>
                    <a:pt x="125" y="73"/>
                  </a:lnTo>
                  <a:lnTo>
                    <a:pt x="73" y="125"/>
                  </a:lnTo>
                  <a:lnTo>
                    <a:pt x="34" y="187"/>
                  </a:lnTo>
                  <a:lnTo>
                    <a:pt x="9" y="257"/>
                  </a:lnTo>
                  <a:lnTo>
                    <a:pt x="0" y="334"/>
                  </a:lnTo>
                  <a:lnTo>
                    <a:pt x="0" y="1667"/>
                  </a:lnTo>
                  <a:lnTo>
                    <a:pt x="9" y="1744"/>
                  </a:lnTo>
                  <a:lnTo>
                    <a:pt x="34" y="1814"/>
                  </a:lnTo>
                  <a:lnTo>
                    <a:pt x="73" y="1876"/>
                  </a:lnTo>
                  <a:lnTo>
                    <a:pt x="125" y="1928"/>
                  </a:lnTo>
                  <a:lnTo>
                    <a:pt x="187" y="1967"/>
                  </a:lnTo>
                  <a:lnTo>
                    <a:pt x="257" y="1992"/>
                  </a:lnTo>
                  <a:lnTo>
                    <a:pt x="334" y="2001"/>
                  </a:lnTo>
                  <a:lnTo>
                    <a:pt x="2951" y="2001"/>
                  </a:lnTo>
                  <a:lnTo>
                    <a:pt x="3028" y="1992"/>
                  </a:lnTo>
                  <a:lnTo>
                    <a:pt x="3098" y="1967"/>
                  </a:lnTo>
                  <a:lnTo>
                    <a:pt x="3160" y="1928"/>
                  </a:lnTo>
                  <a:lnTo>
                    <a:pt x="3212" y="1876"/>
                  </a:lnTo>
                  <a:lnTo>
                    <a:pt x="3251" y="1814"/>
                  </a:lnTo>
                  <a:lnTo>
                    <a:pt x="3276" y="1744"/>
                  </a:lnTo>
                  <a:lnTo>
                    <a:pt x="3285" y="1667"/>
                  </a:lnTo>
                  <a:lnTo>
                    <a:pt x="3285" y="334"/>
                  </a:lnTo>
                  <a:lnTo>
                    <a:pt x="3276" y="257"/>
                  </a:lnTo>
                  <a:lnTo>
                    <a:pt x="3251" y="187"/>
                  </a:lnTo>
                  <a:lnTo>
                    <a:pt x="3212" y="125"/>
                  </a:lnTo>
                  <a:lnTo>
                    <a:pt x="3160" y="73"/>
                  </a:lnTo>
                  <a:lnTo>
                    <a:pt x="3098" y="34"/>
                  </a:lnTo>
                  <a:lnTo>
                    <a:pt x="3028" y="9"/>
                  </a:lnTo>
                  <a:lnTo>
                    <a:pt x="2951" y="0"/>
                  </a:lnTo>
                  <a:close/>
                </a:path>
              </a:pathLst>
            </a:custGeom>
            <a:solidFill>
              <a:srgbClr val="D5DC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pPr>
              <a:endParaRPr lang="en-US" sz="1350">
                <a:solidFill>
                  <a:prstClr val="black"/>
                </a:solidFill>
                <a:latin typeface="Calibri" panose="020F0502020204030204"/>
              </a:endParaRPr>
            </a:p>
          </p:txBody>
        </p:sp>
        <p:sp>
          <p:nvSpPr>
            <p:cNvPr id="14" name="Freeform 97">
              <a:extLst>
                <a:ext uri="{FF2B5EF4-FFF2-40B4-BE49-F238E27FC236}">
                  <a16:creationId xmlns:a16="http://schemas.microsoft.com/office/drawing/2014/main" id="{FD8D6CDC-E9FB-41FC-B696-BA0D3DC8F40A}"/>
                </a:ext>
              </a:extLst>
            </p:cNvPr>
            <p:cNvSpPr>
              <a:spLocks/>
            </p:cNvSpPr>
            <p:nvPr/>
          </p:nvSpPr>
          <p:spPr bwMode="auto">
            <a:xfrm>
              <a:off x="10528" y="2008"/>
              <a:ext cx="3285" cy="2001"/>
            </a:xfrm>
            <a:custGeom>
              <a:avLst/>
              <a:gdLst>
                <a:gd name="T0" fmla="+- 0 10528 10528"/>
                <a:gd name="T1" fmla="*/ T0 w 3285"/>
                <a:gd name="T2" fmla="+- 0 2342 2008"/>
                <a:gd name="T3" fmla="*/ 2342 h 2001"/>
                <a:gd name="T4" fmla="+- 0 10537 10528"/>
                <a:gd name="T5" fmla="*/ T4 w 3285"/>
                <a:gd name="T6" fmla="+- 0 2265 2008"/>
                <a:gd name="T7" fmla="*/ 2265 h 2001"/>
                <a:gd name="T8" fmla="+- 0 10562 10528"/>
                <a:gd name="T9" fmla="*/ T8 w 3285"/>
                <a:gd name="T10" fmla="+- 0 2195 2008"/>
                <a:gd name="T11" fmla="*/ 2195 h 2001"/>
                <a:gd name="T12" fmla="+- 0 10601 10528"/>
                <a:gd name="T13" fmla="*/ T12 w 3285"/>
                <a:gd name="T14" fmla="+- 0 2133 2008"/>
                <a:gd name="T15" fmla="*/ 2133 h 2001"/>
                <a:gd name="T16" fmla="+- 0 10653 10528"/>
                <a:gd name="T17" fmla="*/ T16 w 3285"/>
                <a:gd name="T18" fmla="+- 0 2081 2008"/>
                <a:gd name="T19" fmla="*/ 2081 h 2001"/>
                <a:gd name="T20" fmla="+- 0 10715 10528"/>
                <a:gd name="T21" fmla="*/ T20 w 3285"/>
                <a:gd name="T22" fmla="+- 0 2042 2008"/>
                <a:gd name="T23" fmla="*/ 2042 h 2001"/>
                <a:gd name="T24" fmla="+- 0 10785 10528"/>
                <a:gd name="T25" fmla="*/ T24 w 3285"/>
                <a:gd name="T26" fmla="+- 0 2017 2008"/>
                <a:gd name="T27" fmla="*/ 2017 h 2001"/>
                <a:gd name="T28" fmla="+- 0 10862 10528"/>
                <a:gd name="T29" fmla="*/ T28 w 3285"/>
                <a:gd name="T30" fmla="+- 0 2008 2008"/>
                <a:gd name="T31" fmla="*/ 2008 h 2001"/>
                <a:gd name="T32" fmla="+- 0 13479 10528"/>
                <a:gd name="T33" fmla="*/ T32 w 3285"/>
                <a:gd name="T34" fmla="+- 0 2008 2008"/>
                <a:gd name="T35" fmla="*/ 2008 h 2001"/>
                <a:gd name="T36" fmla="+- 0 13556 10528"/>
                <a:gd name="T37" fmla="*/ T36 w 3285"/>
                <a:gd name="T38" fmla="+- 0 2017 2008"/>
                <a:gd name="T39" fmla="*/ 2017 h 2001"/>
                <a:gd name="T40" fmla="+- 0 13626 10528"/>
                <a:gd name="T41" fmla="*/ T40 w 3285"/>
                <a:gd name="T42" fmla="+- 0 2042 2008"/>
                <a:gd name="T43" fmla="*/ 2042 h 2001"/>
                <a:gd name="T44" fmla="+- 0 13688 10528"/>
                <a:gd name="T45" fmla="*/ T44 w 3285"/>
                <a:gd name="T46" fmla="+- 0 2081 2008"/>
                <a:gd name="T47" fmla="*/ 2081 h 2001"/>
                <a:gd name="T48" fmla="+- 0 13740 10528"/>
                <a:gd name="T49" fmla="*/ T48 w 3285"/>
                <a:gd name="T50" fmla="+- 0 2133 2008"/>
                <a:gd name="T51" fmla="*/ 2133 h 2001"/>
                <a:gd name="T52" fmla="+- 0 13779 10528"/>
                <a:gd name="T53" fmla="*/ T52 w 3285"/>
                <a:gd name="T54" fmla="+- 0 2195 2008"/>
                <a:gd name="T55" fmla="*/ 2195 h 2001"/>
                <a:gd name="T56" fmla="+- 0 13804 10528"/>
                <a:gd name="T57" fmla="*/ T56 w 3285"/>
                <a:gd name="T58" fmla="+- 0 2265 2008"/>
                <a:gd name="T59" fmla="*/ 2265 h 2001"/>
                <a:gd name="T60" fmla="+- 0 13813 10528"/>
                <a:gd name="T61" fmla="*/ T60 w 3285"/>
                <a:gd name="T62" fmla="+- 0 2342 2008"/>
                <a:gd name="T63" fmla="*/ 2342 h 2001"/>
                <a:gd name="T64" fmla="+- 0 13813 10528"/>
                <a:gd name="T65" fmla="*/ T64 w 3285"/>
                <a:gd name="T66" fmla="+- 0 3675 2008"/>
                <a:gd name="T67" fmla="*/ 3675 h 2001"/>
                <a:gd name="T68" fmla="+- 0 13804 10528"/>
                <a:gd name="T69" fmla="*/ T68 w 3285"/>
                <a:gd name="T70" fmla="+- 0 3752 2008"/>
                <a:gd name="T71" fmla="*/ 3752 h 2001"/>
                <a:gd name="T72" fmla="+- 0 13779 10528"/>
                <a:gd name="T73" fmla="*/ T72 w 3285"/>
                <a:gd name="T74" fmla="+- 0 3822 2008"/>
                <a:gd name="T75" fmla="*/ 3822 h 2001"/>
                <a:gd name="T76" fmla="+- 0 13740 10528"/>
                <a:gd name="T77" fmla="*/ T76 w 3285"/>
                <a:gd name="T78" fmla="+- 0 3884 2008"/>
                <a:gd name="T79" fmla="*/ 3884 h 2001"/>
                <a:gd name="T80" fmla="+- 0 13688 10528"/>
                <a:gd name="T81" fmla="*/ T80 w 3285"/>
                <a:gd name="T82" fmla="+- 0 3936 2008"/>
                <a:gd name="T83" fmla="*/ 3936 h 2001"/>
                <a:gd name="T84" fmla="+- 0 13626 10528"/>
                <a:gd name="T85" fmla="*/ T84 w 3285"/>
                <a:gd name="T86" fmla="+- 0 3975 2008"/>
                <a:gd name="T87" fmla="*/ 3975 h 2001"/>
                <a:gd name="T88" fmla="+- 0 13556 10528"/>
                <a:gd name="T89" fmla="*/ T88 w 3285"/>
                <a:gd name="T90" fmla="+- 0 4000 2008"/>
                <a:gd name="T91" fmla="*/ 4000 h 2001"/>
                <a:gd name="T92" fmla="+- 0 13479 10528"/>
                <a:gd name="T93" fmla="*/ T92 w 3285"/>
                <a:gd name="T94" fmla="+- 0 4009 2008"/>
                <a:gd name="T95" fmla="*/ 4009 h 2001"/>
                <a:gd name="T96" fmla="+- 0 10862 10528"/>
                <a:gd name="T97" fmla="*/ T96 w 3285"/>
                <a:gd name="T98" fmla="+- 0 4009 2008"/>
                <a:gd name="T99" fmla="*/ 4009 h 2001"/>
                <a:gd name="T100" fmla="+- 0 10785 10528"/>
                <a:gd name="T101" fmla="*/ T100 w 3285"/>
                <a:gd name="T102" fmla="+- 0 4000 2008"/>
                <a:gd name="T103" fmla="*/ 4000 h 2001"/>
                <a:gd name="T104" fmla="+- 0 10715 10528"/>
                <a:gd name="T105" fmla="*/ T104 w 3285"/>
                <a:gd name="T106" fmla="+- 0 3975 2008"/>
                <a:gd name="T107" fmla="*/ 3975 h 2001"/>
                <a:gd name="T108" fmla="+- 0 10653 10528"/>
                <a:gd name="T109" fmla="*/ T108 w 3285"/>
                <a:gd name="T110" fmla="+- 0 3936 2008"/>
                <a:gd name="T111" fmla="*/ 3936 h 2001"/>
                <a:gd name="T112" fmla="+- 0 10601 10528"/>
                <a:gd name="T113" fmla="*/ T112 w 3285"/>
                <a:gd name="T114" fmla="+- 0 3884 2008"/>
                <a:gd name="T115" fmla="*/ 3884 h 2001"/>
                <a:gd name="T116" fmla="+- 0 10562 10528"/>
                <a:gd name="T117" fmla="*/ T116 w 3285"/>
                <a:gd name="T118" fmla="+- 0 3822 2008"/>
                <a:gd name="T119" fmla="*/ 3822 h 2001"/>
                <a:gd name="T120" fmla="+- 0 10537 10528"/>
                <a:gd name="T121" fmla="*/ T120 w 3285"/>
                <a:gd name="T122" fmla="+- 0 3752 2008"/>
                <a:gd name="T123" fmla="*/ 3752 h 2001"/>
                <a:gd name="T124" fmla="+- 0 10528 10528"/>
                <a:gd name="T125" fmla="*/ T124 w 3285"/>
                <a:gd name="T126" fmla="+- 0 3675 2008"/>
                <a:gd name="T127" fmla="*/ 3675 h 2001"/>
                <a:gd name="T128" fmla="+- 0 10528 10528"/>
                <a:gd name="T129" fmla="*/ T128 w 3285"/>
                <a:gd name="T130" fmla="+- 0 2342 2008"/>
                <a:gd name="T131" fmla="*/ 2342 h 200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3285" h="2001">
                  <a:moveTo>
                    <a:pt x="0" y="334"/>
                  </a:moveTo>
                  <a:lnTo>
                    <a:pt x="9" y="257"/>
                  </a:lnTo>
                  <a:lnTo>
                    <a:pt x="34" y="187"/>
                  </a:lnTo>
                  <a:lnTo>
                    <a:pt x="73" y="125"/>
                  </a:lnTo>
                  <a:lnTo>
                    <a:pt x="125" y="73"/>
                  </a:lnTo>
                  <a:lnTo>
                    <a:pt x="187" y="34"/>
                  </a:lnTo>
                  <a:lnTo>
                    <a:pt x="257" y="9"/>
                  </a:lnTo>
                  <a:lnTo>
                    <a:pt x="334" y="0"/>
                  </a:lnTo>
                  <a:lnTo>
                    <a:pt x="2951" y="0"/>
                  </a:lnTo>
                  <a:lnTo>
                    <a:pt x="3028" y="9"/>
                  </a:lnTo>
                  <a:lnTo>
                    <a:pt x="3098" y="34"/>
                  </a:lnTo>
                  <a:lnTo>
                    <a:pt x="3160" y="73"/>
                  </a:lnTo>
                  <a:lnTo>
                    <a:pt x="3212" y="125"/>
                  </a:lnTo>
                  <a:lnTo>
                    <a:pt x="3251" y="187"/>
                  </a:lnTo>
                  <a:lnTo>
                    <a:pt x="3276" y="257"/>
                  </a:lnTo>
                  <a:lnTo>
                    <a:pt x="3285" y="334"/>
                  </a:lnTo>
                  <a:lnTo>
                    <a:pt x="3285" y="1667"/>
                  </a:lnTo>
                  <a:lnTo>
                    <a:pt x="3276" y="1744"/>
                  </a:lnTo>
                  <a:lnTo>
                    <a:pt x="3251" y="1814"/>
                  </a:lnTo>
                  <a:lnTo>
                    <a:pt x="3212" y="1876"/>
                  </a:lnTo>
                  <a:lnTo>
                    <a:pt x="3160" y="1928"/>
                  </a:lnTo>
                  <a:lnTo>
                    <a:pt x="3098" y="1967"/>
                  </a:lnTo>
                  <a:lnTo>
                    <a:pt x="3028" y="1992"/>
                  </a:lnTo>
                  <a:lnTo>
                    <a:pt x="2951" y="2001"/>
                  </a:lnTo>
                  <a:lnTo>
                    <a:pt x="334" y="2001"/>
                  </a:lnTo>
                  <a:lnTo>
                    <a:pt x="257" y="1992"/>
                  </a:lnTo>
                  <a:lnTo>
                    <a:pt x="187" y="1967"/>
                  </a:lnTo>
                  <a:lnTo>
                    <a:pt x="125" y="1928"/>
                  </a:lnTo>
                  <a:lnTo>
                    <a:pt x="73" y="1876"/>
                  </a:lnTo>
                  <a:lnTo>
                    <a:pt x="34" y="1814"/>
                  </a:lnTo>
                  <a:lnTo>
                    <a:pt x="9" y="1744"/>
                  </a:lnTo>
                  <a:lnTo>
                    <a:pt x="0" y="1667"/>
                  </a:lnTo>
                  <a:lnTo>
                    <a:pt x="0" y="334"/>
                  </a:lnTo>
                  <a:close/>
                </a:path>
              </a:pathLst>
            </a:custGeom>
            <a:noFill/>
            <a:ln w="12700">
              <a:solidFill>
                <a:srgbClr val="2E528F"/>
              </a:solidFill>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pPr>
              <a:endParaRPr lang="en-US" sz="1350">
                <a:solidFill>
                  <a:prstClr val="black"/>
                </a:solidFill>
                <a:latin typeface="Calibri" panose="020F0502020204030204"/>
              </a:endParaRPr>
            </a:p>
          </p:txBody>
        </p:sp>
        <p:pic>
          <p:nvPicPr>
            <p:cNvPr id="2144" name="Picture 96">
              <a:extLst>
                <a:ext uri="{FF2B5EF4-FFF2-40B4-BE49-F238E27FC236}">
                  <a16:creationId xmlns:a16="http://schemas.microsoft.com/office/drawing/2014/main" id="{C0086725-71F0-4493-8408-65341C9D142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4896"/>
            <a:stretch/>
          </p:blipFill>
          <p:spPr bwMode="auto">
            <a:xfrm>
              <a:off x="-2285" y="7834"/>
              <a:ext cx="1421" cy="1708"/>
            </a:xfrm>
            <a:prstGeom prst="rect">
              <a:avLst/>
            </a:prstGeom>
            <a:noFill/>
            <a:extLst>
              <a:ext uri="{909E8E84-426E-40DD-AFC4-6F175D3DCCD1}">
                <a14:hiddenFill xmlns:a14="http://schemas.microsoft.com/office/drawing/2010/main">
                  <a:solidFill>
                    <a:srgbClr val="FFFFFF"/>
                  </a:solidFill>
                </a14:hiddenFill>
              </a:ext>
            </a:extLst>
          </p:spPr>
        </p:pic>
        <p:sp>
          <p:nvSpPr>
            <p:cNvPr id="15" name="Freeform 95">
              <a:extLst>
                <a:ext uri="{FF2B5EF4-FFF2-40B4-BE49-F238E27FC236}">
                  <a16:creationId xmlns:a16="http://schemas.microsoft.com/office/drawing/2014/main" id="{03DB3E17-1E7E-40ED-B115-49BE0FED0DA6}"/>
                </a:ext>
              </a:extLst>
            </p:cNvPr>
            <p:cNvSpPr>
              <a:spLocks/>
            </p:cNvSpPr>
            <p:nvPr/>
          </p:nvSpPr>
          <p:spPr bwMode="auto">
            <a:xfrm>
              <a:off x="356" y="2088"/>
              <a:ext cx="484" cy="438"/>
            </a:xfrm>
            <a:custGeom>
              <a:avLst/>
              <a:gdLst>
                <a:gd name="T0" fmla="+- 0 598 356"/>
                <a:gd name="T1" fmla="*/ T0 w 484"/>
                <a:gd name="T2" fmla="+- 0 2088 2088"/>
                <a:gd name="T3" fmla="*/ 2088 h 438"/>
                <a:gd name="T4" fmla="+- 0 522 356"/>
                <a:gd name="T5" fmla="*/ T4 w 484"/>
                <a:gd name="T6" fmla="+- 0 2099 2088"/>
                <a:gd name="T7" fmla="*/ 2099 h 438"/>
                <a:gd name="T8" fmla="+- 0 455 356"/>
                <a:gd name="T9" fmla="*/ T8 w 484"/>
                <a:gd name="T10" fmla="+- 0 2130 2088"/>
                <a:gd name="T11" fmla="*/ 2130 h 438"/>
                <a:gd name="T12" fmla="+- 0 403 356"/>
                <a:gd name="T13" fmla="*/ T12 w 484"/>
                <a:gd name="T14" fmla="+- 0 2178 2088"/>
                <a:gd name="T15" fmla="*/ 2178 h 438"/>
                <a:gd name="T16" fmla="+- 0 368 356"/>
                <a:gd name="T17" fmla="*/ T16 w 484"/>
                <a:gd name="T18" fmla="+- 0 2238 2088"/>
                <a:gd name="T19" fmla="*/ 2238 h 438"/>
                <a:gd name="T20" fmla="+- 0 356 356"/>
                <a:gd name="T21" fmla="*/ T20 w 484"/>
                <a:gd name="T22" fmla="+- 0 2307 2088"/>
                <a:gd name="T23" fmla="*/ 2307 h 438"/>
                <a:gd name="T24" fmla="+- 0 368 356"/>
                <a:gd name="T25" fmla="*/ T24 w 484"/>
                <a:gd name="T26" fmla="+- 0 2376 2088"/>
                <a:gd name="T27" fmla="*/ 2376 h 438"/>
                <a:gd name="T28" fmla="+- 0 403 356"/>
                <a:gd name="T29" fmla="*/ T28 w 484"/>
                <a:gd name="T30" fmla="+- 0 2436 2088"/>
                <a:gd name="T31" fmla="*/ 2436 h 438"/>
                <a:gd name="T32" fmla="+- 0 455 356"/>
                <a:gd name="T33" fmla="*/ T32 w 484"/>
                <a:gd name="T34" fmla="+- 0 2484 2088"/>
                <a:gd name="T35" fmla="*/ 2484 h 438"/>
                <a:gd name="T36" fmla="+- 0 522 356"/>
                <a:gd name="T37" fmla="*/ T36 w 484"/>
                <a:gd name="T38" fmla="+- 0 2515 2088"/>
                <a:gd name="T39" fmla="*/ 2515 h 438"/>
                <a:gd name="T40" fmla="+- 0 598 356"/>
                <a:gd name="T41" fmla="*/ T40 w 484"/>
                <a:gd name="T42" fmla="+- 0 2526 2088"/>
                <a:gd name="T43" fmla="*/ 2526 h 438"/>
                <a:gd name="T44" fmla="+- 0 674 356"/>
                <a:gd name="T45" fmla="*/ T44 w 484"/>
                <a:gd name="T46" fmla="+- 0 2515 2088"/>
                <a:gd name="T47" fmla="*/ 2515 h 438"/>
                <a:gd name="T48" fmla="+- 0 741 356"/>
                <a:gd name="T49" fmla="*/ T48 w 484"/>
                <a:gd name="T50" fmla="+- 0 2484 2088"/>
                <a:gd name="T51" fmla="*/ 2484 h 438"/>
                <a:gd name="T52" fmla="+- 0 793 356"/>
                <a:gd name="T53" fmla="*/ T52 w 484"/>
                <a:gd name="T54" fmla="+- 0 2436 2088"/>
                <a:gd name="T55" fmla="*/ 2436 h 438"/>
                <a:gd name="T56" fmla="+- 0 828 356"/>
                <a:gd name="T57" fmla="*/ T56 w 484"/>
                <a:gd name="T58" fmla="+- 0 2376 2088"/>
                <a:gd name="T59" fmla="*/ 2376 h 438"/>
                <a:gd name="T60" fmla="+- 0 840 356"/>
                <a:gd name="T61" fmla="*/ T60 w 484"/>
                <a:gd name="T62" fmla="+- 0 2307 2088"/>
                <a:gd name="T63" fmla="*/ 2307 h 438"/>
                <a:gd name="T64" fmla="+- 0 828 356"/>
                <a:gd name="T65" fmla="*/ T64 w 484"/>
                <a:gd name="T66" fmla="+- 0 2238 2088"/>
                <a:gd name="T67" fmla="*/ 2238 h 438"/>
                <a:gd name="T68" fmla="+- 0 793 356"/>
                <a:gd name="T69" fmla="*/ T68 w 484"/>
                <a:gd name="T70" fmla="+- 0 2178 2088"/>
                <a:gd name="T71" fmla="*/ 2178 h 438"/>
                <a:gd name="T72" fmla="+- 0 741 356"/>
                <a:gd name="T73" fmla="*/ T72 w 484"/>
                <a:gd name="T74" fmla="+- 0 2130 2088"/>
                <a:gd name="T75" fmla="*/ 2130 h 438"/>
                <a:gd name="T76" fmla="+- 0 674 356"/>
                <a:gd name="T77" fmla="*/ T76 w 484"/>
                <a:gd name="T78" fmla="+- 0 2099 2088"/>
                <a:gd name="T79" fmla="*/ 2099 h 438"/>
                <a:gd name="T80" fmla="+- 0 598 356"/>
                <a:gd name="T81" fmla="*/ T80 w 484"/>
                <a:gd name="T82" fmla="+- 0 2088 2088"/>
                <a:gd name="T83" fmla="*/ 2088 h 43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484" h="438">
                  <a:moveTo>
                    <a:pt x="242" y="0"/>
                  </a:moveTo>
                  <a:lnTo>
                    <a:pt x="166" y="11"/>
                  </a:lnTo>
                  <a:lnTo>
                    <a:pt x="99" y="42"/>
                  </a:lnTo>
                  <a:lnTo>
                    <a:pt x="47" y="90"/>
                  </a:lnTo>
                  <a:lnTo>
                    <a:pt x="12" y="150"/>
                  </a:lnTo>
                  <a:lnTo>
                    <a:pt x="0" y="219"/>
                  </a:lnTo>
                  <a:lnTo>
                    <a:pt x="12" y="288"/>
                  </a:lnTo>
                  <a:lnTo>
                    <a:pt x="47" y="348"/>
                  </a:lnTo>
                  <a:lnTo>
                    <a:pt x="99" y="396"/>
                  </a:lnTo>
                  <a:lnTo>
                    <a:pt x="166" y="427"/>
                  </a:lnTo>
                  <a:lnTo>
                    <a:pt x="242" y="438"/>
                  </a:lnTo>
                  <a:lnTo>
                    <a:pt x="318" y="427"/>
                  </a:lnTo>
                  <a:lnTo>
                    <a:pt x="385" y="396"/>
                  </a:lnTo>
                  <a:lnTo>
                    <a:pt x="437" y="348"/>
                  </a:lnTo>
                  <a:lnTo>
                    <a:pt x="472" y="288"/>
                  </a:lnTo>
                  <a:lnTo>
                    <a:pt x="484" y="219"/>
                  </a:lnTo>
                  <a:lnTo>
                    <a:pt x="472" y="150"/>
                  </a:lnTo>
                  <a:lnTo>
                    <a:pt x="437" y="90"/>
                  </a:lnTo>
                  <a:lnTo>
                    <a:pt x="385" y="42"/>
                  </a:lnTo>
                  <a:lnTo>
                    <a:pt x="318" y="11"/>
                  </a:lnTo>
                  <a:lnTo>
                    <a:pt x="242" y="0"/>
                  </a:lnTo>
                  <a:close/>
                </a:path>
              </a:pathLst>
            </a:custGeom>
            <a:solidFill>
              <a:srgbClr val="0046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pPr>
              <a:endParaRPr lang="en-US" sz="1350">
                <a:solidFill>
                  <a:prstClr val="black"/>
                </a:solidFill>
                <a:latin typeface="Calibri" panose="020F0502020204030204"/>
              </a:endParaRPr>
            </a:p>
          </p:txBody>
        </p:sp>
        <p:sp>
          <p:nvSpPr>
            <p:cNvPr id="16" name="Freeform 94">
              <a:extLst>
                <a:ext uri="{FF2B5EF4-FFF2-40B4-BE49-F238E27FC236}">
                  <a16:creationId xmlns:a16="http://schemas.microsoft.com/office/drawing/2014/main" id="{75702E9C-F1B3-41C8-BA70-3B606B15C321}"/>
                </a:ext>
              </a:extLst>
            </p:cNvPr>
            <p:cNvSpPr>
              <a:spLocks/>
            </p:cNvSpPr>
            <p:nvPr/>
          </p:nvSpPr>
          <p:spPr bwMode="auto">
            <a:xfrm>
              <a:off x="356" y="2088"/>
              <a:ext cx="484" cy="438"/>
            </a:xfrm>
            <a:custGeom>
              <a:avLst/>
              <a:gdLst>
                <a:gd name="T0" fmla="+- 0 356 356"/>
                <a:gd name="T1" fmla="*/ T0 w 484"/>
                <a:gd name="T2" fmla="+- 0 2307 2088"/>
                <a:gd name="T3" fmla="*/ 2307 h 438"/>
                <a:gd name="T4" fmla="+- 0 368 356"/>
                <a:gd name="T5" fmla="*/ T4 w 484"/>
                <a:gd name="T6" fmla="+- 0 2238 2088"/>
                <a:gd name="T7" fmla="*/ 2238 h 438"/>
                <a:gd name="T8" fmla="+- 0 403 356"/>
                <a:gd name="T9" fmla="*/ T8 w 484"/>
                <a:gd name="T10" fmla="+- 0 2178 2088"/>
                <a:gd name="T11" fmla="*/ 2178 h 438"/>
                <a:gd name="T12" fmla="+- 0 455 356"/>
                <a:gd name="T13" fmla="*/ T12 w 484"/>
                <a:gd name="T14" fmla="+- 0 2130 2088"/>
                <a:gd name="T15" fmla="*/ 2130 h 438"/>
                <a:gd name="T16" fmla="+- 0 522 356"/>
                <a:gd name="T17" fmla="*/ T16 w 484"/>
                <a:gd name="T18" fmla="+- 0 2099 2088"/>
                <a:gd name="T19" fmla="*/ 2099 h 438"/>
                <a:gd name="T20" fmla="+- 0 598 356"/>
                <a:gd name="T21" fmla="*/ T20 w 484"/>
                <a:gd name="T22" fmla="+- 0 2088 2088"/>
                <a:gd name="T23" fmla="*/ 2088 h 438"/>
                <a:gd name="T24" fmla="+- 0 674 356"/>
                <a:gd name="T25" fmla="*/ T24 w 484"/>
                <a:gd name="T26" fmla="+- 0 2099 2088"/>
                <a:gd name="T27" fmla="*/ 2099 h 438"/>
                <a:gd name="T28" fmla="+- 0 741 356"/>
                <a:gd name="T29" fmla="*/ T28 w 484"/>
                <a:gd name="T30" fmla="+- 0 2130 2088"/>
                <a:gd name="T31" fmla="*/ 2130 h 438"/>
                <a:gd name="T32" fmla="+- 0 793 356"/>
                <a:gd name="T33" fmla="*/ T32 w 484"/>
                <a:gd name="T34" fmla="+- 0 2178 2088"/>
                <a:gd name="T35" fmla="*/ 2178 h 438"/>
                <a:gd name="T36" fmla="+- 0 828 356"/>
                <a:gd name="T37" fmla="*/ T36 w 484"/>
                <a:gd name="T38" fmla="+- 0 2238 2088"/>
                <a:gd name="T39" fmla="*/ 2238 h 438"/>
                <a:gd name="T40" fmla="+- 0 840 356"/>
                <a:gd name="T41" fmla="*/ T40 w 484"/>
                <a:gd name="T42" fmla="+- 0 2307 2088"/>
                <a:gd name="T43" fmla="*/ 2307 h 438"/>
                <a:gd name="T44" fmla="+- 0 828 356"/>
                <a:gd name="T45" fmla="*/ T44 w 484"/>
                <a:gd name="T46" fmla="+- 0 2376 2088"/>
                <a:gd name="T47" fmla="*/ 2376 h 438"/>
                <a:gd name="T48" fmla="+- 0 793 356"/>
                <a:gd name="T49" fmla="*/ T48 w 484"/>
                <a:gd name="T50" fmla="+- 0 2436 2088"/>
                <a:gd name="T51" fmla="*/ 2436 h 438"/>
                <a:gd name="T52" fmla="+- 0 741 356"/>
                <a:gd name="T53" fmla="*/ T52 w 484"/>
                <a:gd name="T54" fmla="+- 0 2484 2088"/>
                <a:gd name="T55" fmla="*/ 2484 h 438"/>
                <a:gd name="T56" fmla="+- 0 674 356"/>
                <a:gd name="T57" fmla="*/ T56 w 484"/>
                <a:gd name="T58" fmla="+- 0 2515 2088"/>
                <a:gd name="T59" fmla="*/ 2515 h 438"/>
                <a:gd name="T60" fmla="+- 0 598 356"/>
                <a:gd name="T61" fmla="*/ T60 w 484"/>
                <a:gd name="T62" fmla="+- 0 2526 2088"/>
                <a:gd name="T63" fmla="*/ 2526 h 438"/>
                <a:gd name="T64" fmla="+- 0 522 356"/>
                <a:gd name="T65" fmla="*/ T64 w 484"/>
                <a:gd name="T66" fmla="+- 0 2515 2088"/>
                <a:gd name="T67" fmla="*/ 2515 h 438"/>
                <a:gd name="T68" fmla="+- 0 455 356"/>
                <a:gd name="T69" fmla="*/ T68 w 484"/>
                <a:gd name="T70" fmla="+- 0 2484 2088"/>
                <a:gd name="T71" fmla="*/ 2484 h 438"/>
                <a:gd name="T72" fmla="+- 0 403 356"/>
                <a:gd name="T73" fmla="*/ T72 w 484"/>
                <a:gd name="T74" fmla="+- 0 2436 2088"/>
                <a:gd name="T75" fmla="*/ 2436 h 438"/>
                <a:gd name="T76" fmla="+- 0 368 356"/>
                <a:gd name="T77" fmla="*/ T76 w 484"/>
                <a:gd name="T78" fmla="+- 0 2376 2088"/>
                <a:gd name="T79" fmla="*/ 2376 h 438"/>
                <a:gd name="T80" fmla="+- 0 356 356"/>
                <a:gd name="T81" fmla="*/ T80 w 484"/>
                <a:gd name="T82" fmla="+- 0 2307 2088"/>
                <a:gd name="T83" fmla="*/ 2307 h 43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484" h="438">
                  <a:moveTo>
                    <a:pt x="0" y="219"/>
                  </a:moveTo>
                  <a:lnTo>
                    <a:pt x="12" y="150"/>
                  </a:lnTo>
                  <a:lnTo>
                    <a:pt x="47" y="90"/>
                  </a:lnTo>
                  <a:lnTo>
                    <a:pt x="99" y="42"/>
                  </a:lnTo>
                  <a:lnTo>
                    <a:pt x="166" y="11"/>
                  </a:lnTo>
                  <a:lnTo>
                    <a:pt x="242" y="0"/>
                  </a:lnTo>
                  <a:lnTo>
                    <a:pt x="318" y="11"/>
                  </a:lnTo>
                  <a:lnTo>
                    <a:pt x="385" y="42"/>
                  </a:lnTo>
                  <a:lnTo>
                    <a:pt x="437" y="90"/>
                  </a:lnTo>
                  <a:lnTo>
                    <a:pt x="472" y="150"/>
                  </a:lnTo>
                  <a:lnTo>
                    <a:pt x="484" y="219"/>
                  </a:lnTo>
                  <a:lnTo>
                    <a:pt x="472" y="288"/>
                  </a:lnTo>
                  <a:lnTo>
                    <a:pt x="437" y="348"/>
                  </a:lnTo>
                  <a:lnTo>
                    <a:pt x="385" y="396"/>
                  </a:lnTo>
                  <a:lnTo>
                    <a:pt x="318" y="427"/>
                  </a:lnTo>
                  <a:lnTo>
                    <a:pt x="242" y="438"/>
                  </a:lnTo>
                  <a:lnTo>
                    <a:pt x="166" y="427"/>
                  </a:lnTo>
                  <a:lnTo>
                    <a:pt x="99" y="396"/>
                  </a:lnTo>
                  <a:lnTo>
                    <a:pt x="47" y="348"/>
                  </a:lnTo>
                  <a:lnTo>
                    <a:pt x="12" y="288"/>
                  </a:lnTo>
                  <a:lnTo>
                    <a:pt x="0" y="219"/>
                  </a:lnTo>
                  <a:close/>
                </a:path>
              </a:pathLst>
            </a:custGeom>
            <a:noFill/>
            <a:ln w="12700">
              <a:solidFill>
                <a:srgbClr val="2E528F"/>
              </a:solidFill>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pPr>
              <a:endParaRPr lang="en-US" sz="1350">
                <a:solidFill>
                  <a:prstClr val="black"/>
                </a:solidFill>
                <a:latin typeface="Calibri" panose="020F0502020204030204"/>
              </a:endParaRPr>
            </a:p>
          </p:txBody>
        </p:sp>
        <p:sp>
          <p:nvSpPr>
            <p:cNvPr id="17" name="Freeform 93">
              <a:extLst>
                <a:ext uri="{FF2B5EF4-FFF2-40B4-BE49-F238E27FC236}">
                  <a16:creationId xmlns:a16="http://schemas.microsoft.com/office/drawing/2014/main" id="{E1123A2D-A4A8-428A-A811-1A0B6C3F4600}"/>
                </a:ext>
              </a:extLst>
            </p:cNvPr>
            <p:cNvSpPr>
              <a:spLocks/>
            </p:cNvSpPr>
            <p:nvPr/>
          </p:nvSpPr>
          <p:spPr bwMode="auto">
            <a:xfrm>
              <a:off x="3783" y="2089"/>
              <a:ext cx="484" cy="438"/>
            </a:xfrm>
            <a:custGeom>
              <a:avLst/>
              <a:gdLst>
                <a:gd name="T0" fmla="+- 0 4025 3783"/>
                <a:gd name="T1" fmla="*/ T0 w 484"/>
                <a:gd name="T2" fmla="+- 0 2089 2089"/>
                <a:gd name="T3" fmla="*/ 2089 h 438"/>
                <a:gd name="T4" fmla="+- 0 3949 3783"/>
                <a:gd name="T5" fmla="*/ T4 w 484"/>
                <a:gd name="T6" fmla="+- 0 2100 2089"/>
                <a:gd name="T7" fmla="*/ 2100 h 438"/>
                <a:gd name="T8" fmla="+- 0 3882 3783"/>
                <a:gd name="T9" fmla="*/ T8 w 484"/>
                <a:gd name="T10" fmla="+- 0 2131 2089"/>
                <a:gd name="T11" fmla="*/ 2131 h 438"/>
                <a:gd name="T12" fmla="+- 0 3830 3783"/>
                <a:gd name="T13" fmla="*/ T12 w 484"/>
                <a:gd name="T14" fmla="+- 0 2179 2089"/>
                <a:gd name="T15" fmla="*/ 2179 h 438"/>
                <a:gd name="T16" fmla="+- 0 3795 3783"/>
                <a:gd name="T17" fmla="*/ T16 w 484"/>
                <a:gd name="T18" fmla="+- 0 2239 2089"/>
                <a:gd name="T19" fmla="*/ 2239 h 438"/>
                <a:gd name="T20" fmla="+- 0 3783 3783"/>
                <a:gd name="T21" fmla="*/ T20 w 484"/>
                <a:gd name="T22" fmla="+- 0 2308 2089"/>
                <a:gd name="T23" fmla="*/ 2308 h 438"/>
                <a:gd name="T24" fmla="+- 0 3795 3783"/>
                <a:gd name="T25" fmla="*/ T24 w 484"/>
                <a:gd name="T26" fmla="+- 0 2377 2089"/>
                <a:gd name="T27" fmla="*/ 2377 h 438"/>
                <a:gd name="T28" fmla="+- 0 3830 3783"/>
                <a:gd name="T29" fmla="*/ T28 w 484"/>
                <a:gd name="T30" fmla="+- 0 2437 2089"/>
                <a:gd name="T31" fmla="*/ 2437 h 438"/>
                <a:gd name="T32" fmla="+- 0 3882 3783"/>
                <a:gd name="T33" fmla="*/ T32 w 484"/>
                <a:gd name="T34" fmla="+- 0 2485 2089"/>
                <a:gd name="T35" fmla="*/ 2485 h 438"/>
                <a:gd name="T36" fmla="+- 0 3949 3783"/>
                <a:gd name="T37" fmla="*/ T36 w 484"/>
                <a:gd name="T38" fmla="+- 0 2516 2089"/>
                <a:gd name="T39" fmla="*/ 2516 h 438"/>
                <a:gd name="T40" fmla="+- 0 4025 3783"/>
                <a:gd name="T41" fmla="*/ T40 w 484"/>
                <a:gd name="T42" fmla="+- 0 2527 2089"/>
                <a:gd name="T43" fmla="*/ 2527 h 438"/>
                <a:gd name="T44" fmla="+- 0 4101 3783"/>
                <a:gd name="T45" fmla="*/ T44 w 484"/>
                <a:gd name="T46" fmla="+- 0 2516 2089"/>
                <a:gd name="T47" fmla="*/ 2516 h 438"/>
                <a:gd name="T48" fmla="+- 0 4168 3783"/>
                <a:gd name="T49" fmla="*/ T48 w 484"/>
                <a:gd name="T50" fmla="+- 0 2485 2089"/>
                <a:gd name="T51" fmla="*/ 2485 h 438"/>
                <a:gd name="T52" fmla="+- 0 4220 3783"/>
                <a:gd name="T53" fmla="*/ T52 w 484"/>
                <a:gd name="T54" fmla="+- 0 2437 2089"/>
                <a:gd name="T55" fmla="*/ 2437 h 438"/>
                <a:gd name="T56" fmla="+- 0 4255 3783"/>
                <a:gd name="T57" fmla="*/ T56 w 484"/>
                <a:gd name="T58" fmla="+- 0 2377 2089"/>
                <a:gd name="T59" fmla="*/ 2377 h 438"/>
                <a:gd name="T60" fmla="+- 0 4267 3783"/>
                <a:gd name="T61" fmla="*/ T60 w 484"/>
                <a:gd name="T62" fmla="+- 0 2308 2089"/>
                <a:gd name="T63" fmla="*/ 2308 h 438"/>
                <a:gd name="T64" fmla="+- 0 4255 3783"/>
                <a:gd name="T65" fmla="*/ T64 w 484"/>
                <a:gd name="T66" fmla="+- 0 2239 2089"/>
                <a:gd name="T67" fmla="*/ 2239 h 438"/>
                <a:gd name="T68" fmla="+- 0 4220 3783"/>
                <a:gd name="T69" fmla="*/ T68 w 484"/>
                <a:gd name="T70" fmla="+- 0 2179 2089"/>
                <a:gd name="T71" fmla="*/ 2179 h 438"/>
                <a:gd name="T72" fmla="+- 0 4168 3783"/>
                <a:gd name="T73" fmla="*/ T72 w 484"/>
                <a:gd name="T74" fmla="+- 0 2131 2089"/>
                <a:gd name="T75" fmla="*/ 2131 h 438"/>
                <a:gd name="T76" fmla="+- 0 4101 3783"/>
                <a:gd name="T77" fmla="*/ T76 w 484"/>
                <a:gd name="T78" fmla="+- 0 2100 2089"/>
                <a:gd name="T79" fmla="*/ 2100 h 438"/>
                <a:gd name="T80" fmla="+- 0 4025 3783"/>
                <a:gd name="T81" fmla="*/ T80 w 484"/>
                <a:gd name="T82" fmla="+- 0 2089 2089"/>
                <a:gd name="T83" fmla="*/ 2089 h 43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484" h="438">
                  <a:moveTo>
                    <a:pt x="242" y="0"/>
                  </a:moveTo>
                  <a:lnTo>
                    <a:pt x="166" y="11"/>
                  </a:lnTo>
                  <a:lnTo>
                    <a:pt x="99" y="42"/>
                  </a:lnTo>
                  <a:lnTo>
                    <a:pt x="47" y="90"/>
                  </a:lnTo>
                  <a:lnTo>
                    <a:pt x="12" y="150"/>
                  </a:lnTo>
                  <a:lnTo>
                    <a:pt x="0" y="219"/>
                  </a:lnTo>
                  <a:lnTo>
                    <a:pt x="12" y="288"/>
                  </a:lnTo>
                  <a:lnTo>
                    <a:pt x="47" y="348"/>
                  </a:lnTo>
                  <a:lnTo>
                    <a:pt x="99" y="396"/>
                  </a:lnTo>
                  <a:lnTo>
                    <a:pt x="166" y="427"/>
                  </a:lnTo>
                  <a:lnTo>
                    <a:pt x="242" y="438"/>
                  </a:lnTo>
                  <a:lnTo>
                    <a:pt x="318" y="427"/>
                  </a:lnTo>
                  <a:lnTo>
                    <a:pt x="385" y="396"/>
                  </a:lnTo>
                  <a:lnTo>
                    <a:pt x="437" y="348"/>
                  </a:lnTo>
                  <a:lnTo>
                    <a:pt x="472" y="288"/>
                  </a:lnTo>
                  <a:lnTo>
                    <a:pt x="484" y="219"/>
                  </a:lnTo>
                  <a:lnTo>
                    <a:pt x="472" y="150"/>
                  </a:lnTo>
                  <a:lnTo>
                    <a:pt x="437" y="90"/>
                  </a:lnTo>
                  <a:lnTo>
                    <a:pt x="385" y="42"/>
                  </a:lnTo>
                  <a:lnTo>
                    <a:pt x="318" y="11"/>
                  </a:lnTo>
                  <a:lnTo>
                    <a:pt x="242" y="0"/>
                  </a:lnTo>
                  <a:close/>
                </a:path>
              </a:pathLst>
            </a:custGeom>
            <a:solidFill>
              <a:srgbClr val="0046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pPr>
              <a:endParaRPr lang="en-US" sz="1350">
                <a:solidFill>
                  <a:prstClr val="black"/>
                </a:solidFill>
                <a:latin typeface="Calibri" panose="020F0502020204030204"/>
              </a:endParaRPr>
            </a:p>
          </p:txBody>
        </p:sp>
        <p:sp>
          <p:nvSpPr>
            <p:cNvPr id="18" name="Freeform 92">
              <a:extLst>
                <a:ext uri="{FF2B5EF4-FFF2-40B4-BE49-F238E27FC236}">
                  <a16:creationId xmlns:a16="http://schemas.microsoft.com/office/drawing/2014/main" id="{2A5FF52E-7EF1-4300-9C2C-67A70E484215}"/>
                </a:ext>
              </a:extLst>
            </p:cNvPr>
            <p:cNvSpPr>
              <a:spLocks/>
            </p:cNvSpPr>
            <p:nvPr/>
          </p:nvSpPr>
          <p:spPr bwMode="auto">
            <a:xfrm>
              <a:off x="3783" y="2089"/>
              <a:ext cx="484" cy="438"/>
            </a:xfrm>
            <a:custGeom>
              <a:avLst/>
              <a:gdLst>
                <a:gd name="T0" fmla="+- 0 3783 3783"/>
                <a:gd name="T1" fmla="*/ T0 w 484"/>
                <a:gd name="T2" fmla="+- 0 2308 2089"/>
                <a:gd name="T3" fmla="*/ 2308 h 438"/>
                <a:gd name="T4" fmla="+- 0 3795 3783"/>
                <a:gd name="T5" fmla="*/ T4 w 484"/>
                <a:gd name="T6" fmla="+- 0 2239 2089"/>
                <a:gd name="T7" fmla="*/ 2239 h 438"/>
                <a:gd name="T8" fmla="+- 0 3830 3783"/>
                <a:gd name="T9" fmla="*/ T8 w 484"/>
                <a:gd name="T10" fmla="+- 0 2179 2089"/>
                <a:gd name="T11" fmla="*/ 2179 h 438"/>
                <a:gd name="T12" fmla="+- 0 3882 3783"/>
                <a:gd name="T13" fmla="*/ T12 w 484"/>
                <a:gd name="T14" fmla="+- 0 2131 2089"/>
                <a:gd name="T15" fmla="*/ 2131 h 438"/>
                <a:gd name="T16" fmla="+- 0 3949 3783"/>
                <a:gd name="T17" fmla="*/ T16 w 484"/>
                <a:gd name="T18" fmla="+- 0 2100 2089"/>
                <a:gd name="T19" fmla="*/ 2100 h 438"/>
                <a:gd name="T20" fmla="+- 0 4025 3783"/>
                <a:gd name="T21" fmla="*/ T20 w 484"/>
                <a:gd name="T22" fmla="+- 0 2089 2089"/>
                <a:gd name="T23" fmla="*/ 2089 h 438"/>
                <a:gd name="T24" fmla="+- 0 4101 3783"/>
                <a:gd name="T25" fmla="*/ T24 w 484"/>
                <a:gd name="T26" fmla="+- 0 2100 2089"/>
                <a:gd name="T27" fmla="*/ 2100 h 438"/>
                <a:gd name="T28" fmla="+- 0 4168 3783"/>
                <a:gd name="T29" fmla="*/ T28 w 484"/>
                <a:gd name="T30" fmla="+- 0 2131 2089"/>
                <a:gd name="T31" fmla="*/ 2131 h 438"/>
                <a:gd name="T32" fmla="+- 0 4220 3783"/>
                <a:gd name="T33" fmla="*/ T32 w 484"/>
                <a:gd name="T34" fmla="+- 0 2179 2089"/>
                <a:gd name="T35" fmla="*/ 2179 h 438"/>
                <a:gd name="T36" fmla="+- 0 4255 3783"/>
                <a:gd name="T37" fmla="*/ T36 w 484"/>
                <a:gd name="T38" fmla="+- 0 2239 2089"/>
                <a:gd name="T39" fmla="*/ 2239 h 438"/>
                <a:gd name="T40" fmla="+- 0 4267 3783"/>
                <a:gd name="T41" fmla="*/ T40 w 484"/>
                <a:gd name="T42" fmla="+- 0 2308 2089"/>
                <a:gd name="T43" fmla="*/ 2308 h 438"/>
                <a:gd name="T44" fmla="+- 0 4255 3783"/>
                <a:gd name="T45" fmla="*/ T44 w 484"/>
                <a:gd name="T46" fmla="+- 0 2377 2089"/>
                <a:gd name="T47" fmla="*/ 2377 h 438"/>
                <a:gd name="T48" fmla="+- 0 4220 3783"/>
                <a:gd name="T49" fmla="*/ T48 w 484"/>
                <a:gd name="T50" fmla="+- 0 2437 2089"/>
                <a:gd name="T51" fmla="*/ 2437 h 438"/>
                <a:gd name="T52" fmla="+- 0 4168 3783"/>
                <a:gd name="T53" fmla="*/ T52 w 484"/>
                <a:gd name="T54" fmla="+- 0 2485 2089"/>
                <a:gd name="T55" fmla="*/ 2485 h 438"/>
                <a:gd name="T56" fmla="+- 0 4101 3783"/>
                <a:gd name="T57" fmla="*/ T56 w 484"/>
                <a:gd name="T58" fmla="+- 0 2516 2089"/>
                <a:gd name="T59" fmla="*/ 2516 h 438"/>
                <a:gd name="T60" fmla="+- 0 4025 3783"/>
                <a:gd name="T61" fmla="*/ T60 w 484"/>
                <a:gd name="T62" fmla="+- 0 2527 2089"/>
                <a:gd name="T63" fmla="*/ 2527 h 438"/>
                <a:gd name="T64" fmla="+- 0 3949 3783"/>
                <a:gd name="T65" fmla="*/ T64 w 484"/>
                <a:gd name="T66" fmla="+- 0 2516 2089"/>
                <a:gd name="T67" fmla="*/ 2516 h 438"/>
                <a:gd name="T68" fmla="+- 0 3882 3783"/>
                <a:gd name="T69" fmla="*/ T68 w 484"/>
                <a:gd name="T70" fmla="+- 0 2485 2089"/>
                <a:gd name="T71" fmla="*/ 2485 h 438"/>
                <a:gd name="T72" fmla="+- 0 3830 3783"/>
                <a:gd name="T73" fmla="*/ T72 w 484"/>
                <a:gd name="T74" fmla="+- 0 2437 2089"/>
                <a:gd name="T75" fmla="*/ 2437 h 438"/>
                <a:gd name="T76" fmla="+- 0 3795 3783"/>
                <a:gd name="T77" fmla="*/ T76 w 484"/>
                <a:gd name="T78" fmla="+- 0 2377 2089"/>
                <a:gd name="T79" fmla="*/ 2377 h 438"/>
                <a:gd name="T80" fmla="+- 0 3783 3783"/>
                <a:gd name="T81" fmla="*/ T80 w 484"/>
                <a:gd name="T82" fmla="+- 0 2308 2089"/>
                <a:gd name="T83" fmla="*/ 2308 h 43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484" h="438">
                  <a:moveTo>
                    <a:pt x="0" y="219"/>
                  </a:moveTo>
                  <a:lnTo>
                    <a:pt x="12" y="150"/>
                  </a:lnTo>
                  <a:lnTo>
                    <a:pt x="47" y="90"/>
                  </a:lnTo>
                  <a:lnTo>
                    <a:pt x="99" y="42"/>
                  </a:lnTo>
                  <a:lnTo>
                    <a:pt x="166" y="11"/>
                  </a:lnTo>
                  <a:lnTo>
                    <a:pt x="242" y="0"/>
                  </a:lnTo>
                  <a:lnTo>
                    <a:pt x="318" y="11"/>
                  </a:lnTo>
                  <a:lnTo>
                    <a:pt x="385" y="42"/>
                  </a:lnTo>
                  <a:lnTo>
                    <a:pt x="437" y="90"/>
                  </a:lnTo>
                  <a:lnTo>
                    <a:pt x="472" y="150"/>
                  </a:lnTo>
                  <a:lnTo>
                    <a:pt x="484" y="219"/>
                  </a:lnTo>
                  <a:lnTo>
                    <a:pt x="472" y="288"/>
                  </a:lnTo>
                  <a:lnTo>
                    <a:pt x="437" y="348"/>
                  </a:lnTo>
                  <a:lnTo>
                    <a:pt x="385" y="396"/>
                  </a:lnTo>
                  <a:lnTo>
                    <a:pt x="318" y="427"/>
                  </a:lnTo>
                  <a:lnTo>
                    <a:pt x="242" y="438"/>
                  </a:lnTo>
                  <a:lnTo>
                    <a:pt x="166" y="427"/>
                  </a:lnTo>
                  <a:lnTo>
                    <a:pt x="99" y="396"/>
                  </a:lnTo>
                  <a:lnTo>
                    <a:pt x="47" y="348"/>
                  </a:lnTo>
                  <a:lnTo>
                    <a:pt x="12" y="288"/>
                  </a:lnTo>
                  <a:lnTo>
                    <a:pt x="0" y="219"/>
                  </a:lnTo>
                  <a:close/>
                </a:path>
              </a:pathLst>
            </a:custGeom>
            <a:noFill/>
            <a:ln w="12700">
              <a:solidFill>
                <a:srgbClr val="2E528F"/>
              </a:solidFill>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pPr>
              <a:endParaRPr lang="en-US" sz="1350">
                <a:solidFill>
                  <a:prstClr val="black"/>
                </a:solidFill>
                <a:latin typeface="Calibri" panose="020F0502020204030204"/>
              </a:endParaRPr>
            </a:p>
          </p:txBody>
        </p:sp>
        <p:sp>
          <p:nvSpPr>
            <p:cNvPr id="19" name="Freeform 91">
              <a:extLst>
                <a:ext uri="{FF2B5EF4-FFF2-40B4-BE49-F238E27FC236}">
                  <a16:creationId xmlns:a16="http://schemas.microsoft.com/office/drawing/2014/main" id="{513139BD-9D3E-4428-A99A-32877C44651D}"/>
                </a:ext>
              </a:extLst>
            </p:cNvPr>
            <p:cNvSpPr>
              <a:spLocks/>
            </p:cNvSpPr>
            <p:nvPr/>
          </p:nvSpPr>
          <p:spPr bwMode="auto">
            <a:xfrm>
              <a:off x="7205" y="2088"/>
              <a:ext cx="484" cy="438"/>
            </a:xfrm>
            <a:custGeom>
              <a:avLst/>
              <a:gdLst>
                <a:gd name="T0" fmla="+- 0 7447 7205"/>
                <a:gd name="T1" fmla="*/ T0 w 484"/>
                <a:gd name="T2" fmla="+- 0 2088 2088"/>
                <a:gd name="T3" fmla="*/ 2088 h 438"/>
                <a:gd name="T4" fmla="+- 0 7371 7205"/>
                <a:gd name="T5" fmla="*/ T4 w 484"/>
                <a:gd name="T6" fmla="+- 0 2099 2088"/>
                <a:gd name="T7" fmla="*/ 2099 h 438"/>
                <a:gd name="T8" fmla="+- 0 7304 7205"/>
                <a:gd name="T9" fmla="*/ T8 w 484"/>
                <a:gd name="T10" fmla="+- 0 2130 2088"/>
                <a:gd name="T11" fmla="*/ 2130 h 438"/>
                <a:gd name="T12" fmla="+- 0 7252 7205"/>
                <a:gd name="T13" fmla="*/ T12 w 484"/>
                <a:gd name="T14" fmla="+- 0 2178 2088"/>
                <a:gd name="T15" fmla="*/ 2178 h 438"/>
                <a:gd name="T16" fmla="+- 0 7217 7205"/>
                <a:gd name="T17" fmla="*/ T16 w 484"/>
                <a:gd name="T18" fmla="+- 0 2238 2088"/>
                <a:gd name="T19" fmla="*/ 2238 h 438"/>
                <a:gd name="T20" fmla="+- 0 7205 7205"/>
                <a:gd name="T21" fmla="*/ T20 w 484"/>
                <a:gd name="T22" fmla="+- 0 2307 2088"/>
                <a:gd name="T23" fmla="*/ 2307 h 438"/>
                <a:gd name="T24" fmla="+- 0 7217 7205"/>
                <a:gd name="T25" fmla="*/ T24 w 484"/>
                <a:gd name="T26" fmla="+- 0 2376 2088"/>
                <a:gd name="T27" fmla="*/ 2376 h 438"/>
                <a:gd name="T28" fmla="+- 0 7252 7205"/>
                <a:gd name="T29" fmla="*/ T28 w 484"/>
                <a:gd name="T30" fmla="+- 0 2436 2088"/>
                <a:gd name="T31" fmla="*/ 2436 h 438"/>
                <a:gd name="T32" fmla="+- 0 7304 7205"/>
                <a:gd name="T33" fmla="*/ T32 w 484"/>
                <a:gd name="T34" fmla="+- 0 2484 2088"/>
                <a:gd name="T35" fmla="*/ 2484 h 438"/>
                <a:gd name="T36" fmla="+- 0 7371 7205"/>
                <a:gd name="T37" fmla="*/ T36 w 484"/>
                <a:gd name="T38" fmla="+- 0 2515 2088"/>
                <a:gd name="T39" fmla="*/ 2515 h 438"/>
                <a:gd name="T40" fmla="+- 0 7447 7205"/>
                <a:gd name="T41" fmla="*/ T40 w 484"/>
                <a:gd name="T42" fmla="+- 0 2526 2088"/>
                <a:gd name="T43" fmla="*/ 2526 h 438"/>
                <a:gd name="T44" fmla="+- 0 7523 7205"/>
                <a:gd name="T45" fmla="*/ T44 w 484"/>
                <a:gd name="T46" fmla="+- 0 2515 2088"/>
                <a:gd name="T47" fmla="*/ 2515 h 438"/>
                <a:gd name="T48" fmla="+- 0 7590 7205"/>
                <a:gd name="T49" fmla="*/ T48 w 484"/>
                <a:gd name="T50" fmla="+- 0 2484 2088"/>
                <a:gd name="T51" fmla="*/ 2484 h 438"/>
                <a:gd name="T52" fmla="+- 0 7642 7205"/>
                <a:gd name="T53" fmla="*/ T52 w 484"/>
                <a:gd name="T54" fmla="+- 0 2436 2088"/>
                <a:gd name="T55" fmla="*/ 2436 h 438"/>
                <a:gd name="T56" fmla="+- 0 7677 7205"/>
                <a:gd name="T57" fmla="*/ T56 w 484"/>
                <a:gd name="T58" fmla="+- 0 2376 2088"/>
                <a:gd name="T59" fmla="*/ 2376 h 438"/>
                <a:gd name="T60" fmla="+- 0 7689 7205"/>
                <a:gd name="T61" fmla="*/ T60 w 484"/>
                <a:gd name="T62" fmla="+- 0 2307 2088"/>
                <a:gd name="T63" fmla="*/ 2307 h 438"/>
                <a:gd name="T64" fmla="+- 0 7677 7205"/>
                <a:gd name="T65" fmla="*/ T64 w 484"/>
                <a:gd name="T66" fmla="+- 0 2238 2088"/>
                <a:gd name="T67" fmla="*/ 2238 h 438"/>
                <a:gd name="T68" fmla="+- 0 7642 7205"/>
                <a:gd name="T69" fmla="*/ T68 w 484"/>
                <a:gd name="T70" fmla="+- 0 2178 2088"/>
                <a:gd name="T71" fmla="*/ 2178 h 438"/>
                <a:gd name="T72" fmla="+- 0 7590 7205"/>
                <a:gd name="T73" fmla="*/ T72 w 484"/>
                <a:gd name="T74" fmla="+- 0 2130 2088"/>
                <a:gd name="T75" fmla="*/ 2130 h 438"/>
                <a:gd name="T76" fmla="+- 0 7523 7205"/>
                <a:gd name="T77" fmla="*/ T76 w 484"/>
                <a:gd name="T78" fmla="+- 0 2099 2088"/>
                <a:gd name="T79" fmla="*/ 2099 h 438"/>
                <a:gd name="T80" fmla="+- 0 7447 7205"/>
                <a:gd name="T81" fmla="*/ T80 w 484"/>
                <a:gd name="T82" fmla="+- 0 2088 2088"/>
                <a:gd name="T83" fmla="*/ 2088 h 43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484" h="438">
                  <a:moveTo>
                    <a:pt x="242" y="0"/>
                  </a:moveTo>
                  <a:lnTo>
                    <a:pt x="166" y="11"/>
                  </a:lnTo>
                  <a:lnTo>
                    <a:pt x="99" y="42"/>
                  </a:lnTo>
                  <a:lnTo>
                    <a:pt x="47" y="90"/>
                  </a:lnTo>
                  <a:lnTo>
                    <a:pt x="12" y="150"/>
                  </a:lnTo>
                  <a:lnTo>
                    <a:pt x="0" y="219"/>
                  </a:lnTo>
                  <a:lnTo>
                    <a:pt x="12" y="288"/>
                  </a:lnTo>
                  <a:lnTo>
                    <a:pt x="47" y="348"/>
                  </a:lnTo>
                  <a:lnTo>
                    <a:pt x="99" y="396"/>
                  </a:lnTo>
                  <a:lnTo>
                    <a:pt x="166" y="427"/>
                  </a:lnTo>
                  <a:lnTo>
                    <a:pt x="242" y="438"/>
                  </a:lnTo>
                  <a:lnTo>
                    <a:pt x="318" y="427"/>
                  </a:lnTo>
                  <a:lnTo>
                    <a:pt x="385" y="396"/>
                  </a:lnTo>
                  <a:lnTo>
                    <a:pt x="437" y="348"/>
                  </a:lnTo>
                  <a:lnTo>
                    <a:pt x="472" y="288"/>
                  </a:lnTo>
                  <a:lnTo>
                    <a:pt x="484" y="219"/>
                  </a:lnTo>
                  <a:lnTo>
                    <a:pt x="472" y="150"/>
                  </a:lnTo>
                  <a:lnTo>
                    <a:pt x="437" y="90"/>
                  </a:lnTo>
                  <a:lnTo>
                    <a:pt x="385" y="42"/>
                  </a:lnTo>
                  <a:lnTo>
                    <a:pt x="318" y="11"/>
                  </a:lnTo>
                  <a:lnTo>
                    <a:pt x="242" y="0"/>
                  </a:lnTo>
                  <a:close/>
                </a:path>
              </a:pathLst>
            </a:custGeom>
            <a:solidFill>
              <a:srgbClr val="0046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pPr>
              <a:endParaRPr lang="en-US" sz="1350">
                <a:solidFill>
                  <a:prstClr val="black"/>
                </a:solidFill>
                <a:latin typeface="Calibri" panose="020F0502020204030204"/>
              </a:endParaRPr>
            </a:p>
          </p:txBody>
        </p:sp>
        <p:sp>
          <p:nvSpPr>
            <p:cNvPr id="20" name="Freeform 90">
              <a:extLst>
                <a:ext uri="{FF2B5EF4-FFF2-40B4-BE49-F238E27FC236}">
                  <a16:creationId xmlns:a16="http://schemas.microsoft.com/office/drawing/2014/main" id="{92EC5B46-FF42-4B65-93E9-A9EC731D5C72}"/>
                </a:ext>
              </a:extLst>
            </p:cNvPr>
            <p:cNvSpPr>
              <a:spLocks/>
            </p:cNvSpPr>
            <p:nvPr/>
          </p:nvSpPr>
          <p:spPr bwMode="auto">
            <a:xfrm>
              <a:off x="7205" y="2088"/>
              <a:ext cx="484" cy="438"/>
            </a:xfrm>
            <a:custGeom>
              <a:avLst/>
              <a:gdLst>
                <a:gd name="T0" fmla="+- 0 7205 7205"/>
                <a:gd name="T1" fmla="*/ T0 w 484"/>
                <a:gd name="T2" fmla="+- 0 2307 2088"/>
                <a:gd name="T3" fmla="*/ 2307 h 438"/>
                <a:gd name="T4" fmla="+- 0 7217 7205"/>
                <a:gd name="T5" fmla="*/ T4 w 484"/>
                <a:gd name="T6" fmla="+- 0 2238 2088"/>
                <a:gd name="T7" fmla="*/ 2238 h 438"/>
                <a:gd name="T8" fmla="+- 0 7252 7205"/>
                <a:gd name="T9" fmla="*/ T8 w 484"/>
                <a:gd name="T10" fmla="+- 0 2178 2088"/>
                <a:gd name="T11" fmla="*/ 2178 h 438"/>
                <a:gd name="T12" fmla="+- 0 7304 7205"/>
                <a:gd name="T13" fmla="*/ T12 w 484"/>
                <a:gd name="T14" fmla="+- 0 2130 2088"/>
                <a:gd name="T15" fmla="*/ 2130 h 438"/>
                <a:gd name="T16" fmla="+- 0 7371 7205"/>
                <a:gd name="T17" fmla="*/ T16 w 484"/>
                <a:gd name="T18" fmla="+- 0 2099 2088"/>
                <a:gd name="T19" fmla="*/ 2099 h 438"/>
                <a:gd name="T20" fmla="+- 0 7447 7205"/>
                <a:gd name="T21" fmla="*/ T20 w 484"/>
                <a:gd name="T22" fmla="+- 0 2088 2088"/>
                <a:gd name="T23" fmla="*/ 2088 h 438"/>
                <a:gd name="T24" fmla="+- 0 7523 7205"/>
                <a:gd name="T25" fmla="*/ T24 w 484"/>
                <a:gd name="T26" fmla="+- 0 2099 2088"/>
                <a:gd name="T27" fmla="*/ 2099 h 438"/>
                <a:gd name="T28" fmla="+- 0 7590 7205"/>
                <a:gd name="T29" fmla="*/ T28 w 484"/>
                <a:gd name="T30" fmla="+- 0 2130 2088"/>
                <a:gd name="T31" fmla="*/ 2130 h 438"/>
                <a:gd name="T32" fmla="+- 0 7642 7205"/>
                <a:gd name="T33" fmla="*/ T32 w 484"/>
                <a:gd name="T34" fmla="+- 0 2178 2088"/>
                <a:gd name="T35" fmla="*/ 2178 h 438"/>
                <a:gd name="T36" fmla="+- 0 7677 7205"/>
                <a:gd name="T37" fmla="*/ T36 w 484"/>
                <a:gd name="T38" fmla="+- 0 2238 2088"/>
                <a:gd name="T39" fmla="*/ 2238 h 438"/>
                <a:gd name="T40" fmla="+- 0 7689 7205"/>
                <a:gd name="T41" fmla="*/ T40 w 484"/>
                <a:gd name="T42" fmla="+- 0 2307 2088"/>
                <a:gd name="T43" fmla="*/ 2307 h 438"/>
                <a:gd name="T44" fmla="+- 0 7677 7205"/>
                <a:gd name="T45" fmla="*/ T44 w 484"/>
                <a:gd name="T46" fmla="+- 0 2376 2088"/>
                <a:gd name="T47" fmla="*/ 2376 h 438"/>
                <a:gd name="T48" fmla="+- 0 7642 7205"/>
                <a:gd name="T49" fmla="*/ T48 w 484"/>
                <a:gd name="T50" fmla="+- 0 2436 2088"/>
                <a:gd name="T51" fmla="*/ 2436 h 438"/>
                <a:gd name="T52" fmla="+- 0 7590 7205"/>
                <a:gd name="T53" fmla="*/ T52 w 484"/>
                <a:gd name="T54" fmla="+- 0 2484 2088"/>
                <a:gd name="T55" fmla="*/ 2484 h 438"/>
                <a:gd name="T56" fmla="+- 0 7523 7205"/>
                <a:gd name="T57" fmla="*/ T56 w 484"/>
                <a:gd name="T58" fmla="+- 0 2515 2088"/>
                <a:gd name="T59" fmla="*/ 2515 h 438"/>
                <a:gd name="T60" fmla="+- 0 7447 7205"/>
                <a:gd name="T61" fmla="*/ T60 w 484"/>
                <a:gd name="T62" fmla="+- 0 2526 2088"/>
                <a:gd name="T63" fmla="*/ 2526 h 438"/>
                <a:gd name="T64" fmla="+- 0 7371 7205"/>
                <a:gd name="T65" fmla="*/ T64 w 484"/>
                <a:gd name="T66" fmla="+- 0 2515 2088"/>
                <a:gd name="T67" fmla="*/ 2515 h 438"/>
                <a:gd name="T68" fmla="+- 0 7304 7205"/>
                <a:gd name="T69" fmla="*/ T68 w 484"/>
                <a:gd name="T70" fmla="+- 0 2484 2088"/>
                <a:gd name="T71" fmla="*/ 2484 h 438"/>
                <a:gd name="T72" fmla="+- 0 7252 7205"/>
                <a:gd name="T73" fmla="*/ T72 w 484"/>
                <a:gd name="T74" fmla="+- 0 2436 2088"/>
                <a:gd name="T75" fmla="*/ 2436 h 438"/>
                <a:gd name="T76" fmla="+- 0 7217 7205"/>
                <a:gd name="T77" fmla="*/ T76 w 484"/>
                <a:gd name="T78" fmla="+- 0 2376 2088"/>
                <a:gd name="T79" fmla="*/ 2376 h 438"/>
                <a:gd name="T80" fmla="+- 0 7205 7205"/>
                <a:gd name="T81" fmla="*/ T80 w 484"/>
                <a:gd name="T82" fmla="+- 0 2307 2088"/>
                <a:gd name="T83" fmla="*/ 2307 h 43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484" h="438">
                  <a:moveTo>
                    <a:pt x="0" y="219"/>
                  </a:moveTo>
                  <a:lnTo>
                    <a:pt x="12" y="150"/>
                  </a:lnTo>
                  <a:lnTo>
                    <a:pt x="47" y="90"/>
                  </a:lnTo>
                  <a:lnTo>
                    <a:pt x="99" y="42"/>
                  </a:lnTo>
                  <a:lnTo>
                    <a:pt x="166" y="11"/>
                  </a:lnTo>
                  <a:lnTo>
                    <a:pt x="242" y="0"/>
                  </a:lnTo>
                  <a:lnTo>
                    <a:pt x="318" y="11"/>
                  </a:lnTo>
                  <a:lnTo>
                    <a:pt x="385" y="42"/>
                  </a:lnTo>
                  <a:lnTo>
                    <a:pt x="437" y="90"/>
                  </a:lnTo>
                  <a:lnTo>
                    <a:pt x="472" y="150"/>
                  </a:lnTo>
                  <a:lnTo>
                    <a:pt x="484" y="219"/>
                  </a:lnTo>
                  <a:lnTo>
                    <a:pt x="472" y="288"/>
                  </a:lnTo>
                  <a:lnTo>
                    <a:pt x="437" y="348"/>
                  </a:lnTo>
                  <a:lnTo>
                    <a:pt x="385" y="396"/>
                  </a:lnTo>
                  <a:lnTo>
                    <a:pt x="318" y="427"/>
                  </a:lnTo>
                  <a:lnTo>
                    <a:pt x="242" y="438"/>
                  </a:lnTo>
                  <a:lnTo>
                    <a:pt x="166" y="427"/>
                  </a:lnTo>
                  <a:lnTo>
                    <a:pt x="99" y="396"/>
                  </a:lnTo>
                  <a:lnTo>
                    <a:pt x="47" y="348"/>
                  </a:lnTo>
                  <a:lnTo>
                    <a:pt x="12" y="288"/>
                  </a:lnTo>
                  <a:lnTo>
                    <a:pt x="0" y="219"/>
                  </a:lnTo>
                  <a:close/>
                </a:path>
              </a:pathLst>
            </a:custGeom>
            <a:noFill/>
            <a:ln w="12700">
              <a:solidFill>
                <a:srgbClr val="2E528F"/>
              </a:solidFill>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pPr>
              <a:endParaRPr lang="en-US" sz="1350">
                <a:solidFill>
                  <a:prstClr val="black"/>
                </a:solidFill>
                <a:latin typeface="Calibri" panose="020F0502020204030204"/>
              </a:endParaRPr>
            </a:p>
          </p:txBody>
        </p:sp>
        <p:sp>
          <p:nvSpPr>
            <p:cNvPr id="21" name="Freeform 89">
              <a:extLst>
                <a:ext uri="{FF2B5EF4-FFF2-40B4-BE49-F238E27FC236}">
                  <a16:creationId xmlns:a16="http://schemas.microsoft.com/office/drawing/2014/main" id="{FD67FC33-7D8F-445D-AB18-D3A7E0ABF765}"/>
                </a:ext>
              </a:extLst>
            </p:cNvPr>
            <p:cNvSpPr>
              <a:spLocks/>
            </p:cNvSpPr>
            <p:nvPr/>
          </p:nvSpPr>
          <p:spPr bwMode="auto">
            <a:xfrm>
              <a:off x="10622" y="2088"/>
              <a:ext cx="484" cy="438"/>
            </a:xfrm>
            <a:custGeom>
              <a:avLst/>
              <a:gdLst>
                <a:gd name="T0" fmla="+- 0 10864 10622"/>
                <a:gd name="T1" fmla="*/ T0 w 484"/>
                <a:gd name="T2" fmla="+- 0 2088 2088"/>
                <a:gd name="T3" fmla="*/ 2088 h 438"/>
                <a:gd name="T4" fmla="+- 0 10788 10622"/>
                <a:gd name="T5" fmla="*/ T4 w 484"/>
                <a:gd name="T6" fmla="+- 0 2099 2088"/>
                <a:gd name="T7" fmla="*/ 2099 h 438"/>
                <a:gd name="T8" fmla="+- 0 10721 10622"/>
                <a:gd name="T9" fmla="*/ T8 w 484"/>
                <a:gd name="T10" fmla="+- 0 2130 2088"/>
                <a:gd name="T11" fmla="*/ 2130 h 438"/>
                <a:gd name="T12" fmla="+- 0 10669 10622"/>
                <a:gd name="T13" fmla="*/ T12 w 484"/>
                <a:gd name="T14" fmla="+- 0 2178 2088"/>
                <a:gd name="T15" fmla="*/ 2178 h 438"/>
                <a:gd name="T16" fmla="+- 0 10634 10622"/>
                <a:gd name="T17" fmla="*/ T16 w 484"/>
                <a:gd name="T18" fmla="+- 0 2238 2088"/>
                <a:gd name="T19" fmla="*/ 2238 h 438"/>
                <a:gd name="T20" fmla="+- 0 10622 10622"/>
                <a:gd name="T21" fmla="*/ T20 w 484"/>
                <a:gd name="T22" fmla="+- 0 2307 2088"/>
                <a:gd name="T23" fmla="*/ 2307 h 438"/>
                <a:gd name="T24" fmla="+- 0 10634 10622"/>
                <a:gd name="T25" fmla="*/ T24 w 484"/>
                <a:gd name="T26" fmla="+- 0 2376 2088"/>
                <a:gd name="T27" fmla="*/ 2376 h 438"/>
                <a:gd name="T28" fmla="+- 0 10669 10622"/>
                <a:gd name="T29" fmla="*/ T28 w 484"/>
                <a:gd name="T30" fmla="+- 0 2436 2088"/>
                <a:gd name="T31" fmla="*/ 2436 h 438"/>
                <a:gd name="T32" fmla="+- 0 10721 10622"/>
                <a:gd name="T33" fmla="*/ T32 w 484"/>
                <a:gd name="T34" fmla="+- 0 2484 2088"/>
                <a:gd name="T35" fmla="*/ 2484 h 438"/>
                <a:gd name="T36" fmla="+- 0 10788 10622"/>
                <a:gd name="T37" fmla="*/ T36 w 484"/>
                <a:gd name="T38" fmla="+- 0 2515 2088"/>
                <a:gd name="T39" fmla="*/ 2515 h 438"/>
                <a:gd name="T40" fmla="+- 0 10864 10622"/>
                <a:gd name="T41" fmla="*/ T40 w 484"/>
                <a:gd name="T42" fmla="+- 0 2526 2088"/>
                <a:gd name="T43" fmla="*/ 2526 h 438"/>
                <a:gd name="T44" fmla="+- 0 10940 10622"/>
                <a:gd name="T45" fmla="*/ T44 w 484"/>
                <a:gd name="T46" fmla="+- 0 2515 2088"/>
                <a:gd name="T47" fmla="*/ 2515 h 438"/>
                <a:gd name="T48" fmla="+- 0 11007 10622"/>
                <a:gd name="T49" fmla="*/ T48 w 484"/>
                <a:gd name="T50" fmla="+- 0 2484 2088"/>
                <a:gd name="T51" fmla="*/ 2484 h 438"/>
                <a:gd name="T52" fmla="+- 0 11059 10622"/>
                <a:gd name="T53" fmla="*/ T52 w 484"/>
                <a:gd name="T54" fmla="+- 0 2436 2088"/>
                <a:gd name="T55" fmla="*/ 2436 h 438"/>
                <a:gd name="T56" fmla="+- 0 11094 10622"/>
                <a:gd name="T57" fmla="*/ T56 w 484"/>
                <a:gd name="T58" fmla="+- 0 2376 2088"/>
                <a:gd name="T59" fmla="*/ 2376 h 438"/>
                <a:gd name="T60" fmla="+- 0 11106 10622"/>
                <a:gd name="T61" fmla="*/ T60 w 484"/>
                <a:gd name="T62" fmla="+- 0 2307 2088"/>
                <a:gd name="T63" fmla="*/ 2307 h 438"/>
                <a:gd name="T64" fmla="+- 0 11094 10622"/>
                <a:gd name="T65" fmla="*/ T64 w 484"/>
                <a:gd name="T66" fmla="+- 0 2238 2088"/>
                <a:gd name="T67" fmla="*/ 2238 h 438"/>
                <a:gd name="T68" fmla="+- 0 11059 10622"/>
                <a:gd name="T69" fmla="*/ T68 w 484"/>
                <a:gd name="T70" fmla="+- 0 2178 2088"/>
                <a:gd name="T71" fmla="*/ 2178 h 438"/>
                <a:gd name="T72" fmla="+- 0 11007 10622"/>
                <a:gd name="T73" fmla="*/ T72 w 484"/>
                <a:gd name="T74" fmla="+- 0 2130 2088"/>
                <a:gd name="T75" fmla="*/ 2130 h 438"/>
                <a:gd name="T76" fmla="+- 0 10940 10622"/>
                <a:gd name="T77" fmla="*/ T76 w 484"/>
                <a:gd name="T78" fmla="+- 0 2099 2088"/>
                <a:gd name="T79" fmla="*/ 2099 h 438"/>
                <a:gd name="T80" fmla="+- 0 10864 10622"/>
                <a:gd name="T81" fmla="*/ T80 w 484"/>
                <a:gd name="T82" fmla="+- 0 2088 2088"/>
                <a:gd name="T83" fmla="*/ 2088 h 43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484" h="438">
                  <a:moveTo>
                    <a:pt x="242" y="0"/>
                  </a:moveTo>
                  <a:lnTo>
                    <a:pt x="166" y="11"/>
                  </a:lnTo>
                  <a:lnTo>
                    <a:pt x="99" y="42"/>
                  </a:lnTo>
                  <a:lnTo>
                    <a:pt x="47" y="90"/>
                  </a:lnTo>
                  <a:lnTo>
                    <a:pt x="12" y="150"/>
                  </a:lnTo>
                  <a:lnTo>
                    <a:pt x="0" y="219"/>
                  </a:lnTo>
                  <a:lnTo>
                    <a:pt x="12" y="288"/>
                  </a:lnTo>
                  <a:lnTo>
                    <a:pt x="47" y="348"/>
                  </a:lnTo>
                  <a:lnTo>
                    <a:pt x="99" y="396"/>
                  </a:lnTo>
                  <a:lnTo>
                    <a:pt x="166" y="427"/>
                  </a:lnTo>
                  <a:lnTo>
                    <a:pt x="242" y="438"/>
                  </a:lnTo>
                  <a:lnTo>
                    <a:pt x="318" y="427"/>
                  </a:lnTo>
                  <a:lnTo>
                    <a:pt x="385" y="396"/>
                  </a:lnTo>
                  <a:lnTo>
                    <a:pt x="437" y="348"/>
                  </a:lnTo>
                  <a:lnTo>
                    <a:pt x="472" y="288"/>
                  </a:lnTo>
                  <a:lnTo>
                    <a:pt x="484" y="219"/>
                  </a:lnTo>
                  <a:lnTo>
                    <a:pt x="472" y="150"/>
                  </a:lnTo>
                  <a:lnTo>
                    <a:pt x="437" y="90"/>
                  </a:lnTo>
                  <a:lnTo>
                    <a:pt x="385" y="42"/>
                  </a:lnTo>
                  <a:lnTo>
                    <a:pt x="318" y="11"/>
                  </a:lnTo>
                  <a:lnTo>
                    <a:pt x="242" y="0"/>
                  </a:lnTo>
                  <a:close/>
                </a:path>
              </a:pathLst>
            </a:custGeom>
            <a:solidFill>
              <a:srgbClr val="0046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pPr>
              <a:endParaRPr lang="en-US" sz="1350">
                <a:solidFill>
                  <a:prstClr val="black"/>
                </a:solidFill>
                <a:latin typeface="Calibri" panose="020F0502020204030204"/>
              </a:endParaRPr>
            </a:p>
          </p:txBody>
        </p:sp>
        <p:sp>
          <p:nvSpPr>
            <p:cNvPr id="22" name="Freeform 88">
              <a:extLst>
                <a:ext uri="{FF2B5EF4-FFF2-40B4-BE49-F238E27FC236}">
                  <a16:creationId xmlns:a16="http://schemas.microsoft.com/office/drawing/2014/main" id="{62D6D771-D4EC-4A67-BA4A-46FAF4EB1D9A}"/>
                </a:ext>
              </a:extLst>
            </p:cNvPr>
            <p:cNvSpPr>
              <a:spLocks/>
            </p:cNvSpPr>
            <p:nvPr/>
          </p:nvSpPr>
          <p:spPr bwMode="auto">
            <a:xfrm>
              <a:off x="10622" y="2088"/>
              <a:ext cx="484" cy="438"/>
            </a:xfrm>
            <a:custGeom>
              <a:avLst/>
              <a:gdLst>
                <a:gd name="T0" fmla="+- 0 10622 10622"/>
                <a:gd name="T1" fmla="*/ T0 w 484"/>
                <a:gd name="T2" fmla="+- 0 2307 2088"/>
                <a:gd name="T3" fmla="*/ 2307 h 438"/>
                <a:gd name="T4" fmla="+- 0 10634 10622"/>
                <a:gd name="T5" fmla="*/ T4 w 484"/>
                <a:gd name="T6" fmla="+- 0 2238 2088"/>
                <a:gd name="T7" fmla="*/ 2238 h 438"/>
                <a:gd name="T8" fmla="+- 0 10669 10622"/>
                <a:gd name="T9" fmla="*/ T8 w 484"/>
                <a:gd name="T10" fmla="+- 0 2178 2088"/>
                <a:gd name="T11" fmla="*/ 2178 h 438"/>
                <a:gd name="T12" fmla="+- 0 10721 10622"/>
                <a:gd name="T13" fmla="*/ T12 w 484"/>
                <a:gd name="T14" fmla="+- 0 2130 2088"/>
                <a:gd name="T15" fmla="*/ 2130 h 438"/>
                <a:gd name="T16" fmla="+- 0 10788 10622"/>
                <a:gd name="T17" fmla="*/ T16 w 484"/>
                <a:gd name="T18" fmla="+- 0 2099 2088"/>
                <a:gd name="T19" fmla="*/ 2099 h 438"/>
                <a:gd name="T20" fmla="+- 0 10864 10622"/>
                <a:gd name="T21" fmla="*/ T20 w 484"/>
                <a:gd name="T22" fmla="+- 0 2088 2088"/>
                <a:gd name="T23" fmla="*/ 2088 h 438"/>
                <a:gd name="T24" fmla="+- 0 10940 10622"/>
                <a:gd name="T25" fmla="*/ T24 w 484"/>
                <a:gd name="T26" fmla="+- 0 2099 2088"/>
                <a:gd name="T27" fmla="*/ 2099 h 438"/>
                <a:gd name="T28" fmla="+- 0 11007 10622"/>
                <a:gd name="T29" fmla="*/ T28 w 484"/>
                <a:gd name="T30" fmla="+- 0 2130 2088"/>
                <a:gd name="T31" fmla="*/ 2130 h 438"/>
                <a:gd name="T32" fmla="+- 0 11059 10622"/>
                <a:gd name="T33" fmla="*/ T32 w 484"/>
                <a:gd name="T34" fmla="+- 0 2178 2088"/>
                <a:gd name="T35" fmla="*/ 2178 h 438"/>
                <a:gd name="T36" fmla="+- 0 11094 10622"/>
                <a:gd name="T37" fmla="*/ T36 w 484"/>
                <a:gd name="T38" fmla="+- 0 2238 2088"/>
                <a:gd name="T39" fmla="*/ 2238 h 438"/>
                <a:gd name="T40" fmla="+- 0 11106 10622"/>
                <a:gd name="T41" fmla="*/ T40 w 484"/>
                <a:gd name="T42" fmla="+- 0 2307 2088"/>
                <a:gd name="T43" fmla="*/ 2307 h 438"/>
                <a:gd name="T44" fmla="+- 0 11094 10622"/>
                <a:gd name="T45" fmla="*/ T44 w 484"/>
                <a:gd name="T46" fmla="+- 0 2376 2088"/>
                <a:gd name="T47" fmla="*/ 2376 h 438"/>
                <a:gd name="T48" fmla="+- 0 11059 10622"/>
                <a:gd name="T49" fmla="*/ T48 w 484"/>
                <a:gd name="T50" fmla="+- 0 2436 2088"/>
                <a:gd name="T51" fmla="*/ 2436 h 438"/>
                <a:gd name="T52" fmla="+- 0 11007 10622"/>
                <a:gd name="T53" fmla="*/ T52 w 484"/>
                <a:gd name="T54" fmla="+- 0 2484 2088"/>
                <a:gd name="T55" fmla="*/ 2484 h 438"/>
                <a:gd name="T56" fmla="+- 0 10940 10622"/>
                <a:gd name="T57" fmla="*/ T56 w 484"/>
                <a:gd name="T58" fmla="+- 0 2515 2088"/>
                <a:gd name="T59" fmla="*/ 2515 h 438"/>
                <a:gd name="T60" fmla="+- 0 10864 10622"/>
                <a:gd name="T61" fmla="*/ T60 w 484"/>
                <a:gd name="T62" fmla="+- 0 2526 2088"/>
                <a:gd name="T63" fmla="*/ 2526 h 438"/>
                <a:gd name="T64" fmla="+- 0 10788 10622"/>
                <a:gd name="T65" fmla="*/ T64 w 484"/>
                <a:gd name="T66" fmla="+- 0 2515 2088"/>
                <a:gd name="T67" fmla="*/ 2515 h 438"/>
                <a:gd name="T68" fmla="+- 0 10721 10622"/>
                <a:gd name="T69" fmla="*/ T68 w 484"/>
                <a:gd name="T70" fmla="+- 0 2484 2088"/>
                <a:gd name="T71" fmla="*/ 2484 h 438"/>
                <a:gd name="T72" fmla="+- 0 10669 10622"/>
                <a:gd name="T73" fmla="*/ T72 w 484"/>
                <a:gd name="T74" fmla="+- 0 2436 2088"/>
                <a:gd name="T75" fmla="*/ 2436 h 438"/>
                <a:gd name="T76" fmla="+- 0 10634 10622"/>
                <a:gd name="T77" fmla="*/ T76 w 484"/>
                <a:gd name="T78" fmla="+- 0 2376 2088"/>
                <a:gd name="T79" fmla="*/ 2376 h 438"/>
                <a:gd name="T80" fmla="+- 0 10622 10622"/>
                <a:gd name="T81" fmla="*/ T80 w 484"/>
                <a:gd name="T82" fmla="+- 0 2307 2088"/>
                <a:gd name="T83" fmla="*/ 2307 h 43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484" h="438">
                  <a:moveTo>
                    <a:pt x="0" y="219"/>
                  </a:moveTo>
                  <a:lnTo>
                    <a:pt x="12" y="150"/>
                  </a:lnTo>
                  <a:lnTo>
                    <a:pt x="47" y="90"/>
                  </a:lnTo>
                  <a:lnTo>
                    <a:pt x="99" y="42"/>
                  </a:lnTo>
                  <a:lnTo>
                    <a:pt x="166" y="11"/>
                  </a:lnTo>
                  <a:lnTo>
                    <a:pt x="242" y="0"/>
                  </a:lnTo>
                  <a:lnTo>
                    <a:pt x="318" y="11"/>
                  </a:lnTo>
                  <a:lnTo>
                    <a:pt x="385" y="42"/>
                  </a:lnTo>
                  <a:lnTo>
                    <a:pt x="437" y="90"/>
                  </a:lnTo>
                  <a:lnTo>
                    <a:pt x="472" y="150"/>
                  </a:lnTo>
                  <a:lnTo>
                    <a:pt x="484" y="219"/>
                  </a:lnTo>
                  <a:lnTo>
                    <a:pt x="472" y="288"/>
                  </a:lnTo>
                  <a:lnTo>
                    <a:pt x="437" y="348"/>
                  </a:lnTo>
                  <a:lnTo>
                    <a:pt x="385" y="396"/>
                  </a:lnTo>
                  <a:lnTo>
                    <a:pt x="318" y="427"/>
                  </a:lnTo>
                  <a:lnTo>
                    <a:pt x="242" y="438"/>
                  </a:lnTo>
                  <a:lnTo>
                    <a:pt x="166" y="427"/>
                  </a:lnTo>
                  <a:lnTo>
                    <a:pt x="99" y="396"/>
                  </a:lnTo>
                  <a:lnTo>
                    <a:pt x="47" y="348"/>
                  </a:lnTo>
                  <a:lnTo>
                    <a:pt x="12" y="288"/>
                  </a:lnTo>
                  <a:lnTo>
                    <a:pt x="0" y="219"/>
                  </a:lnTo>
                  <a:close/>
                </a:path>
              </a:pathLst>
            </a:custGeom>
            <a:noFill/>
            <a:ln w="12700">
              <a:solidFill>
                <a:srgbClr val="2E528F"/>
              </a:solidFill>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pPr>
              <a:endParaRPr lang="en-US" sz="1350">
                <a:solidFill>
                  <a:prstClr val="black"/>
                </a:solidFill>
                <a:latin typeface="Calibri" panose="020F0502020204030204"/>
              </a:endParaRPr>
            </a:p>
          </p:txBody>
        </p:sp>
        <p:sp>
          <p:nvSpPr>
            <p:cNvPr id="23" name="Text Box 87">
              <a:extLst>
                <a:ext uri="{FF2B5EF4-FFF2-40B4-BE49-F238E27FC236}">
                  <a16:creationId xmlns:a16="http://schemas.microsoft.com/office/drawing/2014/main" id="{1321D4A3-ECC9-4FF6-9A96-BA3F3C8391AC}"/>
                </a:ext>
              </a:extLst>
            </p:cNvPr>
            <p:cNvSpPr txBox="1">
              <a:spLocks noChangeArrowheads="1"/>
            </p:cNvSpPr>
            <p:nvPr/>
          </p:nvSpPr>
          <p:spPr bwMode="auto">
            <a:xfrm>
              <a:off x="3269" y="669"/>
              <a:ext cx="6833" cy="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gn="ctr" defTabSz="685800" rtl="1"/>
              <a:r>
                <a:rPr lang="en-US" altLang="en-US" sz="3000" b="1" dirty="0" err="1">
                  <a:solidFill>
                    <a:srgbClr val="004685"/>
                  </a:solidFill>
                  <a:latin typeface="Calibri" panose="020F0502020204030204"/>
                  <a:ea typeface="Calibri" panose="020F0502020204030204" pitchFamily="34" charset="0"/>
                  <a:cs typeface="Arial" panose="020B0604020202020204" pitchFamily="34" charset="0"/>
                </a:rPr>
                <a:t>إطار</a:t>
              </a:r>
              <a:r>
                <a:rPr lang="en-US" altLang="en-US" sz="3000" b="1" dirty="0">
                  <a:solidFill>
                    <a:srgbClr val="004685"/>
                  </a:solidFill>
                  <a:latin typeface="Calibri" panose="020F0502020204030204"/>
                  <a:ea typeface="Calibri" panose="020F0502020204030204" pitchFamily="34" charset="0"/>
                  <a:cs typeface="Arial" panose="020B0604020202020204" pitchFamily="34" charset="0"/>
                </a:rPr>
                <a:t> </a:t>
              </a:r>
              <a:r>
                <a:rPr lang="en-US" altLang="en-US" sz="3000" b="1" dirty="0" err="1">
                  <a:solidFill>
                    <a:srgbClr val="004685"/>
                  </a:solidFill>
                  <a:latin typeface="Calibri" panose="020F0502020204030204"/>
                  <a:ea typeface="Calibri" panose="020F0502020204030204" pitchFamily="34" charset="0"/>
                  <a:cs typeface="Arial" panose="020B0604020202020204" pitchFamily="34" charset="0"/>
                </a:rPr>
                <a:t>التعليم</a:t>
              </a:r>
              <a:r>
                <a:rPr lang="en-US" altLang="en-US" sz="3000" b="1" dirty="0">
                  <a:solidFill>
                    <a:srgbClr val="004685"/>
                  </a:solidFill>
                  <a:latin typeface="Calibri" panose="020F0502020204030204"/>
                  <a:ea typeface="Calibri" panose="020F0502020204030204" pitchFamily="34" charset="0"/>
                  <a:cs typeface="Arial" panose="020B0604020202020204" pitchFamily="34" charset="0"/>
                </a:rPr>
                <a:t> </a:t>
              </a:r>
              <a:r>
                <a:rPr lang="en-US" altLang="en-US" sz="3000" b="1" dirty="0" err="1">
                  <a:solidFill>
                    <a:srgbClr val="004685"/>
                  </a:solidFill>
                  <a:latin typeface="Calibri" panose="020F0502020204030204"/>
                  <a:ea typeface="Calibri" panose="020F0502020204030204" pitchFamily="34" charset="0"/>
                  <a:cs typeface="Arial" panose="020B0604020202020204" pitchFamily="34" charset="0"/>
                </a:rPr>
                <a:t>الشامل</a:t>
              </a:r>
              <a:endParaRPr lang="en-US" altLang="en-US" sz="3600" dirty="0">
                <a:solidFill>
                  <a:prstClr val="black"/>
                </a:solidFill>
                <a:latin typeface="Arial" panose="020B0604020202020204" pitchFamily="34" charset="0"/>
                <a:cs typeface="Arial" panose="020B0604020202020204" pitchFamily="34" charset="0"/>
              </a:endParaRPr>
            </a:p>
          </p:txBody>
        </p:sp>
        <p:sp>
          <p:nvSpPr>
            <p:cNvPr id="24" name="Text Box 86">
              <a:extLst>
                <a:ext uri="{FF2B5EF4-FFF2-40B4-BE49-F238E27FC236}">
                  <a16:creationId xmlns:a16="http://schemas.microsoft.com/office/drawing/2014/main" id="{1BE034F4-AA4B-4169-8C04-7247B53DC3C8}"/>
                </a:ext>
              </a:extLst>
            </p:cNvPr>
            <p:cNvSpPr txBox="1">
              <a:spLocks noChangeArrowheads="1"/>
            </p:cNvSpPr>
            <p:nvPr/>
          </p:nvSpPr>
          <p:spPr bwMode="auto">
            <a:xfrm>
              <a:off x="5341" y="1623"/>
              <a:ext cx="3446" cy="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gn="r" defTabSz="685800" rtl="1"/>
              <a:r>
                <a:rPr lang="en-US" altLang="en-US" sz="825">
                  <a:solidFill>
                    <a:srgbClr val="FFFFFF"/>
                  </a:solidFill>
                  <a:latin typeface="Arial" panose="020B0604020202020204" pitchFamily="34" charset="0"/>
                  <a:ea typeface="Calibri" panose="020F0502020204030204" pitchFamily="34" charset="0"/>
                  <a:cs typeface="Arial" panose="020B0604020202020204" pitchFamily="34" charset="0"/>
                </a:rPr>
                <a:t>البيئة المؤاتية</a:t>
              </a:r>
              <a:endParaRPr lang="en-US" altLang="en-US" sz="1350">
                <a:solidFill>
                  <a:prstClr val="black"/>
                </a:solidFill>
                <a:latin typeface="Arial" panose="020B0604020202020204" pitchFamily="34" charset="0"/>
                <a:cs typeface="Arial" panose="020B0604020202020204" pitchFamily="34" charset="0"/>
              </a:endParaRPr>
            </a:p>
          </p:txBody>
        </p:sp>
        <p:sp>
          <p:nvSpPr>
            <p:cNvPr id="25" name="Text Box 85">
              <a:extLst>
                <a:ext uri="{FF2B5EF4-FFF2-40B4-BE49-F238E27FC236}">
                  <a16:creationId xmlns:a16="http://schemas.microsoft.com/office/drawing/2014/main" id="{A6BE22A3-7CBA-429B-8F3A-04EF42DCCD39}"/>
                </a:ext>
              </a:extLst>
            </p:cNvPr>
            <p:cNvSpPr txBox="1">
              <a:spLocks noChangeArrowheads="1"/>
            </p:cNvSpPr>
            <p:nvPr/>
          </p:nvSpPr>
          <p:spPr bwMode="auto">
            <a:xfrm>
              <a:off x="538" y="2199"/>
              <a:ext cx="142"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gn="r" defTabSz="685800" rtl="1"/>
              <a:r>
                <a:rPr lang="en-US" altLang="en-US" sz="825" b="1">
                  <a:solidFill>
                    <a:srgbClr val="FFFFFF"/>
                  </a:solidFill>
                  <a:latin typeface="Arial" panose="020B0604020202020204" pitchFamily="34" charset="0"/>
                  <a:ea typeface="Calibri" panose="020F0502020204030204" pitchFamily="34" charset="0"/>
                  <a:cs typeface="Arial" panose="020B0604020202020204" pitchFamily="34" charset="0"/>
                </a:rPr>
                <a:t>1</a:t>
              </a:r>
              <a:endParaRPr lang="en-US" altLang="en-US" sz="1350">
                <a:solidFill>
                  <a:prstClr val="black"/>
                </a:solidFill>
                <a:latin typeface="Arial" panose="020B0604020202020204" pitchFamily="34" charset="0"/>
                <a:cs typeface="Arial" panose="020B0604020202020204" pitchFamily="34" charset="0"/>
              </a:endParaRPr>
            </a:p>
          </p:txBody>
        </p:sp>
        <p:sp>
          <p:nvSpPr>
            <p:cNvPr id="26" name="Text Box 84">
              <a:extLst>
                <a:ext uri="{FF2B5EF4-FFF2-40B4-BE49-F238E27FC236}">
                  <a16:creationId xmlns:a16="http://schemas.microsoft.com/office/drawing/2014/main" id="{0B5797AA-8A36-471A-AE0F-9BE4A55CCF56}"/>
                </a:ext>
              </a:extLst>
            </p:cNvPr>
            <p:cNvSpPr txBox="1">
              <a:spLocks noChangeArrowheads="1"/>
            </p:cNvSpPr>
            <p:nvPr/>
          </p:nvSpPr>
          <p:spPr bwMode="auto">
            <a:xfrm>
              <a:off x="874" y="2531"/>
              <a:ext cx="103" cy="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defTabSz="685800" eaLnBrk="1" fontAlgn="auto" hangingPunct="1">
                <a:spcBef>
                  <a:spcPts val="0"/>
                </a:spcBef>
                <a:spcAft>
                  <a:spcPts val="0"/>
                </a:spcAft>
              </a:pPr>
              <a:endParaRPr lang="en-US" sz="1350">
                <a:solidFill>
                  <a:prstClr val="black"/>
                </a:solidFill>
                <a:latin typeface="Calibri" panose="020F0502020204030204"/>
              </a:endParaRPr>
            </a:p>
          </p:txBody>
        </p:sp>
        <p:sp>
          <p:nvSpPr>
            <p:cNvPr id="27" name="Text Box 83">
              <a:extLst>
                <a:ext uri="{FF2B5EF4-FFF2-40B4-BE49-F238E27FC236}">
                  <a16:creationId xmlns:a16="http://schemas.microsoft.com/office/drawing/2014/main" id="{8729C62B-9EE5-4401-AE37-4F1A3C41F9F8}"/>
                </a:ext>
              </a:extLst>
            </p:cNvPr>
            <p:cNvSpPr txBox="1">
              <a:spLocks noChangeArrowheads="1"/>
            </p:cNvSpPr>
            <p:nvPr/>
          </p:nvSpPr>
          <p:spPr bwMode="auto">
            <a:xfrm>
              <a:off x="1039" y="2245"/>
              <a:ext cx="2099" cy="1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gn="ctr" defTabSz="685800" rtl="1"/>
              <a:r>
                <a:rPr lang="en-US" altLang="en-US" sz="900" b="1" dirty="0" err="1">
                  <a:solidFill>
                    <a:srgbClr val="4471C4"/>
                  </a:solidFill>
                  <a:latin typeface="Arial" panose="020B0604020202020204" pitchFamily="34" charset="0"/>
                  <a:ea typeface="Calibri" panose="020F0502020204030204" pitchFamily="34" charset="0"/>
                  <a:cs typeface="Arial" panose="020B0604020202020204" pitchFamily="34" charset="0"/>
                </a:rPr>
                <a:t>القوانين</a:t>
              </a:r>
              <a:r>
                <a:rPr lang="en-US" altLang="en-US" sz="900" b="1" dirty="0">
                  <a:solidFill>
                    <a:srgbClr val="4471C4"/>
                  </a:solidFill>
                  <a:latin typeface="Arial" panose="020B0604020202020204" pitchFamily="34" charset="0"/>
                  <a:ea typeface="Calibri" panose="020F0502020204030204" pitchFamily="34" charset="0"/>
                  <a:cs typeface="Arial" panose="020B0604020202020204" pitchFamily="34" charset="0"/>
                </a:rPr>
                <a:t> </a:t>
              </a:r>
              <a:r>
                <a:rPr lang="en-US" altLang="en-US" sz="900" b="1" dirty="0" err="1">
                  <a:solidFill>
                    <a:srgbClr val="4471C4"/>
                  </a:solidFill>
                  <a:latin typeface="Arial" panose="020B0604020202020204" pitchFamily="34" charset="0"/>
                  <a:ea typeface="Calibri" panose="020F0502020204030204" pitchFamily="34" charset="0"/>
                  <a:cs typeface="Arial" panose="020B0604020202020204" pitchFamily="34" charset="0"/>
                </a:rPr>
                <a:t>والسياسات</a:t>
              </a:r>
              <a:endParaRPr lang="en-US" altLang="en-US" sz="825" dirty="0">
                <a:solidFill>
                  <a:prstClr val="black"/>
                </a:solidFill>
                <a:latin typeface="Arial" panose="020B0604020202020204" pitchFamily="34" charset="0"/>
                <a:cs typeface="Arial" panose="020B0604020202020204" pitchFamily="34" charset="0"/>
              </a:endParaRPr>
            </a:p>
            <a:p>
              <a:pPr algn="r" defTabSz="685800" rtl="1">
                <a:buFontTx/>
                <a:buChar char="•"/>
              </a:pPr>
              <a:r>
                <a:rPr lang="en-US" altLang="en-US" sz="900" dirty="0" err="1">
                  <a:solidFill>
                    <a:srgbClr val="4471C4"/>
                  </a:solidFill>
                  <a:latin typeface="Arial" panose="020B0604020202020204" pitchFamily="34" charset="0"/>
                  <a:ea typeface="Calibri" panose="020F0502020204030204" pitchFamily="34" charset="0"/>
                  <a:cs typeface="Arial" panose="020B0604020202020204" pitchFamily="34" charset="0"/>
                </a:rPr>
                <a:t>أحكام</a:t>
              </a:r>
              <a:r>
                <a:rPr lang="en-US" altLang="en-US" sz="900" dirty="0">
                  <a:solidFill>
                    <a:srgbClr val="4471C4"/>
                  </a:solidFill>
                  <a:latin typeface="Arial" panose="020B0604020202020204" pitchFamily="34" charset="0"/>
                  <a:ea typeface="Calibri" panose="020F0502020204030204" pitchFamily="34" charset="0"/>
                  <a:cs typeface="Arial" panose="020B0604020202020204" pitchFamily="34" charset="0"/>
                </a:rPr>
                <a:t> </a:t>
              </a:r>
              <a:r>
                <a:rPr lang="en-US" altLang="en-US" sz="900" dirty="0" err="1">
                  <a:solidFill>
                    <a:srgbClr val="4471C4"/>
                  </a:solidFill>
                  <a:latin typeface="Arial" panose="020B0604020202020204" pitchFamily="34" charset="0"/>
                  <a:ea typeface="Calibri" panose="020F0502020204030204" pitchFamily="34" charset="0"/>
                  <a:cs typeface="Arial" panose="020B0604020202020204" pitchFamily="34" charset="0"/>
                </a:rPr>
                <a:t>الدستور</a:t>
              </a:r>
              <a:endParaRPr lang="en-US" altLang="en-US" sz="825" dirty="0">
                <a:solidFill>
                  <a:prstClr val="black"/>
                </a:solidFill>
                <a:latin typeface="Arial" panose="020B0604020202020204" pitchFamily="34" charset="0"/>
                <a:cs typeface="Arial" panose="020B0604020202020204" pitchFamily="34" charset="0"/>
              </a:endParaRPr>
            </a:p>
            <a:p>
              <a:pPr algn="r" defTabSz="685800" rtl="1">
                <a:buFontTx/>
                <a:buChar char="•"/>
              </a:pPr>
              <a:r>
                <a:rPr lang="en-US" altLang="en-US" sz="900" dirty="0" err="1">
                  <a:solidFill>
                    <a:srgbClr val="4471C4"/>
                  </a:solidFill>
                  <a:latin typeface="Arial" panose="020B0604020202020204" pitchFamily="34" charset="0"/>
                  <a:ea typeface="Calibri" panose="020F0502020204030204" pitchFamily="34" charset="0"/>
                  <a:cs typeface="Arial" panose="020B0604020202020204" pitchFamily="34" charset="0"/>
                </a:rPr>
                <a:t>المعاهدات</a:t>
              </a:r>
              <a:r>
                <a:rPr lang="en-US" altLang="en-US" sz="900" dirty="0">
                  <a:solidFill>
                    <a:srgbClr val="4471C4"/>
                  </a:solidFill>
                  <a:latin typeface="Arial" panose="020B0604020202020204" pitchFamily="34" charset="0"/>
                  <a:ea typeface="Calibri" panose="020F0502020204030204" pitchFamily="34" charset="0"/>
                  <a:cs typeface="Arial" panose="020B0604020202020204" pitchFamily="34" charset="0"/>
                </a:rPr>
                <a:t> </a:t>
              </a:r>
              <a:r>
                <a:rPr lang="en-US" altLang="en-US" sz="900" dirty="0" err="1">
                  <a:solidFill>
                    <a:srgbClr val="4471C4"/>
                  </a:solidFill>
                  <a:latin typeface="Arial" panose="020B0604020202020204" pitchFamily="34" charset="0"/>
                  <a:ea typeface="Calibri" panose="020F0502020204030204" pitchFamily="34" charset="0"/>
                  <a:cs typeface="Arial" panose="020B0604020202020204" pitchFamily="34" charset="0"/>
                </a:rPr>
                <a:t>الدولية</a:t>
              </a:r>
              <a:endParaRPr lang="en-US" altLang="en-US" sz="825" dirty="0">
                <a:solidFill>
                  <a:prstClr val="black"/>
                </a:solidFill>
                <a:latin typeface="Arial" panose="020B0604020202020204" pitchFamily="34" charset="0"/>
                <a:cs typeface="Arial" panose="020B0604020202020204" pitchFamily="34" charset="0"/>
              </a:endParaRPr>
            </a:p>
            <a:p>
              <a:pPr algn="r" defTabSz="685800" rtl="1">
                <a:buFontTx/>
                <a:buChar char="•"/>
              </a:pPr>
              <a:r>
                <a:rPr lang="en-US" altLang="en-US" sz="900" dirty="0" err="1">
                  <a:solidFill>
                    <a:srgbClr val="4471C4"/>
                  </a:solidFill>
                  <a:latin typeface="Arial" panose="020B0604020202020204" pitchFamily="34" charset="0"/>
                  <a:ea typeface="Calibri" panose="020F0502020204030204" pitchFamily="34" charset="0"/>
                  <a:cs typeface="Arial" panose="020B0604020202020204" pitchFamily="34" charset="0"/>
                </a:rPr>
                <a:t>القواعد</a:t>
              </a:r>
              <a:r>
                <a:rPr lang="en-US" altLang="en-US" sz="900" dirty="0">
                  <a:solidFill>
                    <a:srgbClr val="4471C4"/>
                  </a:solidFill>
                  <a:latin typeface="Arial" panose="020B0604020202020204" pitchFamily="34" charset="0"/>
                  <a:ea typeface="Calibri" panose="020F0502020204030204" pitchFamily="34" charset="0"/>
                  <a:cs typeface="Arial" panose="020B0604020202020204" pitchFamily="34" charset="0"/>
                </a:rPr>
                <a:t> </a:t>
              </a:r>
              <a:r>
                <a:rPr lang="en-US" altLang="en-US" sz="900" dirty="0" err="1">
                  <a:solidFill>
                    <a:srgbClr val="4471C4"/>
                  </a:solidFill>
                  <a:latin typeface="Arial" panose="020B0604020202020204" pitchFamily="34" charset="0"/>
                  <a:ea typeface="Calibri" panose="020F0502020204030204" pitchFamily="34" charset="0"/>
                  <a:cs typeface="Arial" panose="020B0604020202020204" pitchFamily="34" charset="0"/>
                </a:rPr>
                <a:t>والإجراءات</a:t>
              </a:r>
              <a:endParaRPr lang="en-US" altLang="en-US" sz="825" dirty="0">
                <a:solidFill>
                  <a:prstClr val="black"/>
                </a:solidFill>
                <a:latin typeface="Arial" panose="020B0604020202020204" pitchFamily="34" charset="0"/>
                <a:cs typeface="Arial" panose="020B0604020202020204" pitchFamily="34" charset="0"/>
              </a:endParaRPr>
            </a:p>
            <a:p>
              <a:pPr algn="r" defTabSz="685800" rtl="1">
                <a:buFontTx/>
                <a:buChar char="•"/>
              </a:pPr>
              <a:r>
                <a:rPr lang="en-US" altLang="en-US" sz="900" dirty="0" err="1">
                  <a:solidFill>
                    <a:srgbClr val="4471C4"/>
                  </a:solidFill>
                  <a:latin typeface="Arial" panose="020B0604020202020204" pitchFamily="34" charset="0"/>
                  <a:ea typeface="Calibri" panose="020F0502020204030204" pitchFamily="34" charset="0"/>
                  <a:cs typeface="Arial" panose="020B0604020202020204" pitchFamily="34" charset="0"/>
                </a:rPr>
                <a:t>الاستراتيجيات</a:t>
              </a:r>
              <a:r>
                <a:rPr lang="en-US" altLang="en-US" sz="900" dirty="0">
                  <a:solidFill>
                    <a:srgbClr val="4471C4"/>
                  </a:solidFill>
                  <a:latin typeface="Arial" panose="020B0604020202020204" pitchFamily="34" charset="0"/>
                  <a:ea typeface="Calibri" panose="020F0502020204030204" pitchFamily="34" charset="0"/>
                  <a:cs typeface="Arial" panose="020B0604020202020204" pitchFamily="34" charset="0"/>
                </a:rPr>
                <a:t> </a:t>
              </a:r>
              <a:r>
                <a:rPr lang="en-US" altLang="en-US" sz="900" dirty="0" err="1">
                  <a:solidFill>
                    <a:srgbClr val="4471C4"/>
                  </a:solidFill>
                  <a:latin typeface="Arial" panose="020B0604020202020204" pitchFamily="34" charset="0"/>
                  <a:ea typeface="Calibri" panose="020F0502020204030204" pitchFamily="34" charset="0"/>
                  <a:cs typeface="Arial" panose="020B0604020202020204" pitchFamily="34" charset="0"/>
                </a:rPr>
                <a:t>الوطنية</a:t>
              </a:r>
              <a:endParaRPr lang="en-US" altLang="en-US" sz="2400" dirty="0">
                <a:solidFill>
                  <a:prstClr val="black"/>
                </a:solidFill>
                <a:latin typeface="Arial" panose="020B0604020202020204" pitchFamily="34" charset="0"/>
                <a:cs typeface="Arial" panose="020B0604020202020204" pitchFamily="34" charset="0"/>
              </a:endParaRPr>
            </a:p>
          </p:txBody>
        </p:sp>
        <p:sp>
          <p:nvSpPr>
            <p:cNvPr id="28" name="Text Box 82">
              <a:extLst>
                <a:ext uri="{FF2B5EF4-FFF2-40B4-BE49-F238E27FC236}">
                  <a16:creationId xmlns:a16="http://schemas.microsoft.com/office/drawing/2014/main" id="{E4F9C491-8696-47A5-875B-0ADAEDC7155D}"/>
                </a:ext>
              </a:extLst>
            </p:cNvPr>
            <p:cNvSpPr txBox="1">
              <a:spLocks noChangeArrowheads="1"/>
            </p:cNvSpPr>
            <p:nvPr/>
          </p:nvSpPr>
          <p:spPr bwMode="auto">
            <a:xfrm>
              <a:off x="3958" y="2184"/>
              <a:ext cx="142"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gn="r" defTabSz="685800" rtl="1"/>
              <a:r>
                <a:rPr lang="en-US" altLang="en-US" sz="825" b="1">
                  <a:solidFill>
                    <a:srgbClr val="FFFFFF"/>
                  </a:solidFill>
                  <a:latin typeface="Arial" panose="020B0604020202020204" pitchFamily="34" charset="0"/>
                  <a:ea typeface="Calibri" panose="020F0502020204030204" pitchFamily="34" charset="0"/>
                  <a:cs typeface="Arial" panose="020B0604020202020204" pitchFamily="34" charset="0"/>
                </a:rPr>
                <a:t>2</a:t>
              </a:r>
              <a:endParaRPr lang="en-US" altLang="en-US" sz="1350">
                <a:solidFill>
                  <a:prstClr val="black"/>
                </a:solidFill>
                <a:latin typeface="Arial" panose="020B0604020202020204" pitchFamily="34" charset="0"/>
                <a:cs typeface="Arial" panose="020B0604020202020204" pitchFamily="34" charset="0"/>
              </a:endParaRPr>
            </a:p>
          </p:txBody>
        </p:sp>
        <p:sp>
          <p:nvSpPr>
            <p:cNvPr id="29" name="Text Box 81">
              <a:extLst>
                <a:ext uri="{FF2B5EF4-FFF2-40B4-BE49-F238E27FC236}">
                  <a16:creationId xmlns:a16="http://schemas.microsoft.com/office/drawing/2014/main" id="{B9567070-21B0-47EE-9219-E6DEF29EDD70}"/>
                </a:ext>
              </a:extLst>
            </p:cNvPr>
            <p:cNvSpPr txBox="1">
              <a:spLocks noChangeArrowheads="1"/>
            </p:cNvSpPr>
            <p:nvPr/>
          </p:nvSpPr>
          <p:spPr bwMode="auto">
            <a:xfrm>
              <a:off x="4291" y="2529"/>
              <a:ext cx="103" cy="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defTabSz="685800" eaLnBrk="1" fontAlgn="auto" hangingPunct="1">
                <a:spcBef>
                  <a:spcPts val="0"/>
                </a:spcBef>
                <a:spcAft>
                  <a:spcPts val="0"/>
                </a:spcAft>
              </a:pPr>
              <a:endParaRPr lang="en-US" sz="1350">
                <a:solidFill>
                  <a:prstClr val="black"/>
                </a:solidFill>
                <a:latin typeface="Calibri" panose="020F0502020204030204"/>
              </a:endParaRPr>
            </a:p>
          </p:txBody>
        </p:sp>
        <p:sp>
          <p:nvSpPr>
            <p:cNvPr id="30" name="Text Box 80">
              <a:extLst>
                <a:ext uri="{FF2B5EF4-FFF2-40B4-BE49-F238E27FC236}">
                  <a16:creationId xmlns:a16="http://schemas.microsoft.com/office/drawing/2014/main" id="{4EE6274B-B437-4268-AC5C-F3C284D78CB1}"/>
                </a:ext>
              </a:extLst>
            </p:cNvPr>
            <p:cNvSpPr txBox="1">
              <a:spLocks noChangeArrowheads="1"/>
            </p:cNvSpPr>
            <p:nvPr/>
          </p:nvSpPr>
          <p:spPr bwMode="auto">
            <a:xfrm>
              <a:off x="3798" y="2243"/>
              <a:ext cx="2864" cy="1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gn="ctr" defTabSz="685800" rtl="1"/>
              <a:r>
                <a:rPr lang="en-US" altLang="en-US" sz="750" b="1" dirty="0" err="1">
                  <a:solidFill>
                    <a:srgbClr val="4471C4"/>
                  </a:solidFill>
                  <a:latin typeface="Arial" panose="020B0604020202020204" pitchFamily="34" charset="0"/>
                  <a:ea typeface="Calibri" panose="020F0502020204030204" pitchFamily="34" charset="0"/>
                  <a:cs typeface="Arial" panose="020B0604020202020204" pitchFamily="34" charset="0"/>
                </a:rPr>
                <a:t>البيانات</a:t>
              </a:r>
              <a:r>
                <a:rPr lang="en-US" altLang="en-US" sz="750" b="1" dirty="0">
                  <a:solidFill>
                    <a:srgbClr val="4471C4"/>
                  </a:solidFill>
                  <a:latin typeface="Arial" panose="020B0604020202020204" pitchFamily="34" charset="0"/>
                  <a:ea typeface="Calibri" panose="020F0502020204030204" pitchFamily="34" charset="0"/>
                  <a:cs typeface="Arial" panose="020B0604020202020204" pitchFamily="34" charset="0"/>
                </a:rPr>
                <a:t> &amp; </a:t>
              </a:r>
              <a:r>
                <a:rPr lang="en-US" altLang="en-US" sz="750" b="1" dirty="0" err="1">
                  <a:solidFill>
                    <a:srgbClr val="4471C4"/>
                  </a:solidFill>
                  <a:latin typeface="Arial" panose="020B0604020202020204" pitchFamily="34" charset="0"/>
                  <a:ea typeface="Calibri" panose="020F0502020204030204" pitchFamily="34" charset="0"/>
                  <a:cs typeface="Arial" panose="020B0604020202020204" pitchFamily="34" charset="0"/>
                </a:rPr>
                <a:t>الأدلة</a:t>
              </a:r>
              <a:endParaRPr lang="en-US" altLang="en-US" sz="788" dirty="0">
                <a:solidFill>
                  <a:prstClr val="black"/>
                </a:solidFill>
                <a:latin typeface="Arial" panose="020B0604020202020204" pitchFamily="34" charset="0"/>
                <a:cs typeface="Arial" panose="020B0604020202020204" pitchFamily="34" charset="0"/>
              </a:endParaRPr>
            </a:p>
            <a:p>
              <a:pPr algn="r" defTabSz="685800" rtl="1">
                <a:buFontTx/>
                <a:buChar char="•"/>
              </a:pPr>
              <a:r>
                <a:rPr lang="en-US" altLang="en-US" sz="750" dirty="0" err="1">
                  <a:solidFill>
                    <a:srgbClr val="4471C4"/>
                  </a:solidFill>
                  <a:latin typeface="Arial" panose="020B0604020202020204" pitchFamily="34" charset="0"/>
                  <a:ea typeface="Calibri" panose="020F0502020204030204" pitchFamily="34" charset="0"/>
                  <a:cs typeface="Arial" panose="020B0604020202020204" pitchFamily="34" charset="0"/>
                </a:rPr>
                <a:t>تعريفات</a:t>
              </a:r>
              <a:r>
                <a:rPr lang="en-US" altLang="en-US" sz="750" dirty="0">
                  <a:solidFill>
                    <a:srgbClr val="4471C4"/>
                  </a:solidFill>
                  <a:latin typeface="Arial" panose="020B0604020202020204" pitchFamily="34" charset="0"/>
                  <a:ea typeface="Calibri" panose="020F0502020204030204" pitchFamily="34" charset="0"/>
                  <a:cs typeface="Arial" panose="020B0604020202020204" pitchFamily="34" charset="0"/>
                </a:rPr>
                <a:t> </a:t>
              </a:r>
              <a:r>
                <a:rPr lang="en-US" altLang="en-US" sz="750" dirty="0" err="1">
                  <a:solidFill>
                    <a:srgbClr val="4471C4"/>
                  </a:solidFill>
                  <a:latin typeface="Arial" panose="020B0604020202020204" pitchFamily="34" charset="0"/>
                  <a:ea typeface="Calibri" panose="020F0502020204030204" pitchFamily="34" charset="0"/>
                  <a:cs typeface="Arial" panose="020B0604020202020204" pitchFamily="34" charset="0"/>
                </a:rPr>
                <a:t>الإعاقة</a:t>
              </a:r>
              <a:endParaRPr lang="en-US" altLang="en-US" sz="788" dirty="0">
                <a:solidFill>
                  <a:prstClr val="black"/>
                </a:solidFill>
                <a:latin typeface="Arial" panose="020B0604020202020204" pitchFamily="34" charset="0"/>
                <a:cs typeface="Arial" panose="020B0604020202020204" pitchFamily="34" charset="0"/>
              </a:endParaRPr>
            </a:p>
            <a:p>
              <a:pPr algn="r" defTabSz="685800" rtl="1">
                <a:buFontTx/>
                <a:buChar char="•"/>
              </a:pPr>
              <a:r>
                <a:rPr lang="en-US" altLang="en-US" sz="750" dirty="0" err="1">
                  <a:solidFill>
                    <a:srgbClr val="4471C4"/>
                  </a:solidFill>
                  <a:latin typeface="Arial" panose="020B0604020202020204" pitchFamily="34" charset="0"/>
                  <a:ea typeface="Calibri" panose="020F0502020204030204" pitchFamily="34" charset="0"/>
                  <a:cs typeface="Arial" panose="020B0604020202020204" pitchFamily="34" charset="0"/>
                </a:rPr>
                <a:t>نظام</a:t>
              </a:r>
              <a:r>
                <a:rPr lang="en-US" altLang="en-US" sz="750" dirty="0">
                  <a:solidFill>
                    <a:srgbClr val="4471C4"/>
                  </a:solidFill>
                  <a:latin typeface="Arial" panose="020B0604020202020204" pitchFamily="34" charset="0"/>
                  <a:ea typeface="Calibri" panose="020F0502020204030204" pitchFamily="34" charset="0"/>
                  <a:cs typeface="Arial" panose="020B0604020202020204" pitchFamily="34" charset="0"/>
                </a:rPr>
                <a:t> </a:t>
              </a:r>
              <a:r>
                <a:rPr lang="en-US" altLang="en-US" sz="750" dirty="0" err="1">
                  <a:solidFill>
                    <a:srgbClr val="4471C4"/>
                  </a:solidFill>
                  <a:latin typeface="Arial" panose="020B0604020202020204" pitchFamily="34" charset="0"/>
                  <a:ea typeface="Calibri" panose="020F0502020204030204" pitchFamily="34" charset="0"/>
                  <a:cs typeface="Arial" panose="020B0604020202020204" pitchFamily="34" charset="0"/>
                </a:rPr>
                <a:t>معلومات</a:t>
              </a:r>
              <a:r>
                <a:rPr lang="en-US" altLang="en-US" sz="750" dirty="0">
                  <a:solidFill>
                    <a:srgbClr val="4471C4"/>
                  </a:solidFill>
                  <a:latin typeface="Arial" panose="020B0604020202020204" pitchFamily="34" charset="0"/>
                  <a:ea typeface="Calibri" panose="020F0502020204030204" pitchFamily="34" charset="0"/>
                  <a:cs typeface="Arial" panose="020B0604020202020204" pitchFamily="34" charset="0"/>
                </a:rPr>
                <a:t> </a:t>
              </a:r>
              <a:r>
                <a:rPr lang="en-US" altLang="en-US" sz="750" dirty="0" err="1">
                  <a:solidFill>
                    <a:srgbClr val="4471C4"/>
                  </a:solidFill>
                  <a:latin typeface="Arial" panose="020B0604020202020204" pitchFamily="34" charset="0"/>
                  <a:ea typeface="Calibri" panose="020F0502020204030204" pitchFamily="34" charset="0"/>
                  <a:cs typeface="Arial" panose="020B0604020202020204" pitchFamily="34" charset="0"/>
                </a:rPr>
                <a:t>إدارة</a:t>
              </a:r>
              <a:r>
                <a:rPr lang="en-US" altLang="en-US" sz="750" dirty="0">
                  <a:solidFill>
                    <a:srgbClr val="4471C4"/>
                  </a:solidFill>
                  <a:latin typeface="Arial" panose="020B0604020202020204" pitchFamily="34" charset="0"/>
                  <a:ea typeface="Calibri" panose="020F0502020204030204" pitchFamily="34" charset="0"/>
                  <a:cs typeface="Arial" panose="020B0604020202020204" pitchFamily="34" charset="0"/>
                </a:rPr>
                <a:t> </a:t>
              </a:r>
              <a:r>
                <a:rPr lang="en-US" altLang="en-US" sz="750" dirty="0" err="1">
                  <a:solidFill>
                    <a:srgbClr val="4471C4"/>
                  </a:solidFill>
                  <a:latin typeface="Arial" panose="020B0604020202020204" pitchFamily="34" charset="0"/>
                  <a:ea typeface="Calibri" panose="020F0502020204030204" pitchFamily="34" charset="0"/>
                  <a:cs typeface="Arial" panose="020B0604020202020204" pitchFamily="34" charset="0"/>
                </a:rPr>
                <a:t>الطوارئ</a:t>
              </a:r>
              <a:r>
                <a:rPr lang="en-US" altLang="en-US" sz="750" dirty="0">
                  <a:solidFill>
                    <a:srgbClr val="4471C4"/>
                  </a:solidFill>
                  <a:latin typeface="Arial" panose="020B0604020202020204" pitchFamily="34" charset="0"/>
                  <a:ea typeface="Calibri" panose="020F0502020204030204" pitchFamily="34" charset="0"/>
                  <a:cs typeface="Arial" panose="020B0604020202020204" pitchFamily="34" charset="0"/>
                </a:rPr>
                <a:t> </a:t>
              </a:r>
              <a:r>
                <a:rPr lang="en-US" altLang="en-US" sz="750" dirty="0" err="1">
                  <a:solidFill>
                    <a:srgbClr val="4471C4"/>
                  </a:solidFill>
                  <a:latin typeface="Arial" panose="020B0604020202020204" pitchFamily="34" charset="0"/>
                  <a:ea typeface="Calibri" panose="020F0502020204030204" pitchFamily="34" charset="0"/>
                  <a:cs typeface="Arial" panose="020B0604020202020204" pitchFamily="34" charset="0"/>
                </a:rPr>
                <a:t>وقواعد</a:t>
              </a:r>
              <a:r>
                <a:rPr lang="en-US" altLang="en-US" sz="750" dirty="0">
                  <a:solidFill>
                    <a:srgbClr val="4471C4"/>
                  </a:solidFill>
                  <a:latin typeface="Arial" panose="020B0604020202020204" pitchFamily="34" charset="0"/>
                  <a:ea typeface="Calibri" panose="020F0502020204030204" pitchFamily="34" charset="0"/>
                  <a:cs typeface="Arial" panose="020B0604020202020204" pitchFamily="34" charset="0"/>
                </a:rPr>
                <a:t> </a:t>
              </a:r>
              <a:r>
                <a:rPr lang="en-US" altLang="en-US" sz="750" dirty="0" err="1">
                  <a:solidFill>
                    <a:srgbClr val="4471C4"/>
                  </a:solidFill>
                  <a:latin typeface="Arial" panose="020B0604020202020204" pitchFamily="34" charset="0"/>
                  <a:ea typeface="Calibri" panose="020F0502020204030204" pitchFamily="34" charset="0"/>
                  <a:cs typeface="Arial" panose="020B0604020202020204" pitchFamily="34" charset="0"/>
                </a:rPr>
                <a:t>بيانات</a:t>
              </a:r>
              <a:r>
                <a:rPr lang="en-US" altLang="en-US" sz="750" dirty="0">
                  <a:solidFill>
                    <a:srgbClr val="4471C4"/>
                  </a:solidFill>
                  <a:latin typeface="Arial" panose="020B0604020202020204" pitchFamily="34" charset="0"/>
                  <a:ea typeface="Calibri" panose="020F0502020204030204" pitchFamily="34" charset="0"/>
                  <a:cs typeface="Arial" panose="020B0604020202020204" pitchFamily="34" charset="0"/>
                </a:rPr>
                <a:t> </a:t>
              </a:r>
              <a:r>
                <a:rPr lang="en-US" altLang="en-US" sz="750" dirty="0" err="1">
                  <a:solidFill>
                    <a:srgbClr val="4471C4"/>
                  </a:solidFill>
                  <a:latin typeface="Arial" panose="020B0604020202020204" pitchFamily="34" charset="0"/>
                  <a:ea typeface="Calibri" panose="020F0502020204030204" pitchFamily="34" charset="0"/>
                  <a:cs typeface="Arial" panose="020B0604020202020204" pitchFamily="34" charset="0"/>
                </a:rPr>
                <a:t>أخرى</a:t>
              </a:r>
              <a:endParaRPr lang="en-US" altLang="en-US" sz="788" dirty="0">
                <a:solidFill>
                  <a:prstClr val="black"/>
                </a:solidFill>
                <a:latin typeface="Arial" panose="020B0604020202020204" pitchFamily="34" charset="0"/>
                <a:cs typeface="Arial" panose="020B0604020202020204" pitchFamily="34" charset="0"/>
              </a:endParaRPr>
            </a:p>
            <a:p>
              <a:pPr algn="r" defTabSz="685800" rtl="1">
                <a:buFontTx/>
                <a:buChar char="•"/>
              </a:pPr>
              <a:r>
                <a:rPr lang="en-US" altLang="en-US" sz="750" dirty="0" err="1">
                  <a:solidFill>
                    <a:srgbClr val="4471C4"/>
                  </a:solidFill>
                  <a:latin typeface="Arial" panose="020B0604020202020204" pitchFamily="34" charset="0"/>
                  <a:ea typeface="Calibri" panose="020F0502020204030204" pitchFamily="34" charset="0"/>
                  <a:cs typeface="Arial" panose="020B0604020202020204" pitchFamily="34" charset="0"/>
                </a:rPr>
                <a:t>الرصد</a:t>
              </a:r>
              <a:r>
                <a:rPr lang="en-US" altLang="en-US" sz="750" dirty="0">
                  <a:solidFill>
                    <a:srgbClr val="4471C4"/>
                  </a:solidFill>
                  <a:latin typeface="Arial" panose="020B0604020202020204" pitchFamily="34" charset="0"/>
                  <a:ea typeface="Calibri" panose="020F0502020204030204" pitchFamily="34" charset="0"/>
                  <a:cs typeface="Arial" panose="020B0604020202020204" pitchFamily="34" charset="0"/>
                </a:rPr>
                <a:t> </a:t>
              </a:r>
              <a:r>
                <a:rPr lang="en-US" altLang="en-US" sz="750" dirty="0" err="1">
                  <a:solidFill>
                    <a:srgbClr val="4471C4"/>
                  </a:solidFill>
                  <a:latin typeface="Arial" panose="020B0604020202020204" pitchFamily="34" charset="0"/>
                  <a:ea typeface="Calibri" panose="020F0502020204030204" pitchFamily="34" charset="0"/>
                  <a:cs typeface="Arial" panose="020B0604020202020204" pitchFamily="34" charset="0"/>
                </a:rPr>
                <a:t>والتقييم</a:t>
              </a:r>
              <a:r>
                <a:rPr lang="en-US" altLang="en-US" sz="750" dirty="0">
                  <a:solidFill>
                    <a:srgbClr val="4471C4"/>
                  </a:solidFill>
                  <a:latin typeface="Arial" panose="020B0604020202020204" pitchFamily="34" charset="0"/>
                  <a:ea typeface="Calibri" panose="020F0502020204030204" pitchFamily="34" charset="0"/>
                  <a:cs typeface="Arial" panose="020B0604020202020204" pitchFamily="34" charset="0"/>
                </a:rPr>
                <a:t> </a:t>
              </a:r>
              <a:r>
                <a:rPr lang="en-US" altLang="en-US" sz="750" dirty="0" err="1">
                  <a:solidFill>
                    <a:srgbClr val="4471C4"/>
                  </a:solidFill>
                  <a:latin typeface="Arial" panose="020B0604020202020204" pitchFamily="34" charset="0"/>
                  <a:ea typeface="Calibri" panose="020F0502020204030204" pitchFamily="34" charset="0"/>
                  <a:cs typeface="Arial" panose="020B0604020202020204" pitchFamily="34" charset="0"/>
                </a:rPr>
                <a:t>وضمان</a:t>
              </a:r>
              <a:r>
                <a:rPr lang="en-US" altLang="en-US" sz="750" dirty="0">
                  <a:solidFill>
                    <a:srgbClr val="4471C4"/>
                  </a:solidFill>
                  <a:latin typeface="Arial" panose="020B0604020202020204" pitchFamily="34" charset="0"/>
                  <a:ea typeface="Calibri" panose="020F0502020204030204" pitchFamily="34" charset="0"/>
                  <a:cs typeface="Arial" panose="020B0604020202020204" pitchFamily="34" charset="0"/>
                </a:rPr>
                <a:t> </a:t>
              </a:r>
              <a:r>
                <a:rPr lang="en-US" altLang="en-US" sz="750" dirty="0" err="1">
                  <a:solidFill>
                    <a:srgbClr val="4471C4"/>
                  </a:solidFill>
                  <a:latin typeface="Arial" panose="020B0604020202020204" pitchFamily="34" charset="0"/>
                  <a:ea typeface="Calibri" panose="020F0502020204030204" pitchFamily="34" charset="0"/>
                  <a:cs typeface="Arial" panose="020B0604020202020204" pitchFamily="34" charset="0"/>
                </a:rPr>
                <a:t>الجودة</a:t>
              </a:r>
              <a:endParaRPr lang="en-US" altLang="en-US" sz="788" dirty="0">
                <a:solidFill>
                  <a:prstClr val="black"/>
                </a:solidFill>
                <a:latin typeface="Arial" panose="020B0604020202020204" pitchFamily="34" charset="0"/>
                <a:cs typeface="Arial" panose="020B0604020202020204" pitchFamily="34" charset="0"/>
              </a:endParaRPr>
            </a:p>
            <a:p>
              <a:pPr algn="r" defTabSz="685800" rtl="1">
                <a:buFontTx/>
                <a:buChar char="•"/>
              </a:pPr>
              <a:r>
                <a:rPr lang="en-US" altLang="en-US" sz="750" dirty="0" err="1">
                  <a:solidFill>
                    <a:srgbClr val="4471C4"/>
                  </a:solidFill>
                  <a:latin typeface="Arial" panose="020B0604020202020204" pitchFamily="34" charset="0"/>
                  <a:ea typeface="Calibri" panose="020F0502020204030204" pitchFamily="34" charset="0"/>
                  <a:cs typeface="Arial" panose="020B0604020202020204" pitchFamily="34" charset="0"/>
                </a:rPr>
                <a:t>مسوحات</a:t>
              </a:r>
              <a:r>
                <a:rPr lang="en-US" altLang="en-US" sz="750" dirty="0">
                  <a:solidFill>
                    <a:srgbClr val="4471C4"/>
                  </a:solidFill>
                  <a:latin typeface="Arial" panose="020B0604020202020204" pitchFamily="34" charset="0"/>
                  <a:ea typeface="Calibri" panose="020F0502020204030204" pitchFamily="34" charset="0"/>
                  <a:cs typeface="Arial" panose="020B0604020202020204" pitchFamily="34" charset="0"/>
                </a:rPr>
                <a:t> </a:t>
              </a:r>
              <a:r>
                <a:rPr lang="en-US" altLang="en-US" sz="750" dirty="0" err="1">
                  <a:solidFill>
                    <a:srgbClr val="4471C4"/>
                  </a:solidFill>
                  <a:latin typeface="Arial" panose="020B0604020202020204" pitchFamily="34" charset="0"/>
                  <a:ea typeface="Calibri" panose="020F0502020204030204" pitchFamily="34" charset="0"/>
                  <a:cs typeface="Arial" panose="020B0604020202020204" pitchFamily="34" charset="0"/>
                </a:rPr>
                <a:t>الأسر</a:t>
              </a:r>
              <a:r>
                <a:rPr lang="en-US" altLang="en-US" sz="750" dirty="0">
                  <a:solidFill>
                    <a:srgbClr val="4471C4"/>
                  </a:solidFill>
                  <a:latin typeface="Arial" panose="020B0604020202020204" pitchFamily="34" charset="0"/>
                  <a:ea typeface="Calibri" panose="020F0502020204030204" pitchFamily="34" charset="0"/>
                  <a:cs typeface="Arial" panose="020B0604020202020204" pitchFamily="34" charset="0"/>
                </a:rPr>
                <a:t> </a:t>
              </a:r>
              <a:endParaRPr lang="en-US" altLang="en-US" sz="788" dirty="0">
                <a:solidFill>
                  <a:prstClr val="black"/>
                </a:solidFill>
                <a:latin typeface="Arial" panose="020B0604020202020204" pitchFamily="34" charset="0"/>
                <a:cs typeface="Arial" panose="020B0604020202020204" pitchFamily="34" charset="0"/>
              </a:endParaRPr>
            </a:p>
            <a:p>
              <a:pPr algn="r" defTabSz="685800" rtl="1">
                <a:buFontTx/>
                <a:buChar char="•"/>
              </a:pPr>
              <a:r>
                <a:rPr lang="en-US" altLang="en-US" sz="750" dirty="0" err="1">
                  <a:solidFill>
                    <a:srgbClr val="4471C4"/>
                  </a:solidFill>
                  <a:latin typeface="Arial" panose="020B0604020202020204" pitchFamily="34" charset="0"/>
                  <a:ea typeface="Calibri" panose="020F0502020204030204" pitchFamily="34" charset="0"/>
                  <a:cs typeface="Arial" panose="020B0604020202020204" pitchFamily="34" charset="0"/>
                </a:rPr>
                <a:t>دراسات</a:t>
              </a:r>
              <a:r>
                <a:rPr lang="en-US" altLang="en-US" sz="750" dirty="0">
                  <a:solidFill>
                    <a:srgbClr val="4471C4"/>
                  </a:solidFill>
                  <a:latin typeface="Arial" panose="020B0604020202020204" pitchFamily="34" charset="0"/>
                  <a:ea typeface="Calibri" panose="020F0502020204030204" pitchFamily="34" charset="0"/>
                  <a:cs typeface="Arial" panose="020B0604020202020204" pitchFamily="34" charset="0"/>
                </a:rPr>
                <a:t> </a:t>
              </a:r>
              <a:r>
                <a:rPr lang="en-US" altLang="en-US" sz="750" dirty="0" err="1">
                  <a:solidFill>
                    <a:srgbClr val="4471C4"/>
                  </a:solidFill>
                  <a:latin typeface="Arial" panose="020B0604020202020204" pitchFamily="34" charset="0"/>
                  <a:ea typeface="Calibri" panose="020F0502020204030204" pitchFamily="34" charset="0"/>
                  <a:cs typeface="Arial" panose="020B0604020202020204" pitchFamily="34" charset="0"/>
                </a:rPr>
                <a:t>الأبحاث</a:t>
              </a:r>
              <a:endParaRPr lang="en-US" altLang="en-US" sz="2100" dirty="0">
                <a:solidFill>
                  <a:prstClr val="black"/>
                </a:solidFill>
                <a:latin typeface="Arial" panose="020B0604020202020204" pitchFamily="34" charset="0"/>
                <a:cs typeface="Arial" panose="020B0604020202020204" pitchFamily="34" charset="0"/>
              </a:endParaRPr>
            </a:p>
          </p:txBody>
        </p:sp>
        <p:sp>
          <p:nvSpPr>
            <p:cNvPr id="31" name="Text Box 79">
              <a:extLst>
                <a:ext uri="{FF2B5EF4-FFF2-40B4-BE49-F238E27FC236}">
                  <a16:creationId xmlns:a16="http://schemas.microsoft.com/office/drawing/2014/main" id="{F8C8C426-3418-4C4A-848D-8024000D637B}"/>
                </a:ext>
              </a:extLst>
            </p:cNvPr>
            <p:cNvSpPr txBox="1">
              <a:spLocks noChangeArrowheads="1"/>
            </p:cNvSpPr>
            <p:nvPr/>
          </p:nvSpPr>
          <p:spPr bwMode="auto">
            <a:xfrm>
              <a:off x="7357" y="2196"/>
              <a:ext cx="178" cy="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gn="r" defTabSz="685800" rtl="1"/>
              <a:r>
                <a:rPr lang="en-US" altLang="en-US" sz="825" b="1">
                  <a:solidFill>
                    <a:srgbClr val="FFFFFF"/>
                  </a:solidFill>
                  <a:latin typeface="Arial" panose="020B0604020202020204" pitchFamily="34" charset="0"/>
                  <a:ea typeface="Calibri" panose="020F0502020204030204" pitchFamily="34" charset="0"/>
                  <a:cs typeface="Arial" panose="020B0604020202020204" pitchFamily="34" charset="0"/>
                </a:rPr>
                <a:t>3</a:t>
              </a:r>
              <a:endParaRPr lang="en-US" altLang="en-US" sz="600">
                <a:solidFill>
                  <a:prstClr val="black"/>
                </a:solidFill>
                <a:latin typeface="Arial" panose="020B0604020202020204" pitchFamily="34" charset="0"/>
                <a:cs typeface="Arial" panose="020B0604020202020204" pitchFamily="34" charset="0"/>
              </a:endParaRPr>
            </a:p>
            <a:p>
              <a:pPr defTabSz="685800"/>
              <a:endParaRPr lang="en-US" altLang="en-US" sz="1350">
                <a:solidFill>
                  <a:prstClr val="black"/>
                </a:solidFill>
                <a:latin typeface="Arial" panose="020B0604020202020204" pitchFamily="34" charset="0"/>
                <a:cs typeface="Arial" panose="020B0604020202020204" pitchFamily="34" charset="0"/>
              </a:endParaRPr>
            </a:p>
          </p:txBody>
        </p:sp>
        <p:sp>
          <p:nvSpPr>
            <p:cNvPr id="2145" name="Text Box 78">
              <a:extLst>
                <a:ext uri="{FF2B5EF4-FFF2-40B4-BE49-F238E27FC236}">
                  <a16:creationId xmlns:a16="http://schemas.microsoft.com/office/drawing/2014/main" id="{40DA1D27-61FE-4B63-A2B6-1566DD94111C}"/>
                </a:ext>
              </a:extLst>
            </p:cNvPr>
            <p:cNvSpPr txBox="1">
              <a:spLocks noChangeArrowheads="1"/>
            </p:cNvSpPr>
            <p:nvPr/>
          </p:nvSpPr>
          <p:spPr bwMode="auto">
            <a:xfrm>
              <a:off x="7357" y="2978"/>
              <a:ext cx="103" cy="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defTabSz="685800" eaLnBrk="1" fontAlgn="auto" hangingPunct="1">
                <a:spcBef>
                  <a:spcPts val="0"/>
                </a:spcBef>
                <a:spcAft>
                  <a:spcPts val="0"/>
                </a:spcAft>
              </a:pPr>
              <a:endParaRPr lang="en-US" sz="1350">
                <a:solidFill>
                  <a:prstClr val="black"/>
                </a:solidFill>
                <a:latin typeface="Calibri" panose="020F0502020204030204"/>
              </a:endParaRPr>
            </a:p>
          </p:txBody>
        </p:sp>
        <p:sp>
          <p:nvSpPr>
            <p:cNvPr id="2146" name="Text Box 77">
              <a:extLst>
                <a:ext uri="{FF2B5EF4-FFF2-40B4-BE49-F238E27FC236}">
                  <a16:creationId xmlns:a16="http://schemas.microsoft.com/office/drawing/2014/main" id="{7D680009-AFF1-4404-85E8-6ADB6768C485}"/>
                </a:ext>
              </a:extLst>
            </p:cNvPr>
            <p:cNvSpPr txBox="1">
              <a:spLocks noChangeArrowheads="1"/>
            </p:cNvSpPr>
            <p:nvPr/>
          </p:nvSpPr>
          <p:spPr bwMode="auto">
            <a:xfrm>
              <a:off x="7717" y="2243"/>
              <a:ext cx="2429" cy="1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gn="ctr" defTabSz="685800" rtl="1"/>
              <a:r>
                <a:rPr lang="en-US" altLang="en-US" sz="750" b="1" dirty="0" err="1">
                  <a:solidFill>
                    <a:srgbClr val="4471C4"/>
                  </a:solidFill>
                  <a:latin typeface="Arial" panose="020B0604020202020204" pitchFamily="34" charset="0"/>
                  <a:ea typeface="Calibri" panose="020F0502020204030204" pitchFamily="34" charset="0"/>
                  <a:cs typeface="Arial" panose="020B0604020202020204" pitchFamily="34" charset="0"/>
                </a:rPr>
                <a:t>القيادة</a:t>
              </a:r>
              <a:r>
                <a:rPr lang="en-US" altLang="en-US" sz="750" b="1" dirty="0">
                  <a:solidFill>
                    <a:srgbClr val="4471C4"/>
                  </a:solidFill>
                  <a:latin typeface="Arial" panose="020B0604020202020204" pitchFamily="34" charset="0"/>
                  <a:ea typeface="Calibri" panose="020F0502020204030204" pitchFamily="34" charset="0"/>
                  <a:cs typeface="Arial" panose="020B0604020202020204" pitchFamily="34" charset="0"/>
                </a:rPr>
                <a:t> </a:t>
              </a:r>
              <a:r>
                <a:rPr lang="en-US" altLang="en-US" sz="750" b="1" dirty="0" err="1">
                  <a:solidFill>
                    <a:srgbClr val="4471C4"/>
                  </a:solidFill>
                  <a:latin typeface="Arial" panose="020B0604020202020204" pitchFamily="34" charset="0"/>
                  <a:ea typeface="Calibri" panose="020F0502020204030204" pitchFamily="34" charset="0"/>
                  <a:cs typeface="Arial" panose="020B0604020202020204" pitchFamily="34" charset="0"/>
                </a:rPr>
                <a:t>والإدارة</a:t>
              </a:r>
              <a:endParaRPr lang="en-US" altLang="en-US" sz="788" dirty="0">
                <a:solidFill>
                  <a:prstClr val="black"/>
                </a:solidFill>
                <a:latin typeface="Arial" panose="020B0604020202020204" pitchFamily="34" charset="0"/>
                <a:cs typeface="Arial" panose="020B0604020202020204" pitchFamily="34" charset="0"/>
              </a:endParaRPr>
            </a:p>
            <a:p>
              <a:pPr algn="r" defTabSz="685800" rtl="1">
                <a:buFontTx/>
                <a:buChar char="•"/>
              </a:pPr>
              <a:r>
                <a:rPr lang="en-US" altLang="en-US" sz="750" dirty="0" err="1">
                  <a:solidFill>
                    <a:srgbClr val="4471C4"/>
                  </a:solidFill>
                  <a:latin typeface="Arial" panose="020B0604020202020204" pitchFamily="34" charset="0"/>
                  <a:ea typeface="Calibri" panose="020F0502020204030204" pitchFamily="34" charset="0"/>
                  <a:cs typeface="Arial" panose="020B0604020202020204" pitchFamily="34" charset="0"/>
                </a:rPr>
                <a:t>الكفاءة</a:t>
              </a:r>
              <a:r>
                <a:rPr lang="en-US" altLang="en-US" sz="750" dirty="0">
                  <a:solidFill>
                    <a:srgbClr val="4471C4"/>
                  </a:solidFill>
                  <a:latin typeface="Arial" panose="020B0604020202020204" pitchFamily="34" charset="0"/>
                  <a:ea typeface="Calibri" panose="020F0502020204030204" pitchFamily="34" charset="0"/>
                  <a:cs typeface="Arial" panose="020B0604020202020204" pitchFamily="34" charset="0"/>
                </a:rPr>
                <a:t> </a:t>
              </a:r>
              <a:r>
                <a:rPr lang="en-US" altLang="en-US" sz="750" dirty="0" err="1">
                  <a:solidFill>
                    <a:srgbClr val="4471C4"/>
                  </a:solidFill>
                  <a:latin typeface="Arial" panose="020B0604020202020204" pitchFamily="34" charset="0"/>
                  <a:ea typeface="Calibri" panose="020F0502020204030204" pitchFamily="34" charset="0"/>
                  <a:cs typeface="Arial" panose="020B0604020202020204" pitchFamily="34" charset="0"/>
                </a:rPr>
                <a:t>الإدارية</a:t>
              </a:r>
              <a:r>
                <a:rPr lang="en-US" altLang="en-US" sz="750" dirty="0">
                  <a:solidFill>
                    <a:srgbClr val="4471C4"/>
                  </a:solidFill>
                  <a:latin typeface="Arial" panose="020B0604020202020204" pitchFamily="34" charset="0"/>
                  <a:ea typeface="Calibri" panose="020F0502020204030204" pitchFamily="34" charset="0"/>
                  <a:cs typeface="Arial" panose="020B0604020202020204" pitchFamily="34" charset="0"/>
                </a:rPr>
                <a:t> </a:t>
              </a:r>
              <a:r>
                <a:rPr lang="en-US" altLang="en-US" sz="750" dirty="0" err="1">
                  <a:solidFill>
                    <a:srgbClr val="4471C4"/>
                  </a:solidFill>
                  <a:latin typeface="Arial" panose="020B0604020202020204" pitchFamily="34" charset="0"/>
                  <a:ea typeface="Calibri" panose="020F0502020204030204" pitchFamily="34" charset="0"/>
                  <a:cs typeface="Arial" panose="020B0604020202020204" pitchFamily="34" charset="0"/>
                </a:rPr>
                <a:t>على</a:t>
              </a:r>
              <a:r>
                <a:rPr lang="en-US" altLang="en-US" sz="750" dirty="0">
                  <a:solidFill>
                    <a:srgbClr val="4471C4"/>
                  </a:solidFill>
                  <a:latin typeface="Arial" panose="020B0604020202020204" pitchFamily="34" charset="0"/>
                  <a:ea typeface="Calibri" panose="020F0502020204030204" pitchFamily="34" charset="0"/>
                  <a:cs typeface="Arial" panose="020B0604020202020204" pitchFamily="34" charset="0"/>
                </a:rPr>
                <a:t> </a:t>
              </a:r>
              <a:r>
                <a:rPr lang="en-US" altLang="en-US" sz="750" dirty="0" err="1">
                  <a:solidFill>
                    <a:srgbClr val="4471C4"/>
                  </a:solidFill>
                  <a:latin typeface="Arial" panose="020B0604020202020204" pitchFamily="34" charset="0"/>
                  <a:ea typeface="Calibri" panose="020F0502020204030204" pitchFamily="34" charset="0"/>
                  <a:cs typeface="Arial" panose="020B0604020202020204" pitchFamily="34" charset="0"/>
                </a:rPr>
                <a:t>المستويات</a:t>
              </a:r>
              <a:r>
                <a:rPr lang="en-US" altLang="en-US" sz="750" dirty="0">
                  <a:solidFill>
                    <a:srgbClr val="4471C4"/>
                  </a:solidFill>
                  <a:latin typeface="Arial" panose="020B0604020202020204" pitchFamily="34" charset="0"/>
                  <a:ea typeface="Calibri" panose="020F0502020204030204" pitchFamily="34" charset="0"/>
                  <a:cs typeface="Arial" panose="020B0604020202020204" pitchFamily="34" charset="0"/>
                </a:rPr>
                <a:t> </a:t>
              </a:r>
              <a:r>
                <a:rPr lang="en-US" altLang="en-US" sz="750" dirty="0" err="1">
                  <a:solidFill>
                    <a:srgbClr val="4471C4"/>
                  </a:solidFill>
                  <a:latin typeface="Arial" panose="020B0604020202020204" pitchFamily="34" charset="0"/>
                  <a:ea typeface="Calibri" panose="020F0502020204030204" pitchFamily="34" charset="0"/>
                  <a:cs typeface="Arial" panose="020B0604020202020204" pitchFamily="34" charset="0"/>
                </a:rPr>
                <a:t>المركزية</a:t>
              </a:r>
              <a:r>
                <a:rPr lang="en-US" altLang="en-US" sz="750" dirty="0">
                  <a:solidFill>
                    <a:srgbClr val="4471C4"/>
                  </a:solidFill>
                  <a:latin typeface="Arial" panose="020B0604020202020204" pitchFamily="34" charset="0"/>
                  <a:ea typeface="Calibri" panose="020F0502020204030204" pitchFamily="34" charset="0"/>
                  <a:cs typeface="Arial" panose="020B0604020202020204" pitchFamily="34" charset="0"/>
                </a:rPr>
                <a:t>، </a:t>
              </a:r>
              <a:r>
                <a:rPr lang="en-US" altLang="en-US" sz="750" dirty="0" err="1">
                  <a:solidFill>
                    <a:srgbClr val="4471C4"/>
                  </a:solidFill>
                  <a:latin typeface="Arial" panose="020B0604020202020204" pitchFamily="34" charset="0"/>
                  <a:ea typeface="Calibri" panose="020F0502020204030204" pitchFamily="34" charset="0"/>
                  <a:cs typeface="Arial" panose="020B0604020202020204" pitchFamily="34" charset="0"/>
                </a:rPr>
                <a:t>دون-الوطنية</a:t>
              </a:r>
              <a:r>
                <a:rPr lang="en-US" altLang="en-US" sz="750" dirty="0">
                  <a:solidFill>
                    <a:srgbClr val="4471C4"/>
                  </a:solidFill>
                  <a:latin typeface="Arial" panose="020B0604020202020204" pitchFamily="34" charset="0"/>
                  <a:ea typeface="Calibri" panose="020F0502020204030204" pitchFamily="34" charset="0"/>
                  <a:cs typeface="Arial" panose="020B0604020202020204" pitchFamily="34" charset="0"/>
                </a:rPr>
                <a:t>، </a:t>
              </a:r>
              <a:r>
                <a:rPr lang="en-US" altLang="en-US" sz="750" dirty="0" err="1">
                  <a:solidFill>
                    <a:srgbClr val="4471C4"/>
                  </a:solidFill>
                  <a:latin typeface="Arial" panose="020B0604020202020204" pitchFamily="34" charset="0"/>
                  <a:ea typeface="Calibri" panose="020F0502020204030204" pitchFamily="34" charset="0"/>
                  <a:cs typeface="Arial" panose="020B0604020202020204" pitchFamily="34" charset="0"/>
                </a:rPr>
                <a:t>وعلى</a:t>
              </a:r>
              <a:r>
                <a:rPr lang="en-US" altLang="en-US" sz="750" dirty="0">
                  <a:solidFill>
                    <a:srgbClr val="4471C4"/>
                  </a:solidFill>
                  <a:latin typeface="Arial" panose="020B0604020202020204" pitchFamily="34" charset="0"/>
                  <a:ea typeface="Calibri" panose="020F0502020204030204" pitchFamily="34" charset="0"/>
                  <a:cs typeface="Arial" panose="020B0604020202020204" pitchFamily="34" charset="0"/>
                </a:rPr>
                <a:t> </a:t>
              </a:r>
              <a:r>
                <a:rPr lang="en-US" altLang="en-US" sz="750" dirty="0" err="1">
                  <a:solidFill>
                    <a:srgbClr val="4471C4"/>
                  </a:solidFill>
                  <a:latin typeface="Arial" panose="020B0604020202020204" pitchFamily="34" charset="0"/>
                  <a:ea typeface="Calibri" panose="020F0502020204030204" pitchFamily="34" charset="0"/>
                  <a:cs typeface="Arial" panose="020B0604020202020204" pitchFamily="34" charset="0"/>
                </a:rPr>
                <a:t>مستوى</a:t>
              </a:r>
              <a:r>
                <a:rPr lang="en-US" altLang="en-US" sz="750" dirty="0">
                  <a:solidFill>
                    <a:srgbClr val="4471C4"/>
                  </a:solidFill>
                  <a:latin typeface="Arial" panose="020B0604020202020204" pitchFamily="34" charset="0"/>
                  <a:ea typeface="Calibri" panose="020F0502020204030204" pitchFamily="34" charset="0"/>
                  <a:cs typeface="Arial" panose="020B0604020202020204" pitchFamily="34" charset="0"/>
                </a:rPr>
                <a:t> </a:t>
              </a:r>
              <a:r>
                <a:rPr lang="en-US" altLang="en-US" sz="750" dirty="0" err="1">
                  <a:solidFill>
                    <a:srgbClr val="4471C4"/>
                  </a:solidFill>
                  <a:latin typeface="Arial" panose="020B0604020202020204" pitchFamily="34" charset="0"/>
                  <a:ea typeface="Calibri" panose="020F0502020204030204" pitchFamily="34" charset="0"/>
                  <a:cs typeface="Arial" panose="020B0604020202020204" pitchFamily="34" charset="0"/>
                </a:rPr>
                <a:t>المدرسة</a:t>
              </a:r>
              <a:endParaRPr lang="en-US" altLang="en-US" sz="788" dirty="0">
                <a:solidFill>
                  <a:prstClr val="black"/>
                </a:solidFill>
                <a:latin typeface="Arial" panose="020B0604020202020204" pitchFamily="34" charset="0"/>
                <a:cs typeface="Arial" panose="020B0604020202020204" pitchFamily="34" charset="0"/>
              </a:endParaRPr>
            </a:p>
            <a:p>
              <a:pPr algn="r" defTabSz="685800" rtl="1">
                <a:buFontTx/>
                <a:buChar char="•"/>
              </a:pPr>
              <a:r>
                <a:rPr lang="en-US" altLang="en-US" sz="750" dirty="0" err="1">
                  <a:solidFill>
                    <a:srgbClr val="4471C4"/>
                  </a:solidFill>
                  <a:latin typeface="Arial" panose="020B0604020202020204" pitchFamily="34" charset="0"/>
                  <a:ea typeface="Calibri" panose="020F0502020204030204" pitchFamily="34" charset="0"/>
                  <a:cs typeface="Arial" panose="020B0604020202020204" pitchFamily="34" charset="0"/>
                </a:rPr>
                <a:t>الإجراءات</a:t>
              </a:r>
              <a:r>
                <a:rPr lang="en-US" altLang="en-US" sz="750" dirty="0">
                  <a:solidFill>
                    <a:srgbClr val="4471C4"/>
                  </a:solidFill>
                  <a:latin typeface="Arial" panose="020B0604020202020204" pitchFamily="34" charset="0"/>
                  <a:ea typeface="Calibri" panose="020F0502020204030204" pitchFamily="34" charset="0"/>
                  <a:cs typeface="Arial" panose="020B0604020202020204" pitchFamily="34" charset="0"/>
                </a:rPr>
                <a:t> </a:t>
              </a:r>
              <a:r>
                <a:rPr lang="en-US" altLang="en-US" sz="750" dirty="0" err="1">
                  <a:solidFill>
                    <a:srgbClr val="4471C4"/>
                  </a:solidFill>
                  <a:latin typeface="Arial" panose="020B0604020202020204" pitchFamily="34" charset="0"/>
                  <a:ea typeface="Calibri" panose="020F0502020204030204" pitchFamily="34" charset="0"/>
                  <a:cs typeface="Arial" panose="020B0604020202020204" pitchFamily="34" charset="0"/>
                </a:rPr>
                <a:t>والالتزام</a:t>
              </a:r>
              <a:endParaRPr lang="en-US" altLang="en-US" sz="788" dirty="0">
                <a:solidFill>
                  <a:prstClr val="black"/>
                </a:solidFill>
                <a:latin typeface="Arial" panose="020B0604020202020204" pitchFamily="34" charset="0"/>
                <a:cs typeface="Arial" panose="020B0604020202020204" pitchFamily="34" charset="0"/>
              </a:endParaRPr>
            </a:p>
            <a:p>
              <a:pPr algn="r" defTabSz="685800" rtl="1">
                <a:buFontTx/>
                <a:buChar char="•"/>
              </a:pPr>
              <a:r>
                <a:rPr lang="en-US" altLang="en-US" sz="750" dirty="0" err="1">
                  <a:solidFill>
                    <a:srgbClr val="4471C4"/>
                  </a:solidFill>
                  <a:latin typeface="Arial" panose="020B0604020202020204" pitchFamily="34" charset="0"/>
                  <a:ea typeface="Calibri" panose="020F0502020204030204" pitchFamily="34" charset="0"/>
                  <a:cs typeface="Arial" panose="020B0604020202020204" pitchFamily="34" charset="0"/>
                </a:rPr>
                <a:t>التنسيق</a:t>
              </a:r>
              <a:r>
                <a:rPr lang="en-US" altLang="en-US" sz="750" dirty="0">
                  <a:solidFill>
                    <a:srgbClr val="4471C4"/>
                  </a:solidFill>
                  <a:latin typeface="Arial" panose="020B0604020202020204" pitchFamily="34" charset="0"/>
                  <a:ea typeface="Calibri" panose="020F0502020204030204" pitchFamily="34" charset="0"/>
                  <a:cs typeface="Arial" panose="020B0604020202020204" pitchFamily="34" charset="0"/>
                </a:rPr>
                <a:t> </a:t>
              </a:r>
              <a:r>
                <a:rPr lang="en-US" altLang="en-US" sz="750" dirty="0" err="1">
                  <a:solidFill>
                    <a:srgbClr val="4471C4"/>
                  </a:solidFill>
                  <a:latin typeface="Arial" panose="020B0604020202020204" pitchFamily="34" charset="0"/>
                  <a:ea typeface="Calibri" panose="020F0502020204030204" pitchFamily="34" charset="0"/>
                  <a:cs typeface="Arial" panose="020B0604020202020204" pitchFamily="34" charset="0"/>
                </a:rPr>
                <a:t>بين</a:t>
              </a:r>
              <a:r>
                <a:rPr lang="en-US" altLang="en-US" sz="750" dirty="0">
                  <a:solidFill>
                    <a:srgbClr val="4471C4"/>
                  </a:solidFill>
                  <a:latin typeface="Arial" panose="020B0604020202020204" pitchFamily="34" charset="0"/>
                  <a:ea typeface="Calibri" panose="020F0502020204030204" pitchFamily="34" charset="0"/>
                  <a:cs typeface="Arial" panose="020B0604020202020204" pitchFamily="34" charset="0"/>
                </a:rPr>
                <a:t> </a:t>
              </a:r>
              <a:r>
                <a:rPr lang="en-US" altLang="en-US" sz="750" dirty="0" err="1">
                  <a:solidFill>
                    <a:srgbClr val="4471C4"/>
                  </a:solidFill>
                  <a:latin typeface="Arial" panose="020B0604020202020204" pitchFamily="34" charset="0"/>
                  <a:ea typeface="Calibri" panose="020F0502020204030204" pitchFamily="34" charset="0"/>
                  <a:cs typeface="Arial" panose="020B0604020202020204" pitchFamily="34" charset="0"/>
                </a:rPr>
                <a:t>القطاعات</a:t>
              </a:r>
              <a:endParaRPr lang="en-US" altLang="en-US" sz="788" dirty="0">
                <a:solidFill>
                  <a:prstClr val="black"/>
                </a:solidFill>
                <a:latin typeface="Arial" panose="020B0604020202020204" pitchFamily="34" charset="0"/>
                <a:cs typeface="Arial" panose="020B0604020202020204" pitchFamily="34" charset="0"/>
              </a:endParaRPr>
            </a:p>
            <a:p>
              <a:pPr algn="r" defTabSz="685800" rtl="1">
                <a:buFontTx/>
                <a:buChar char="•"/>
              </a:pPr>
              <a:r>
                <a:rPr lang="en-US" altLang="en-US" sz="750" dirty="0" err="1">
                  <a:solidFill>
                    <a:srgbClr val="4471C4"/>
                  </a:solidFill>
                  <a:latin typeface="Arial" panose="020B0604020202020204" pitchFamily="34" charset="0"/>
                  <a:ea typeface="Calibri" panose="020F0502020204030204" pitchFamily="34" charset="0"/>
                  <a:cs typeface="Arial" panose="020B0604020202020204" pitchFamily="34" charset="0"/>
                </a:rPr>
                <a:t>الشراكات</a:t>
              </a:r>
              <a:r>
                <a:rPr lang="en-US" altLang="en-US" sz="750" dirty="0">
                  <a:solidFill>
                    <a:srgbClr val="4471C4"/>
                  </a:solidFill>
                  <a:latin typeface="Arial" panose="020B0604020202020204" pitchFamily="34" charset="0"/>
                  <a:ea typeface="Calibri" panose="020F0502020204030204" pitchFamily="34" charset="0"/>
                  <a:cs typeface="Arial" panose="020B0604020202020204" pitchFamily="34" charset="0"/>
                </a:rPr>
                <a:t> </a:t>
              </a:r>
              <a:r>
                <a:rPr lang="en-US" altLang="en-US" sz="750" dirty="0" err="1">
                  <a:solidFill>
                    <a:srgbClr val="4471C4"/>
                  </a:solidFill>
                  <a:latin typeface="Arial" panose="020B0604020202020204" pitchFamily="34" charset="0"/>
                  <a:ea typeface="Calibri" panose="020F0502020204030204" pitchFamily="34" charset="0"/>
                  <a:cs typeface="Arial" panose="020B0604020202020204" pitchFamily="34" charset="0"/>
                </a:rPr>
                <a:t>وبما</a:t>
              </a:r>
              <a:r>
                <a:rPr lang="en-US" altLang="en-US" sz="750" dirty="0">
                  <a:solidFill>
                    <a:srgbClr val="4471C4"/>
                  </a:solidFill>
                  <a:latin typeface="Arial" panose="020B0604020202020204" pitchFamily="34" charset="0"/>
                  <a:ea typeface="Calibri" panose="020F0502020204030204" pitchFamily="34" charset="0"/>
                  <a:cs typeface="Arial" panose="020B0604020202020204" pitchFamily="34" charset="0"/>
                </a:rPr>
                <a:t> </a:t>
              </a:r>
              <a:r>
                <a:rPr lang="en-US" altLang="en-US" sz="750" dirty="0" err="1">
                  <a:solidFill>
                    <a:srgbClr val="4471C4"/>
                  </a:solidFill>
                  <a:latin typeface="Arial" panose="020B0604020202020204" pitchFamily="34" charset="0"/>
                  <a:ea typeface="Calibri" panose="020F0502020204030204" pitchFamily="34" charset="0"/>
                  <a:cs typeface="Arial" panose="020B0604020202020204" pitchFamily="34" charset="0"/>
                </a:rPr>
                <a:t>فيها</a:t>
              </a:r>
              <a:r>
                <a:rPr lang="en-US" altLang="en-US" sz="750" dirty="0">
                  <a:solidFill>
                    <a:srgbClr val="4471C4"/>
                  </a:solidFill>
                  <a:latin typeface="Arial" panose="020B0604020202020204" pitchFamily="34" charset="0"/>
                  <a:ea typeface="Calibri" panose="020F0502020204030204" pitchFamily="34" charset="0"/>
                  <a:cs typeface="Arial" panose="020B0604020202020204" pitchFamily="34" charset="0"/>
                </a:rPr>
                <a:t> </a:t>
              </a:r>
              <a:r>
                <a:rPr lang="en-US" altLang="en-US" sz="750" dirty="0" err="1">
                  <a:solidFill>
                    <a:srgbClr val="4471C4"/>
                  </a:solidFill>
                  <a:latin typeface="Arial" panose="020B0604020202020204" pitchFamily="34" charset="0"/>
                  <a:ea typeface="Calibri" panose="020F0502020204030204" pitchFamily="34" charset="0"/>
                  <a:cs typeface="Arial" panose="020B0604020202020204" pitchFamily="34" charset="0"/>
                </a:rPr>
                <a:t>الDPO</a:t>
              </a:r>
              <a:endParaRPr lang="en-US" altLang="en-US" sz="2100" dirty="0">
                <a:solidFill>
                  <a:prstClr val="black"/>
                </a:solidFill>
                <a:latin typeface="Arial" panose="020B0604020202020204" pitchFamily="34" charset="0"/>
                <a:cs typeface="Arial" panose="020B0604020202020204" pitchFamily="34" charset="0"/>
              </a:endParaRPr>
            </a:p>
          </p:txBody>
        </p:sp>
        <p:sp>
          <p:nvSpPr>
            <p:cNvPr id="2147" name="Text Box 76">
              <a:extLst>
                <a:ext uri="{FF2B5EF4-FFF2-40B4-BE49-F238E27FC236}">
                  <a16:creationId xmlns:a16="http://schemas.microsoft.com/office/drawing/2014/main" id="{A93DB31D-FAC6-4E23-AEAD-9EBC4A3AC863}"/>
                </a:ext>
              </a:extLst>
            </p:cNvPr>
            <p:cNvSpPr txBox="1">
              <a:spLocks noChangeArrowheads="1"/>
            </p:cNvSpPr>
            <p:nvPr/>
          </p:nvSpPr>
          <p:spPr bwMode="auto">
            <a:xfrm>
              <a:off x="10782" y="2187"/>
              <a:ext cx="161" cy="1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gn="r" defTabSz="685800" rtl="1"/>
              <a:r>
                <a:rPr lang="en-US" altLang="en-US" sz="825" b="1">
                  <a:solidFill>
                    <a:srgbClr val="FFFFFF"/>
                  </a:solidFill>
                  <a:latin typeface="Arial" panose="020B0604020202020204" pitchFamily="34" charset="0"/>
                  <a:ea typeface="Calibri" panose="020F0502020204030204" pitchFamily="34" charset="0"/>
                  <a:cs typeface="Arial" panose="020B0604020202020204" pitchFamily="34" charset="0"/>
                </a:rPr>
                <a:t>4</a:t>
              </a:r>
              <a:endParaRPr lang="en-US" altLang="en-US" sz="600">
                <a:solidFill>
                  <a:prstClr val="black"/>
                </a:solidFill>
                <a:latin typeface="Arial" panose="020B0604020202020204" pitchFamily="34" charset="0"/>
                <a:cs typeface="Arial" panose="020B0604020202020204" pitchFamily="34" charset="0"/>
              </a:endParaRPr>
            </a:p>
            <a:p>
              <a:pPr defTabSz="685800"/>
              <a:endParaRPr lang="en-US" altLang="en-US" sz="1350">
                <a:solidFill>
                  <a:prstClr val="black"/>
                </a:solidFill>
                <a:latin typeface="Arial" panose="020B0604020202020204" pitchFamily="34" charset="0"/>
                <a:cs typeface="Arial" panose="020B0604020202020204" pitchFamily="34" charset="0"/>
              </a:endParaRPr>
            </a:p>
          </p:txBody>
        </p:sp>
        <p:sp>
          <p:nvSpPr>
            <p:cNvPr id="2148" name="Text Box 75">
              <a:extLst>
                <a:ext uri="{FF2B5EF4-FFF2-40B4-BE49-F238E27FC236}">
                  <a16:creationId xmlns:a16="http://schemas.microsoft.com/office/drawing/2014/main" id="{20A94D9F-E1A8-44A2-BB01-3FFEB9A950E5}"/>
                </a:ext>
              </a:extLst>
            </p:cNvPr>
            <p:cNvSpPr txBox="1">
              <a:spLocks noChangeArrowheads="1"/>
            </p:cNvSpPr>
            <p:nvPr/>
          </p:nvSpPr>
          <p:spPr bwMode="auto">
            <a:xfrm>
              <a:off x="11142" y="2245"/>
              <a:ext cx="2424" cy="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gn="ctr" defTabSz="685800" rtl="1"/>
              <a:r>
                <a:rPr lang="en-US" altLang="en-US" sz="1050" b="1" dirty="0" err="1">
                  <a:solidFill>
                    <a:srgbClr val="4471C4"/>
                  </a:solidFill>
                  <a:latin typeface="Arial" panose="020B0604020202020204" pitchFamily="34" charset="0"/>
                  <a:ea typeface="Calibri" panose="020F0502020204030204" pitchFamily="34" charset="0"/>
                  <a:cs typeface="Arial" panose="020B0604020202020204" pitchFamily="34" charset="0"/>
                </a:rPr>
                <a:t>التمويل</a:t>
              </a:r>
              <a:endParaRPr lang="en-US" altLang="en-US" sz="900" dirty="0">
                <a:solidFill>
                  <a:prstClr val="black"/>
                </a:solidFill>
                <a:latin typeface="Arial" panose="020B0604020202020204" pitchFamily="34" charset="0"/>
                <a:cs typeface="Arial" panose="020B0604020202020204" pitchFamily="34" charset="0"/>
              </a:endParaRPr>
            </a:p>
            <a:p>
              <a:pPr algn="r" defTabSz="685800" rtl="1">
                <a:buFontTx/>
                <a:buChar char="•"/>
              </a:pPr>
              <a:r>
                <a:rPr lang="en-US" altLang="en-US" sz="1050" dirty="0" err="1">
                  <a:solidFill>
                    <a:srgbClr val="4471C4"/>
                  </a:solidFill>
                  <a:latin typeface="Arial" panose="020B0604020202020204" pitchFamily="34" charset="0"/>
                  <a:ea typeface="Calibri" panose="020F0502020204030204" pitchFamily="34" charset="0"/>
                  <a:cs typeface="Arial" panose="020B0604020202020204" pitchFamily="34" charset="0"/>
                </a:rPr>
                <a:t>المخصصات</a:t>
              </a:r>
              <a:r>
                <a:rPr lang="en-US" altLang="en-US" sz="1050" dirty="0">
                  <a:solidFill>
                    <a:srgbClr val="4471C4"/>
                  </a:solidFill>
                  <a:latin typeface="Arial" panose="020B0604020202020204" pitchFamily="34" charset="0"/>
                  <a:ea typeface="Calibri" panose="020F0502020204030204" pitchFamily="34" charset="0"/>
                  <a:cs typeface="Arial" panose="020B0604020202020204" pitchFamily="34" charset="0"/>
                </a:rPr>
                <a:t> </a:t>
              </a:r>
              <a:r>
                <a:rPr lang="en-US" altLang="en-US" sz="1050" dirty="0" err="1">
                  <a:solidFill>
                    <a:srgbClr val="4471C4"/>
                  </a:solidFill>
                  <a:latin typeface="Arial" panose="020B0604020202020204" pitchFamily="34" charset="0"/>
                  <a:ea typeface="Calibri" panose="020F0502020204030204" pitchFamily="34" charset="0"/>
                  <a:cs typeface="Arial" panose="020B0604020202020204" pitchFamily="34" charset="0"/>
                </a:rPr>
                <a:t>للنظام</a:t>
              </a:r>
              <a:r>
                <a:rPr lang="en-US" altLang="en-US" sz="1050" dirty="0">
                  <a:solidFill>
                    <a:srgbClr val="4471C4"/>
                  </a:solidFill>
                  <a:latin typeface="Arial" panose="020B0604020202020204" pitchFamily="34" charset="0"/>
                  <a:ea typeface="Calibri" panose="020F0502020204030204" pitchFamily="34" charset="0"/>
                  <a:cs typeface="Arial" panose="020B0604020202020204" pitchFamily="34" charset="0"/>
                </a:rPr>
                <a:t> </a:t>
              </a:r>
              <a:r>
                <a:rPr lang="en-US" altLang="en-US" sz="1050" dirty="0" err="1">
                  <a:solidFill>
                    <a:srgbClr val="4471C4"/>
                  </a:solidFill>
                  <a:latin typeface="Arial" panose="020B0604020202020204" pitchFamily="34" charset="0"/>
                  <a:ea typeface="Calibri" panose="020F0502020204030204" pitchFamily="34" charset="0"/>
                  <a:cs typeface="Arial" panose="020B0604020202020204" pitchFamily="34" charset="0"/>
                </a:rPr>
                <a:t>العام</a:t>
              </a:r>
              <a:endParaRPr lang="en-US" altLang="en-US" sz="900" dirty="0">
                <a:solidFill>
                  <a:prstClr val="black"/>
                </a:solidFill>
                <a:latin typeface="Arial" panose="020B0604020202020204" pitchFamily="34" charset="0"/>
                <a:cs typeface="Arial" panose="020B0604020202020204" pitchFamily="34" charset="0"/>
              </a:endParaRPr>
            </a:p>
            <a:p>
              <a:pPr algn="r" defTabSz="685800" rtl="1">
                <a:buFontTx/>
                <a:buChar char="•"/>
              </a:pPr>
              <a:r>
                <a:rPr lang="en-US" altLang="en-US" sz="1050" dirty="0" err="1">
                  <a:solidFill>
                    <a:srgbClr val="4471C4"/>
                  </a:solidFill>
                  <a:latin typeface="Arial" panose="020B0604020202020204" pitchFamily="34" charset="0"/>
                  <a:ea typeface="Calibri" panose="020F0502020204030204" pitchFamily="34" charset="0"/>
                  <a:cs typeface="Arial" panose="020B0604020202020204" pitchFamily="34" charset="0"/>
                </a:rPr>
                <a:t>المخصصات</a:t>
              </a:r>
              <a:r>
                <a:rPr lang="en-US" altLang="en-US" sz="1050" dirty="0">
                  <a:solidFill>
                    <a:srgbClr val="4471C4"/>
                  </a:solidFill>
                  <a:latin typeface="Arial" panose="020B0604020202020204" pitchFamily="34" charset="0"/>
                  <a:ea typeface="Calibri" panose="020F0502020204030204" pitchFamily="34" charset="0"/>
                  <a:cs typeface="Arial" panose="020B0604020202020204" pitchFamily="34" charset="0"/>
                </a:rPr>
                <a:t> </a:t>
              </a:r>
              <a:r>
                <a:rPr lang="en-US" altLang="en-US" sz="1050" dirty="0" err="1">
                  <a:solidFill>
                    <a:srgbClr val="4471C4"/>
                  </a:solidFill>
                  <a:latin typeface="Arial" panose="020B0604020202020204" pitchFamily="34" charset="0"/>
                  <a:ea typeface="Calibri" panose="020F0502020204030204" pitchFamily="34" charset="0"/>
                  <a:cs typeface="Arial" panose="020B0604020202020204" pitchFamily="34" charset="0"/>
                </a:rPr>
                <a:t>للدعم</a:t>
              </a:r>
              <a:r>
                <a:rPr lang="en-US" altLang="en-US" sz="1050" dirty="0">
                  <a:solidFill>
                    <a:srgbClr val="4471C4"/>
                  </a:solidFill>
                  <a:latin typeface="Arial" panose="020B0604020202020204" pitchFamily="34" charset="0"/>
                  <a:ea typeface="Calibri" panose="020F0502020204030204" pitchFamily="34" charset="0"/>
                  <a:cs typeface="Arial" panose="020B0604020202020204" pitchFamily="34" charset="0"/>
                </a:rPr>
                <a:t> </a:t>
              </a:r>
              <a:r>
                <a:rPr lang="en-US" altLang="en-US" sz="1050" dirty="0" err="1">
                  <a:solidFill>
                    <a:srgbClr val="4471C4"/>
                  </a:solidFill>
                  <a:latin typeface="Arial" panose="020B0604020202020204" pitchFamily="34" charset="0"/>
                  <a:ea typeface="Calibri" panose="020F0502020204030204" pitchFamily="34" charset="0"/>
                  <a:cs typeface="Arial" panose="020B0604020202020204" pitchFamily="34" charset="0"/>
                </a:rPr>
                <a:t>الموجه</a:t>
              </a:r>
              <a:endParaRPr lang="en-US" altLang="en-US" sz="900" dirty="0">
                <a:solidFill>
                  <a:prstClr val="black"/>
                </a:solidFill>
                <a:latin typeface="Arial" panose="020B0604020202020204" pitchFamily="34" charset="0"/>
                <a:cs typeface="Arial" panose="020B0604020202020204" pitchFamily="34" charset="0"/>
              </a:endParaRPr>
            </a:p>
            <a:p>
              <a:pPr algn="r" defTabSz="685800" rtl="1">
                <a:buFontTx/>
                <a:buChar char="•"/>
              </a:pPr>
              <a:r>
                <a:rPr lang="en-US" altLang="en-US" sz="1050" dirty="0" err="1">
                  <a:solidFill>
                    <a:srgbClr val="4471C4"/>
                  </a:solidFill>
                  <a:latin typeface="Arial" panose="020B0604020202020204" pitchFamily="34" charset="0"/>
                  <a:ea typeface="Calibri" panose="020F0502020204030204" pitchFamily="34" charset="0"/>
                  <a:cs typeface="Arial" panose="020B0604020202020204" pitchFamily="34" charset="0"/>
                </a:rPr>
                <a:t>موارد</a:t>
              </a:r>
              <a:r>
                <a:rPr lang="en-US" altLang="en-US" sz="1050" dirty="0">
                  <a:solidFill>
                    <a:srgbClr val="4471C4"/>
                  </a:solidFill>
                  <a:latin typeface="Arial" panose="020B0604020202020204" pitchFamily="34" charset="0"/>
                  <a:ea typeface="Calibri" panose="020F0502020204030204" pitchFamily="34" charset="0"/>
                  <a:cs typeface="Arial" panose="020B0604020202020204" pitchFamily="34" charset="0"/>
                </a:rPr>
                <a:t> </a:t>
              </a:r>
              <a:r>
                <a:rPr lang="en-US" altLang="en-US" sz="1050" dirty="0" err="1">
                  <a:solidFill>
                    <a:srgbClr val="4471C4"/>
                  </a:solidFill>
                  <a:latin typeface="Arial" panose="020B0604020202020204" pitchFamily="34" charset="0"/>
                  <a:ea typeface="Calibri" panose="020F0502020204030204" pitchFamily="34" charset="0"/>
                  <a:cs typeface="Arial" panose="020B0604020202020204" pitchFamily="34" charset="0"/>
                </a:rPr>
                <a:t>من</a:t>
              </a:r>
              <a:r>
                <a:rPr lang="en-US" altLang="en-US" sz="1050" dirty="0">
                  <a:solidFill>
                    <a:srgbClr val="4471C4"/>
                  </a:solidFill>
                  <a:latin typeface="Arial" panose="020B0604020202020204" pitchFamily="34" charset="0"/>
                  <a:ea typeface="Calibri" panose="020F0502020204030204" pitchFamily="34" charset="0"/>
                  <a:cs typeface="Arial" panose="020B0604020202020204" pitchFamily="34" charset="0"/>
                </a:rPr>
                <a:t> </a:t>
              </a:r>
              <a:r>
                <a:rPr lang="en-US" altLang="en-US" sz="1050" dirty="0" err="1">
                  <a:solidFill>
                    <a:srgbClr val="4471C4"/>
                  </a:solidFill>
                  <a:latin typeface="Arial" panose="020B0604020202020204" pitchFamily="34" charset="0"/>
                  <a:ea typeface="Calibri" panose="020F0502020204030204" pitchFamily="34" charset="0"/>
                  <a:cs typeface="Arial" panose="020B0604020202020204" pitchFamily="34" charset="0"/>
                </a:rPr>
                <a:t>قطاعات</a:t>
              </a:r>
              <a:r>
                <a:rPr lang="en-US" altLang="en-US" sz="1050" dirty="0">
                  <a:solidFill>
                    <a:srgbClr val="4471C4"/>
                  </a:solidFill>
                  <a:latin typeface="Arial" panose="020B0604020202020204" pitchFamily="34" charset="0"/>
                  <a:ea typeface="Calibri" panose="020F0502020204030204" pitchFamily="34" charset="0"/>
                  <a:cs typeface="Arial" panose="020B0604020202020204" pitchFamily="34" charset="0"/>
                </a:rPr>
                <a:t> </a:t>
              </a:r>
              <a:r>
                <a:rPr lang="en-US" altLang="en-US" sz="1050" dirty="0" err="1">
                  <a:solidFill>
                    <a:srgbClr val="4471C4"/>
                  </a:solidFill>
                  <a:latin typeface="Arial" panose="020B0604020202020204" pitchFamily="34" charset="0"/>
                  <a:ea typeface="Calibri" panose="020F0502020204030204" pitchFamily="34" charset="0"/>
                  <a:cs typeface="Arial" panose="020B0604020202020204" pitchFamily="34" charset="0"/>
                </a:rPr>
                <a:t>أخرى</a:t>
              </a:r>
              <a:endParaRPr lang="en-US" altLang="en-US" sz="2700" dirty="0">
                <a:solidFill>
                  <a:prstClr val="black"/>
                </a:solidFill>
                <a:latin typeface="Arial" panose="020B0604020202020204" pitchFamily="34" charset="0"/>
                <a:cs typeface="Arial" panose="020B0604020202020204" pitchFamily="34" charset="0"/>
              </a:endParaRPr>
            </a:p>
          </p:txBody>
        </p:sp>
      </p:grpSp>
      <p:grpSp>
        <p:nvGrpSpPr>
          <p:cNvPr id="2149" name="Group 1">
            <a:extLst>
              <a:ext uri="{FF2B5EF4-FFF2-40B4-BE49-F238E27FC236}">
                <a16:creationId xmlns:a16="http://schemas.microsoft.com/office/drawing/2014/main" id="{B51D9D78-4F95-41B4-905B-8A42F959E3B1}"/>
              </a:ext>
            </a:extLst>
          </p:cNvPr>
          <p:cNvGrpSpPr>
            <a:grpSpLocks/>
          </p:cNvGrpSpPr>
          <p:nvPr/>
        </p:nvGrpSpPr>
        <p:grpSpPr bwMode="auto">
          <a:xfrm>
            <a:off x="1425538" y="2279963"/>
            <a:ext cx="7255562" cy="3562351"/>
            <a:chOff x="10" y="10"/>
            <a:chExt cx="13935" cy="6690"/>
          </a:xfrm>
        </p:grpSpPr>
        <p:sp>
          <p:nvSpPr>
            <p:cNvPr id="2150" name="Rectangle 72">
              <a:extLst>
                <a:ext uri="{FF2B5EF4-FFF2-40B4-BE49-F238E27FC236}">
                  <a16:creationId xmlns:a16="http://schemas.microsoft.com/office/drawing/2014/main" id="{420BD09D-4927-4A04-8EAB-6B9921FC903D}"/>
                </a:ext>
              </a:extLst>
            </p:cNvPr>
            <p:cNvSpPr>
              <a:spLocks noChangeArrowheads="1"/>
            </p:cNvSpPr>
            <p:nvPr/>
          </p:nvSpPr>
          <p:spPr bwMode="auto">
            <a:xfrm>
              <a:off x="10" y="10"/>
              <a:ext cx="13935" cy="6690"/>
            </a:xfrm>
            <a:prstGeom prst="rect">
              <a:avLst/>
            </a:prstGeom>
            <a:solidFill>
              <a:srgbClr val="0046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pPr>
              <a:endParaRPr lang="en-US" sz="1350">
                <a:solidFill>
                  <a:prstClr val="black"/>
                </a:solidFill>
                <a:latin typeface="Calibri" panose="020F0502020204030204"/>
              </a:endParaRPr>
            </a:p>
          </p:txBody>
        </p:sp>
        <p:sp>
          <p:nvSpPr>
            <p:cNvPr id="2151" name="Rectangle 71">
              <a:extLst>
                <a:ext uri="{FF2B5EF4-FFF2-40B4-BE49-F238E27FC236}">
                  <a16:creationId xmlns:a16="http://schemas.microsoft.com/office/drawing/2014/main" id="{0FC24373-1BD1-4583-B6F0-4C3501926CB4}"/>
                </a:ext>
              </a:extLst>
            </p:cNvPr>
            <p:cNvSpPr>
              <a:spLocks noChangeArrowheads="1"/>
            </p:cNvSpPr>
            <p:nvPr/>
          </p:nvSpPr>
          <p:spPr bwMode="auto">
            <a:xfrm>
              <a:off x="10" y="10"/>
              <a:ext cx="13935" cy="6690"/>
            </a:xfrm>
            <a:prstGeom prst="rect">
              <a:avLst/>
            </a:prstGeom>
            <a:noFill/>
            <a:ln w="12700">
              <a:solidFill>
                <a:srgbClr val="2E528F"/>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pPr>
              <a:endParaRPr lang="en-US" sz="1350">
                <a:solidFill>
                  <a:prstClr val="black"/>
                </a:solidFill>
                <a:latin typeface="Calibri" panose="020F0502020204030204"/>
              </a:endParaRPr>
            </a:p>
          </p:txBody>
        </p:sp>
        <p:sp>
          <p:nvSpPr>
            <p:cNvPr id="2152" name="Rectangle 70">
              <a:extLst>
                <a:ext uri="{FF2B5EF4-FFF2-40B4-BE49-F238E27FC236}">
                  <a16:creationId xmlns:a16="http://schemas.microsoft.com/office/drawing/2014/main" id="{51399030-2AFD-4059-A8F8-D82639EEC061}"/>
                </a:ext>
              </a:extLst>
            </p:cNvPr>
            <p:cNvSpPr>
              <a:spLocks noChangeArrowheads="1"/>
            </p:cNvSpPr>
            <p:nvPr/>
          </p:nvSpPr>
          <p:spPr bwMode="auto">
            <a:xfrm>
              <a:off x="279" y="555"/>
              <a:ext cx="4212" cy="5970"/>
            </a:xfrm>
            <a:prstGeom prst="rect">
              <a:avLst/>
            </a:prstGeom>
            <a:solidFill>
              <a:srgbClr val="8FAAD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pPr>
              <a:endParaRPr lang="en-US" sz="1350">
                <a:solidFill>
                  <a:prstClr val="black"/>
                </a:solidFill>
                <a:latin typeface="Calibri" panose="020F0502020204030204"/>
              </a:endParaRPr>
            </a:p>
          </p:txBody>
        </p:sp>
        <p:sp>
          <p:nvSpPr>
            <p:cNvPr id="2153" name="Rectangle 69">
              <a:extLst>
                <a:ext uri="{FF2B5EF4-FFF2-40B4-BE49-F238E27FC236}">
                  <a16:creationId xmlns:a16="http://schemas.microsoft.com/office/drawing/2014/main" id="{A203F7E9-6A6D-401E-AADF-9449098E92E9}"/>
                </a:ext>
              </a:extLst>
            </p:cNvPr>
            <p:cNvSpPr>
              <a:spLocks noChangeArrowheads="1"/>
            </p:cNvSpPr>
            <p:nvPr/>
          </p:nvSpPr>
          <p:spPr bwMode="auto">
            <a:xfrm>
              <a:off x="279" y="555"/>
              <a:ext cx="4212" cy="5970"/>
            </a:xfrm>
            <a:prstGeom prst="rect">
              <a:avLst/>
            </a:prstGeom>
            <a:noFill/>
            <a:ln w="12700">
              <a:solidFill>
                <a:srgbClr val="2E528F"/>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pPr>
              <a:endParaRPr lang="en-US" sz="1350">
                <a:solidFill>
                  <a:prstClr val="black"/>
                </a:solidFill>
                <a:latin typeface="Calibri" panose="020F0502020204030204"/>
              </a:endParaRPr>
            </a:p>
          </p:txBody>
        </p:sp>
        <p:sp>
          <p:nvSpPr>
            <p:cNvPr id="2154" name="Freeform 68">
              <a:extLst>
                <a:ext uri="{FF2B5EF4-FFF2-40B4-BE49-F238E27FC236}">
                  <a16:creationId xmlns:a16="http://schemas.microsoft.com/office/drawing/2014/main" id="{134C91B3-5629-48A3-A7D0-C149B3F27116}"/>
                </a:ext>
              </a:extLst>
            </p:cNvPr>
            <p:cNvSpPr>
              <a:spLocks/>
            </p:cNvSpPr>
            <p:nvPr/>
          </p:nvSpPr>
          <p:spPr bwMode="auto">
            <a:xfrm>
              <a:off x="490" y="1146"/>
              <a:ext cx="3764" cy="1666"/>
            </a:xfrm>
            <a:custGeom>
              <a:avLst/>
              <a:gdLst>
                <a:gd name="T0" fmla="+- 0 3976 490"/>
                <a:gd name="T1" fmla="*/ T0 w 3764"/>
                <a:gd name="T2" fmla="+- 0 1146 1146"/>
                <a:gd name="T3" fmla="*/ 1146 h 1666"/>
                <a:gd name="T4" fmla="+- 0 768 490"/>
                <a:gd name="T5" fmla="*/ T4 w 3764"/>
                <a:gd name="T6" fmla="+- 0 1146 1146"/>
                <a:gd name="T7" fmla="*/ 1146 h 1666"/>
                <a:gd name="T8" fmla="+- 0 694 490"/>
                <a:gd name="T9" fmla="*/ T8 w 3764"/>
                <a:gd name="T10" fmla="+- 0 1156 1146"/>
                <a:gd name="T11" fmla="*/ 1156 h 1666"/>
                <a:gd name="T12" fmla="+- 0 628 490"/>
                <a:gd name="T13" fmla="*/ T12 w 3764"/>
                <a:gd name="T14" fmla="+- 0 1184 1146"/>
                <a:gd name="T15" fmla="*/ 1184 h 1666"/>
                <a:gd name="T16" fmla="+- 0 571 490"/>
                <a:gd name="T17" fmla="*/ T16 w 3764"/>
                <a:gd name="T18" fmla="+- 0 1227 1146"/>
                <a:gd name="T19" fmla="*/ 1227 h 1666"/>
                <a:gd name="T20" fmla="+- 0 528 490"/>
                <a:gd name="T21" fmla="*/ T20 w 3764"/>
                <a:gd name="T22" fmla="+- 0 1284 1146"/>
                <a:gd name="T23" fmla="*/ 1284 h 1666"/>
                <a:gd name="T24" fmla="+- 0 500 490"/>
                <a:gd name="T25" fmla="*/ T24 w 3764"/>
                <a:gd name="T26" fmla="+- 0 1350 1146"/>
                <a:gd name="T27" fmla="*/ 1350 h 1666"/>
                <a:gd name="T28" fmla="+- 0 490 490"/>
                <a:gd name="T29" fmla="*/ T28 w 3764"/>
                <a:gd name="T30" fmla="+- 0 1424 1146"/>
                <a:gd name="T31" fmla="*/ 1424 h 1666"/>
                <a:gd name="T32" fmla="+- 0 490 490"/>
                <a:gd name="T33" fmla="*/ T32 w 3764"/>
                <a:gd name="T34" fmla="+- 0 2534 1146"/>
                <a:gd name="T35" fmla="*/ 2534 h 1666"/>
                <a:gd name="T36" fmla="+- 0 500 490"/>
                <a:gd name="T37" fmla="*/ T36 w 3764"/>
                <a:gd name="T38" fmla="+- 0 2608 1146"/>
                <a:gd name="T39" fmla="*/ 2608 h 1666"/>
                <a:gd name="T40" fmla="+- 0 528 490"/>
                <a:gd name="T41" fmla="*/ T40 w 3764"/>
                <a:gd name="T42" fmla="+- 0 2674 1146"/>
                <a:gd name="T43" fmla="*/ 2674 h 1666"/>
                <a:gd name="T44" fmla="+- 0 571 490"/>
                <a:gd name="T45" fmla="*/ T44 w 3764"/>
                <a:gd name="T46" fmla="+- 0 2731 1146"/>
                <a:gd name="T47" fmla="*/ 2731 h 1666"/>
                <a:gd name="T48" fmla="+- 0 628 490"/>
                <a:gd name="T49" fmla="*/ T48 w 3764"/>
                <a:gd name="T50" fmla="+- 0 2774 1146"/>
                <a:gd name="T51" fmla="*/ 2774 h 1666"/>
                <a:gd name="T52" fmla="+- 0 694 490"/>
                <a:gd name="T53" fmla="*/ T52 w 3764"/>
                <a:gd name="T54" fmla="+- 0 2802 1146"/>
                <a:gd name="T55" fmla="*/ 2802 h 1666"/>
                <a:gd name="T56" fmla="+- 0 768 490"/>
                <a:gd name="T57" fmla="*/ T56 w 3764"/>
                <a:gd name="T58" fmla="+- 0 2812 1146"/>
                <a:gd name="T59" fmla="*/ 2812 h 1666"/>
                <a:gd name="T60" fmla="+- 0 3976 490"/>
                <a:gd name="T61" fmla="*/ T60 w 3764"/>
                <a:gd name="T62" fmla="+- 0 2812 1146"/>
                <a:gd name="T63" fmla="*/ 2812 h 1666"/>
                <a:gd name="T64" fmla="+- 0 4050 490"/>
                <a:gd name="T65" fmla="*/ T64 w 3764"/>
                <a:gd name="T66" fmla="+- 0 2802 1146"/>
                <a:gd name="T67" fmla="*/ 2802 h 1666"/>
                <a:gd name="T68" fmla="+- 0 4116 490"/>
                <a:gd name="T69" fmla="*/ T68 w 3764"/>
                <a:gd name="T70" fmla="+- 0 2774 1146"/>
                <a:gd name="T71" fmla="*/ 2774 h 1666"/>
                <a:gd name="T72" fmla="+- 0 4173 490"/>
                <a:gd name="T73" fmla="*/ T72 w 3764"/>
                <a:gd name="T74" fmla="+- 0 2731 1146"/>
                <a:gd name="T75" fmla="*/ 2731 h 1666"/>
                <a:gd name="T76" fmla="+- 0 4216 490"/>
                <a:gd name="T77" fmla="*/ T76 w 3764"/>
                <a:gd name="T78" fmla="+- 0 2674 1146"/>
                <a:gd name="T79" fmla="*/ 2674 h 1666"/>
                <a:gd name="T80" fmla="+- 0 4244 490"/>
                <a:gd name="T81" fmla="*/ T80 w 3764"/>
                <a:gd name="T82" fmla="+- 0 2608 1146"/>
                <a:gd name="T83" fmla="*/ 2608 h 1666"/>
                <a:gd name="T84" fmla="+- 0 4254 490"/>
                <a:gd name="T85" fmla="*/ T84 w 3764"/>
                <a:gd name="T86" fmla="+- 0 2534 1146"/>
                <a:gd name="T87" fmla="*/ 2534 h 1666"/>
                <a:gd name="T88" fmla="+- 0 4254 490"/>
                <a:gd name="T89" fmla="*/ T88 w 3764"/>
                <a:gd name="T90" fmla="+- 0 1424 1146"/>
                <a:gd name="T91" fmla="*/ 1424 h 1666"/>
                <a:gd name="T92" fmla="+- 0 4244 490"/>
                <a:gd name="T93" fmla="*/ T92 w 3764"/>
                <a:gd name="T94" fmla="+- 0 1350 1146"/>
                <a:gd name="T95" fmla="*/ 1350 h 1666"/>
                <a:gd name="T96" fmla="+- 0 4216 490"/>
                <a:gd name="T97" fmla="*/ T96 w 3764"/>
                <a:gd name="T98" fmla="+- 0 1284 1146"/>
                <a:gd name="T99" fmla="*/ 1284 h 1666"/>
                <a:gd name="T100" fmla="+- 0 4173 490"/>
                <a:gd name="T101" fmla="*/ T100 w 3764"/>
                <a:gd name="T102" fmla="+- 0 1227 1146"/>
                <a:gd name="T103" fmla="*/ 1227 h 1666"/>
                <a:gd name="T104" fmla="+- 0 4116 490"/>
                <a:gd name="T105" fmla="*/ T104 w 3764"/>
                <a:gd name="T106" fmla="+- 0 1184 1146"/>
                <a:gd name="T107" fmla="*/ 1184 h 1666"/>
                <a:gd name="T108" fmla="+- 0 4050 490"/>
                <a:gd name="T109" fmla="*/ T108 w 3764"/>
                <a:gd name="T110" fmla="+- 0 1156 1146"/>
                <a:gd name="T111" fmla="*/ 1156 h 1666"/>
                <a:gd name="T112" fmla="+- 0 3976 490"/>
                <a:gd name="T113" fmla="*/ T112 w 3764"/>
                <a:gd name="T114" fmla="+- 0 1146 1146"/>
                <a:gd name="T115" fmla="*/ 1146 h 166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Lst>
              <a:rect l="0" t="0" r="r" b="b"/>
              <a:pathLst>
                <a:path w="3764" h="1666">
                  <a:moveTo>
                    <a:pt x="3486" y="0"/>
                  </a:moveTo>
                  <a:lnTo>
                    <a:pt x="278" y="0"/>
                  </a:lnTo>
                  <a:lnTo>
                    <a:pt x="204" y="10"/>
                  </a:lnTo>
                  <a:lnTo>
                    <a:pt x="138" y="38"/>
                  </a:lnTo>
                  <a:lnTo>
                    <a:pt x="81" y="81"/>
                  </a:lnTo>
                  <a:lnTo>
                    <a:pt x="38" y="138"/>
                  </a:lnTo>
                  <a:lnTo>
                    <a:pt x="10" y="204"/>
                  </a:lnTo>
                  <a:lnTo>
                    <a:pt x="0" y="278"/>
                  </a:lnTo>
                  <a:lnTo>
                    <a:pt x="0" y="1388"/>
                  </a:lnTo>
                  <a:lnTo>
                    <a:pt x="10" y="1462"/>
                  </a:lnTo>
                  <a:lnTo>
                    <a:pt x="38" y="1528"/>
                  </a:lnTo>
                  <a:lnTo>
                    <a:pt x="81" y="1585"/>
                  </a:lnTo>
                  <a:lnTo>
                    <a:pt x="138" y="1628"/>
                  </a:lnTo>
                  <a:lnTo>
                    <a:pt x="204" y="1656"/>
                  </a:lnTo>
                  <a:lnTo>
                    <a:pt x="278" y="1666"/>
                  </a:lnTo>
                  <a:lnTo>
                    <a:pt x="3486" y="1666"/>
                  </a:lnTo>
                  <a:lnTo>
                    <a:pt x="3560" y="1656"/>
                  </a:lnTo>
                  <a:lnTo>
                    <a:pt x="3626" y="1628"/>
                  </a:lnTo>
                  <a:lnTo>
                    <a:pt x="3683" y="1585"/>
                  </a:lnTo>
                  <a:lnTo>
                    <a:pt x="3726" y="1528"/>
                  </a:lnTo>
                  <a:lnTo>
                    <a:pt x="3754" y="1462"/>
                  </a:lnTo>
                  <a:lnTo>
                    <a:pt x="3764" y="1388"/>
                  </a:lnTo>
                  <a:lnTo>
                    <a:pt x="3764" y="278"/>
                  </a:lnTo>
                  <a:lnTo>
                    <a:pt x="3754" y="204"/>
                  </a:lnTo>
                  <a:lnTo>
                    <a:pt x="3726" y="138"/>
                  </a:lnTo>
                  <a:lnTo>
                    <a:pt x="3683" y="81"/>
                  </a:lnTo>
                  <a:lnTo>
                    <a:pt x="3626" y="38"/>
                  </a:lnTo>
                  <a:lnTo>
                    <a:pt x="3560" y="10"/>
                  </a:lnTo>
                  <a:lnTo>
                    <a:pt x="3486" y="0"/>
                  </a:lnTo>
                  <a:close/>
                </a:path>
              </a:pathLst>
            </a:custGeom>
            <a:solidFill>
              <a:srgbClr val="DEEB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pPr>
              <a:endParaRPr lang="en-US" sz="1350">
                <a:solidFill>
                  <a:prstClr val="black"/>
                </a:solidFill>
                <a:latin typeface="Calibri" panose="020F0502020204030204"/>
              </a:endParaRPr>
            </a:p>
          </p:txBody>
        </p:sp>
        <p:sp>
          <p:nvSpPr>
            <p:cNvPr id="2155" name="Freeform 67">
              <a:extLst>
                <a:ext uri="{FF2B5EF4-FFF2-40B4-BE49-F238E27FC236}">
                  <a16:creationId xmlns:a16="http://schemas.microsoft.com/office/drawing/2014/main" id="{24BFCD34-50A9-44E7-B14C-FB815E1BA938}"/>
                </a:ext>
              </a:extLst>
            </p:cNvPr>
            <p:cNvSpPr>
              <a:spLocks/>
            </p:cNvSpPr>
            <p:nvPr/>
          </p:nvSpPr>
          <p:spPr bwMode="auto">
            <a:xfrm>
              <a:off x="490" y="1146"/>
              <a:ext cx="3764" cy="1666"/>
            </a:xfrm>
            <a:custGeom>
              <a:avLst/>
              <a:gdLst>
                <a:gd name="T0" fmla="+- 0 490 490"/>
                <a:gd name="T1" fmla="*/ T0 w 3764"/>
                <a:gd name="T2" fmla="+- 0 1424 1146"/>
                <a:gd name="T3" fmla="*/ 1424 h 1666"/>
                <a:gd name="T4" fmla="+- 0 500 490"/>
                <a:gd name="T5" fmla="*/ T4 w 3764"/>
                <a:gd name="T6" fmla="+- 0 1350 1146"/>
                <a:gd name="T7" fmla="*/ 1350 h 1666"/>
                <a:gd name="T8" fmla="+- 0 528 490"/>
                <a:gd name="T9" fmla="*/ T8 w 3764"/>
                <a:gd name="T10" fmla="+- 0 1284 1146"/>
                <a:gd name="T11" fmla="*/ 1284 h 1666"/>
                <a:gd name="T12" fmla="+- 0 571 490"/>
                <a:gd name="T13" fmla="*/ T12 w 3764"/>
                <a:gd name="T14" fmla="+- 0 1227 1146"/>
                <a:gd name="T15" fmla="*/ 1227 h 1666"/>
                <a:gd name="T16" fmla="+- 0 628 490"/>
                <a:gd name="T17" fmla="*/ T16 w 3764"/>
                <a:gd name="T18" fmla="+- 0 1184 1146"/>
                <a:gd name="T19" fmla="*/ 1184 h 1666"/>
                <a:gd name="T20" fmla="+- 0 694 490"/>
                <a:gd name="T21" fmla="*/ T20 w 3764"/>
                <a:gd name="T22" fmla="+- 0 1156 1146"/>
                <a:gd name="T23" fmla="*/ 1156 h 1666"/>
                <a:gd name="T24" fmla="+- 0 768 490"/>
                <a:gd name="T25" fmla="*/ T24 w 3764"/>
                <a:gd name="T26" fmla="+- 0 1146 1146"/>
                <a:gd name="T27" fmla="*/ 1146 h 1666"/>
                <a:gd name="T28" fmla="+- 0 3976 490"/>
                <a:gd name="T29" fmla="*/ T28 w 3764"/>
                <a:gd name="T30" fmla="+- 0 1146 1146"/>
                <a:gd name="T31" fmla="*/ 1146 h 1666"/>
                <a:gd name="T32" fmla="+- 0 4050 490"/>
                <a:gd name="T33" fmla="*/ T32 w 3764"/>
                <a:gd name="T34" fmla="+- 0 1156 1146"/>
                <a:gd name="T35" fmla="*/ 1156 h 1666"/>
                <a:gd name="T36" fmla="+- 0 4116 490"/>
                <a:gd name="T37" fmla="*/ T36 w 3764"/>
                <a:gd name="T38" fmla="+- 0 1184 1146"/>
                <a:gd name="T39" fmla="*/ 1184 h 1666"/>
                <a:gd name="T40" fmla="+- 0 4173 490"/>
                <a:gd name="T41" fmla="*/ T40 w 3764"/>
                <a:gd name="T42" fmla="+- 0 1227 1146"/>
                <a:gd name="T43" fmla="*/ 1227 h 1666"/>
                <a:gd name="T44" fmla="+- 0 4216 490"/>
                <a:gd name="T45" fmla="*/ T44 w 3764"/>
                <a:gd name="T46" fmla="+- 0 1284 1146"/>
                <a:gd name="T47" fmla="*/ 1284 h 1666"/>
                <a:gd name="T48" fmla="+- 0 4244 490"/>
                <a:gd name="T49" fmla="*/ T48 w 3764"/>
                <a:gd name="T50" fmla="+- 0 1350 1146"/>
                <a:gd name="T51" fmla="*/ 1350 h 1666"/>
                <a:gd name="T52" fmla="+- 0 4254 490"/>
                <a:gd name="T53" fmla="*/ T52 w 3764"/>
                <a:gd name="T54" fmla="+- 0 1424 1146"/>
                <a:gd name="T55" fmla="*/ 1424 h 1666"/>
                <a:gd name="T56" fmla="+- 0 4254 490"/>
                <a:gd name="T57" fmla="*/ T56 w 3764"/>
                <a:gd name="T58" fmla="+- 0 2534 1146"/>
                <a:gd name="T59" fmla="*/ 2534 h 1666"/>
                <a:gd name="T60" fmla="+- 0 4244 490"/>
                <a:gd name="T61" fmla="*/ T60 w 3764"/>
                <a:gd name="T62" fmla="+- 0 2608 1146"/>
                <a:gd name="T63" fmla="*/ 2608 h 1666"/>
                <a:gd name="T64" fmla="+- 0 4216 490"/>
                <a:gd name="T65" fmla="*/ T64 w 3764"/>
                <a:gd name="T66" fmla="+- 0 2674 1146"/>
                <a:gd name="T67" fmla="*/ 2674 h 1666"/>
                <a:gd name="T68" fmla="+- 0 4173 490"/>
                <a:gd name="T69" fmla="*/ T68 w 3764"/>
                <a:gd name="T70" fmla="+- 0 2731 1146"/>
                <a:gd name="T71" fmla="*/ 2731 h 1666"/>
                <a:gd name="T72" fmla="+- 0 4116 490"/>
                <a:gd name="T73" fmla="*/ T72 w 3764"/>
                <a:gd name="T74" fmla="+- 0 2774 1146"/>
                <a:gd name="T75" fmla="*/ 2774 h 1666"/>
                <a:gd name="T76" fmla="+- 0 4050 490"/>
                <a:gd name="T77" fmla="*/ T76 w 3764"/>
                <a:gd name="T78" fmla="+- 0 2802 1146"/>
                <a:gd name="T79" fmla="*/ 2802 h 1666"/>
                <a:gd name="T80" fmla="+- 0 3976 490"/>
                <a:gd name="T81" fmla="*/ T80 w 3764"/>
                <a:gd name="T82" fmla="+- 0 2812 1146"/>
                <a:gd name="T83" fmla="*/ 2812 h 1666"/>
                <a:gd name="T84" fmla="+- 0 768 490"/>
                <a:gd name="T85" fmla="*/ T84 w 3764"/>
                <a:gd name="T86" fmla="+- 0 2812 1146"/>
                <a:gd name="T87" fmla="*/ 2812 h 1666"/>
                <a:gd name="T88" fmla="+- 0 694 490"/>
                <a:gd name="T89" fmla="*/ T88 w 3764"/>
                <a:gd name="T90" fmla="+- 0 2802 1146"/>
                <a:gd name="T91" fmla="*/ 2802 h 1666"/>
                <a:gd name="T92" fmla="+- 0 628 490"/>
                <a:gd name="T93" fmla="*/ T92 w 3764"/>
                <a:gd name="T94" fmla="+- 0 2774 1146"/>
                <a:gd name="T95" fmla="*/ 2774 h 1666"/>
                <a:gd name="T96" fmla="+- 0 571 490"/>
                <a:gd name="T97" fmla="*/ T96 w 3764"/>
                <a:gd name="T98" fmla="+- 0 2731 1146"/>
                <a:gd name="T99" fmla="*/ 2731 h 1666"/>
                <a:gd name="T100" fmla="+- 0 528 490"/>
                <a:gd name="T101" fmla="*/ T100 w 3764"/>
                <a:gd name="T102" fmla="+- 0 2674 1146"/>
                <a:gd name="T103" fmla="*/ 2674 h 1666"/>
                <a:gd name="T104" fmla="+- 0 500 490"/>
                <a:gd name="T105" fmla="*/ T104 w 3764"/>
                <a:gd name="T106" fmla="+- 0 2608 1146"/>
                <a:gd name="T107" fmla="*/ 2608 h 1666"/>
                <a:gd name="T108" fmla="+- 0 490 490"/>
                <a:gd name="T109" fmla="*/ T108 w 3764"/>
                <a:gd name="T110" fmla="+- 0 2534 1146"/>
                <a:gd name="T111" fmla="*/ 2534 h 1666"/>
                <a:gd name="T112" fmla="+- 0 490 490"/>
                <a:gd name="T113" fmla="*/ T112 w 3764"/>
                <a:gd name="T114" fmla="+- 0 1424 1146"/>
                <a:gd name="T115" fmla="*/ 1424 h 166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Lst>
              <a:rect l="0" t="0" r="r" b="b"/>
              <a:pathLst>
                <a:path w="3764" h="1666">
                  <a:moveTo>
                    <a:pt x="0" y="278"/>
                  </a:moveTo>
                  <a:lnTo>
                    <a:pt x="10" y="204"/>
                  </a:lnTo>
                  <a:lnTo>
                    <a:pt x="38" y="138"/>
                  </a:lnTo>
                  <a:lnTo>
                    <a:pt x="81" y="81"/>
                  </a:lnTo>
                  <a:lnTo>
                    <a:pt x="138" y="38"/>
                  </a:lnTo>
                  <a:lnTo>
                    <a:pt x="204" y="10"/>
                  </a:lnTo>
                  <a:lnTo>
                    <a:pt x="278" y="0"/>
                  </a:lnTo>
                  <a:lnTo>
                    <a:pt x="3486" y="0"/>
                  </a:lnTo>
                  <a:lnTo>
                    <a:pt x="3560" y="10"/>
                  </a:lnTo>
                  <a:lnTo>
                    <a:pt x="3626" y="38"/>
                  </a:lnTo>
                  <a:lnTo>
                    <a:pt x="3683" y="81"/>
                  </a:lnTo>
                  <a:lnTo>
                    <a:pt x="3726" y="138"/>
                  </a:lnTo>
                  <a:lnTo>
                    <a:pt x="3754" y="204"/>
                  </a:lnTo>
                  <a:lnTo>
                    <a:pt x="3764" y="278"/>
                  </a:lnTo>
                  <a:lnTo>
                    <a:pt x="3764" y="1388"/>
                  </a:lnTo>
                  <a:lnTo>
                    <a:pt x="3754" y="1462"/>
                  </a:lnTo>
                  <a:lnTo>
                    <a:pt x="3726" y="1528"/>
                  </a:lnTo>
                  <a:lnTo>
                    <a:pt x="3683" y="1585"/>
                  </a:lnTo>
                  <a:lnTo>
                    <a:pt x="3626" y="1628"/>
                  </a:lnTo>
                  <a:lnTo>
                    <a:pt x="3560" y="1656"/>
                  </a:lnTo>
                  <a:lnTo>
                    <a:pt x="3486" y="1666"/>
                  </a:lnTo>
                  <a:lnTo>
                    <a:pt x="278" y="1666"/>
                  </a:lnTo>
                  <a:lnTo>
                    <a:pt x="204" y="1656"/>
                  </a:lnTo>
                  <a:lnTo>
                    <a:pt x="138" y="1628"/>
                  </a:lnTo>
                  <a:lnTo>
                    <a:pt x="81" y="1585"/>
                  </a:lnTo>
                  <a:lnTo>
                    <a:pt x="38" y="1528"/>
                  </a:lnTo>
                  <a:lnTo>
                    <a:pt x="10" y="1462"/>
                  </a:lnTo>
                  <a:lnTo>
                    <a:pt x="0" y="1388"/>
                  </a:lnTo>
                  <a:lnTo>
                    <a:pt x="0" y="278"/>
                  </a:lnTo>
                  <a:close/>
                </a:path>
              </a:pathLst>
            </a:custGeom>
            <a:noFill/>
            <a:ln w="12700">
              <a:solidFill>
                <a:srgbClr val="2E528F"/>
              </a:solidFill>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pPr>
              <a:endParaRPr lang="en-US" sz="1350">
                <a:solidFill>
                  <a:prstClr val="black"/>
                </a:solidFill>
                <a:latin typeface="Calibri" panose="020F0502020204030204"/>
              </a:endParaRPr>
            </a:p>
          </p:txBody>
        </p:sp>
        <p:sp>
          <p:nvSpPr>
            <p:cNvPr id="2156" name="Freeform 66">
              <a:extLst>
                <a:ext uri="{FF2B5EF4-FFF2-40B4-BE49-F238E27FC236}">
                  <a16:creationId xmlns:a16="http://schemas.microsoft.com/office/drawing/2014/main" id="{54D281FF-F75B-43CA-916B-8C968D646ED3}"/>
                </a:ext>
              </a:extLst>
            </p:cNvPr>
            <p:cNvSpPr>
              <a:spLocks/>
            </p:cNvSpPr>
            <p:nvPr/>
          </p:nvSpPr>
          <p:spPr bwMode="auto">
            <a:xfrm>
              <a:off x="475" y="2946"/>
              <a:ext cx="3764" cy="1666"/>
            </a:xfrm>
            <a:custGeom>
              <a:avLst/>
              <a:gdLst>
                <a:gd name="T0" fmla="+- 0 3961 475"/>
                <a:gd name="T1" fmla="*/ T0 w 3764"/>
                <a:gd name="T2" fmla="+- 0 2946 2946"/>
                <a:gd name="T3" fmla="*/ 2946 h 1666"/>
                <a:gd name="T4" fmla="+- 0 753 475"/>
                <a:gd name="T5" fmla="*/ T4 w 3764"/>
                <a:gd name="T6" fmla="+- 0 2946 2946"/>
                <a:gd name="T7" fmla="*/ 2946 h 1666"/>
                <a:gd name="T8" fmla="+- 0 679 475"/>
                <a:gd name="T9" fmla="*/ T8 w 3764"/>
                <a:gd name="T10" fmla="+- 0 2956 2946"/>
                <a:gd name="T11" fmla="*/ 2956 h 1666"/>
                <a:gd name="T12" fmla="+- 0 613 475"/>
                <a:gd name="T13" fmla="*/ T12 w 3764"/>
                <a:gd name="T14" fmla="+- 0 2984 2946"/>
                <a:gd name="T15" fmla="*/ 2984 h 1666"/>
                <a:gd name="T16" fmla="+- 0 556 475"/>
                <a:gd name="T17" fmla="*/ T16 w 3764"/>
                <a:gd name="T18" fmla="+- 0 3027 2946"/>
                <a:gd name="T19" fmla="*/ 3027 h 1666"/>
                <a:gd name="T20" fmla="+- 0 513 475"/>
                <a:gd name="T21" fmla="*/ T20 w 3764"/>
                <a:gd name="T22" fmla="+- 0 3084 2946"/>
                <a:gd name="T23" fmla="*/ 3084 h 1666"/>
                <a:gd name="T24" fmla="+- 0 485 475"/>
                <a:gd name="T25" fmla="*/ T24 w 3764"/>
                <a:gd name="T26" fmla="+- 0 3150 2946"/>
                <a:gd name="T27" fmla="*/ 3150 h 1666"/>
                <a:gd name="T28" fmla="+- 0 475 475"/>
                <a:gd name="T29" fmla="*/ T28 w 3764"/>
                <a:gd name="T30" fmla="+- 0 3224 2946"/>
                <a:gd name="T31" fmla="*/ 3224 h 1666"/>
                <a:gd name="T32" fmla="+- 0 475 475"/>
                <a:gd name="T33" fmla="*/ T32 w 3764"/>
                <a:gd name="T34" fmla="+- 0 4334 2946"/>
                <a:gd name="T35" fmla="*/ 4334 h 1666"/>
                <a:gd name="T36" fmla="+- 0 485 475"/>
                <a:gd name="T37" fmla="*/ T36 w 3764"/>
                <a:gd name="T38" fmla="+- 0 4408 2946"/>
                <a:gd name="T39" fmla="*/ 4408 h 1666"/>
                <a:gd name="T40" fmla="+- 0 513 475"/>
                <a:gd name="T41" fmla="*/ T40 w 3764"/>
                <a:gd name="T42" fmla="+- 0 4474 2946"/>
                <a:gd name="T43" fmla="*/ 4474 h 1666"/>
                <a:gd name="T44" fmla="+- 0 556 475"/>
                <a:gd name="T45" fmla="*/ T44 w 3764"/>
                <a:gd name="T46" fmla="+- 0 4531 2946"/>
                <a:gd name="T47" fmla="*/ 4531 h 1666"/>
                <a:gd name="T48" fmla="+- 0 613 475"/>
                <a:gd name="T49" fmla="*/ T48 w 3764"/>
                <a:gd name="T50" fmla="+- 0 4574 2946"/>
                <a:gd name="T51" fmla="*/ 4574 h 1666"/>
                <a:gd name="T52" fmla="+- 0 679 475"/>
                <a:gd name="T53" fmla="*/ T52 w 3764"/>
                <a:gd name="T54" fmla="+- 0 4602 2946"/>
                <a:gd name="T55" fmla="*/ 4602 h 1666"/>
                <a:gd name="T56" fmla="+- 0 753 475"/>
                <a:gd name="T57" fmla="*/ T56 w 3764"/>
                <a:gd name="T58" fmla="+- 0 4612 2946"/>
                <a:gd name="T59" fmla="*/ 4612 h 1666"/>
                <a:gd name="T60" fmla="+- 0 3961 475"/>
                <a:gd name="T61" fmla="*/ T60 w 3764"/>
                <a:gd name="T62" fmla="+- 0 4612 2946"/>
                <a:gd name="T63" fmla="*/ 4612 h 1666"/>
                <a:gd name="T64" fmla="+- 0 4035 475"/>
                <a:gd name="T65" fmla="*/ T64 w 3764"/>
                <a:gd name="T66" fmla="+- 0 4602 2946"/>
                <a:gd name="T67" fmla="*/ 4602 h 1666"/>
                <a:gd name="T68" fmla="+- 0 4101 475"/>
                <a:gd name="T69" fmla="*/ T68 w 3764"/>
                <a:gd name="T70" fmla="+- 0 4574 2946"/>
                <a:gd name="T71" fmla="*/ 4574 h 1666"/>
                <a:gd name="T72" fmla="+- 0 4158 475"/>
                <a:gd name="T73" fmla="*/ T72 w 3764"/>
                <a:gd name="T74" fmla="+- 0 4531 2946"/>
                <a:gd name="T75" fmla="*/ 4531 h 1666"/>
                <a:gd name="T76" fmla="+- 0 4201 475"/>
                <a:gd name="T77" fmla="*/ T76 w 3764"/>
                <a:gd name="T78" fmla="+- 0 4474 2946"/>
                <a:gd name="T79" fmla="*/ 4474 h 1666"/>
                <a:gd name="T80" fmla="+- 0 4229 475"/>
                <a:gd name="T81" fmla="*/ T80 w 3764"/>
                <a:gd name="T82" fmla="+- 0 4408 2946"/>
                <a:gd name="T83" fmla="*/ 4408 h 1666"/>
                <a:gd name="T84" fmla="+- 0 4239 475"/>
                <a:gd name="T85" fmla="*/ T84 w 3764"/>
                <a:gd name="T86" fmla="+- 0 4334 2946"/>
                <a:gd name="T87" fmla="*/ 4334 h 1666"/>
                <a:gd name="T88" fmla="+- 0 4239 475"/>
                <a:gd name="T89" fmla="*/ T88 w 3764"/>
                <a:gd name="T90" fmla="+- 0 3224 2946"/>
                <a:gd name="T91" fmla="*/ 3224 h 1666"/>
                <a:gd name="T92" fmla="+- 0 4229 475"/>
                <a:gd name="T93" fmla="*/ T92 w 3764"/>
                <a:gd name="T94" fmla="+- 0 3150 2946"/>
                <a:gd name="T95" fmla="*/ 3150 h 1666"/>
                <a:gd name="T96" fmla="+- 0 4201 475"/>
                <a:gd name="T97" fmla="*/ T96 w 3764"/>
                <a:gd name="T98" fmla="+- 0 3084 2946"/>
                <a:gd name="T99" fmla="*/ 3084 h 1666"/>
                <a:gd name="T100" fmla="+- 0 4158 475"/>
                <a:gd name="T101" fmla="*/ T100 w 3764"/>
                <a:gd name="T102" fmla="+- 0 3027 2946"/>
                <a:gd name="T103" fmla="*/ 3027 h 1666"/>
                <a:gd name="T104" fmla="+- 0 4101 475"/>
                <a:gd name="T105" fmla="*/ T104 w 3764"/>
                <a:gd name="T106" fmla="+- 0 2984 2946"/>
                <a:gd name="T107" fmla="*/ 2984 h 1666"/>
                <a:gd name="T108" fmla="+- 0 4035 475"/>
                <a:gd name="T109" fmla="*/ T108 w 3764"/>
                <a:gd name="T110" fmla="+- 0 2956 2946"/>
                <a:gd name="T111" fmla="*/ 2956 h 1666"/>
                <a:gd name="T112" fmla="+- 0 3961 475"/>
                <a:gd name="T113" fmla="*/ T112 w 3764"/>
                <a:gd name="T114" fmla="+- 0 2946 2946"/>
                <a:gd name="T115" fmla="*/ 2946 h 166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Lst>
              <a:rect l="0" t="0" r="r" b="b"/>
              <a:pathLst>
                <a:path w="3764" h="1666">
                  <a:moveTo>
                    <a:pt x="3486" y="0"/>
                  </a:moveTo>
                  <a:lnTo>
                    <a:pt x="278" y="0"/>
                  </a:lnTo>
                  <a:lnTo>
                    <a:pt x="204" y="10"/>
                  </a:lnTo>
                  <a:lnTo>
                    <a:pt x="138" y="38"/>
                  </a:lnTo>
                  <a:lnTo>
                    <a:pt x="81" y="81"/>
                  </a:lnTo>
                  <a:lnTo>
                    <a:pt x="38" y="138"/>
                  </a:lnTo>
                  <a:lnTo>
                    <a:pt x="10" y="204"/>
                  </a:lnTo>
                  <a:lnTo>
                    <a:pt x="0" y="278"/>
                  </a:lnTo>
                  <a:lnTo>
                    <a:pt x="0" y="1388"/>
                  </a:lnTo>
                  <a:lnTo>
                    <a:pt x="10" y="1462"/>
                  </a:lnTo>
                  <a:lnTo>
                    <a:pt x="38" y="1528"/>
                  </a:lnTo>
                  <a:lnTo>
                    <a:pt x="81" y="1585"/>
                  </a:lnTo>
                  <a:lnTo>
                    <a:pt x="138" y="1628"/>
                  </a:lnTo>
                  <a:lnTo>
                    <a:pt x="204" y="1656"/>
                  </a:lnTo>
                  <a:lnTo>
                    <a:pt x="278" y="1666"/>
                  </a:lnTo>
                  <a:lnTo>
                    <a:pt x="3486" y="1666"/>
                  </a:lnTo>
                  <a:lnTo>
                    <a:pt x="3560" y="1656"/>
                  </a:lnTo>
                  <a:lnTo>
                    <a:pt x="3626" y="1628"/>
                  </a:lnTo>
                  <a:lnTo>
                    <a:pt x="3683" y="1585"/>
                  </a:lnTo>
                  <a:lnTo>
                    <a:pt x="3726" y="1528"/>
                  </a:lnTo>
                  <a:lnTo>
                    <a:pt x="3754" y="1462"/>
                  </a:lnTo>
                  <a:lnTo>
                    <a:pt x="3764" y="1388"/>
                  </a:lnTo>
                  <a:lnTo>
                    <a:pt x="3764" y="278"/>
                  </a:lnTo>
                  <a:lnTo>
                    <a:pt x="3754" y="204"/>
                  </a:lnTo>
                  <a:lnTo>
                    <a:pt x="3726" y="138"/>
                  </a:lnTo>
                  <a:lnTo>
                    <a:pt x="3683" y="81"/>
                  </a:lnTo>
                  <a:lnTo>
                    <a:pt x="3626" y="38"/>
                  </a:lnTo>
                  <a:lnTo>
                    <a:pt x="3560" y="10"/>
                  </a:lnTo>
                  <a:lnTo>
                    <a:pt x="3486" y="0"/>
                  </a:lnTo>
                  <a:close/>
                </a:path>
              </a:pathLst>
            </a:custGeom>
            <a:solidFill>
              <a:srgbClr val="DEEB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pPr>
              <a:endParaRPr lang="en-US" sz="1350">
                <a:solidFill>
                  <a:prstClr val="black"/>
                </a:solidFill>
                <a:latin typeface="Calibri" panose="020F0502020204030204"/>
              </a:endParaRPr>
            </a:p>
          </p:txBody>
        </p:sp>
        <p:sp>
          <p:nvSpPr>
            <p:cNvPr id="2157" name="Freeform 65">
              <a:extLst>
                <a:ext uri="{FF2B5EF4-FFF2-40B4-BE49-F238E27FC236}">
                  <a16:creationId xmlns:a16="http://schemas.microsoft.com/office/drawing/2014/main" id="{64F46562-3D56-445C-AEC4-5C7D131FDD7A}"/>
                </a:ext>
              </a:extLst>
            </p:cNvPr>
            <p:cNvSpPr>
              <a:spLocks/>
            </p:cNvSpPr>
            <p:nvPr/>
          </p:nvSpPr>
          <p:spPr bwMode="auto">
            <a:xfrm>
              <a:off x="475" y="2946"/>
              <a:ext cx="3764" cy="1666"/>
            </a:xfrm>
            <a:custGeom>
              <a:avLst/>
              <a:gdLst>
                <a:gd name="T0" fmla="+- 0 475 475"/>
                <a:gd name="T1" fmla="*/ T0 w 3764"/>
                <a:gd name="T2" fmla="+- 0 3224 2946"/>
                <a:gd name="T3" fmla="*/ 3224 h 1666"/>
                <a:gd name="T4" fmla="+- 0 485 475"/>
                <a:gd name="T5" fmla="*/ T4 w 3764"/>
                <a:gd name="T6" fmla="+- 0 3150 2946"/>
                <a:gd name="T7" fmla="*/ 3150 h 1666"/>
                <a:gd name="T8" fmla="+- 0 513 475"/>
                <a:gd name="T9" fmla="*/ T8 w 3764"/>
                <a:gd name="T10" fmla="+- 0 3084 2946"/>
                <a:gd name="T11" fmla="*/ 3084 h 1666"/>
                <a:gd name="T12" fmla="+- 0 556 475"/>
                <a:gd name="T13" fmla="*/ T12 w 3764"/>
                <a:gd name="T14" fmla="+- 0 3027 2946"/>
                <a:gd name="T15" fmla="*/ 3027 h 1666"/>
                <a:gd name="T16" fmla="+- 0 613 475"/>
                <a:gd name="T17" fmla="*/ T16 w 3764"/>
                <a:gd name="T18" fmla="+- 0 2984 2946"/>
                <a:gd name="T19" fmla="*/ 2984 h 1666"/>
                <a:gd name="T20" fmla="+- 0 679 475"/>
                <a:gd name="T21" fmla="*/ T20 w 3764"/>
                <a:gd name="T22" fmla="+- 0 2956 2946"/>
                <a:gd name="T23" fmla="*/ 2956 h 1666"/>
                <a:gd name="T24" fmla="+- 0 753 475"/>
                <a:gd name="T25" fmla="*/ T24 w 3764"/>
                <a:gd name="T26" fmla="+- 0 2946 2946"/>
                <a:gd name="T27" fmla="*/ 2946 h 1666"/>
                <a:gd name="T28" fmla="+- 0 3961 475"/>
                <a:gd name="T29" fmla="*/ T28 w 3764"/>
                <a:gd name="T30" fmla="+- 0 2946 2946"/>
                <a:gd name="T31" fmla="*/ 2946 h 1666"/>
                <a:gd name="T32" fmla="+- 0 4035 475"/>
                <a:gd name="T33" fmla="*/ T32 w 3764"/>
                <a:gd name="T34" fmla="+- 0 2956 2946"/>
                <a:gd name="T35" fmla="*/ 2956 h 1666"/>
                <a:gd name="T36" fmla="+- 0 4101 475"/>
                <a:gd name="T37" fmla="*/ T36 w 3764"/>
                <a:gd name="T38" fmla="+- 0 2984 2946"/>
                <a:gd name="T39" fmla="*/ 2984 h 1666"/>
                <a:gd name="T40" fmla="+- 0 4158 475"/>
                <a:gd name="T41" fmla="*/ T40 w 3764"/>
                <a:gd name="T42" fmla="+- 0 3027 2946"/>
                <a:gd name="T43" fmla="*/ 3027 h 1666"/>
                <a:gd name="T44" fmla="+- 0 4201 475"/>
                <a:gd name="T45" fmla="*/ T44 w 3764"/>
                <a:gd name="T46" fmla="+- 0 3084 2946"/>
                <a:gd name="T47" fmla="*/ 3084 h 1666"/>
                <a:gd name="T48" fmla="+- 0 4229 475"/>
                <a:gd name="T49" fmla="*/ T48 w 3764"/>
                <a:gd name="T50" fmla="+- 0 3150 2946"/>
                <a:gd name="T51" fmla="*/ 3150 h 1666"/>
                <a:gd name="T52" fmla="+- 0 4239 475"/>
                <a:gd name="T53" fmla="*/ T52 w 3764"/>
                <a:gd name="T54" fmla="+- 0 3224 2946"/>
                <a:gd name="T55" fmla="*/ 3224 h 1666"/>
                <a:gd name="T56" fmla="+- 0 4239 475"/>
                <a:gd name="T57" fmla="*/ T56 w 3764"/>
                <a:gd name="T58" fmla="+- 0 4334 2946"/>
                <a:gd name="T59" fmla="*/ 4334 h 1666"/>
                <a:gd name="T60" fmla="+- 0 4229 475"/>
                <a:gd name="T61" fmla="*/ T60 w 3764"/>
                <a:gd name="T62" fmla="+- 0 4408 2946"/>
                <a:gd name="T63" fmla="*/ 4408 h 1666"/>
                <a:gd name="T64" fmla="+- 0 4201 475"/>
                <a:gd name="T65" fmla="*/ T64 w 3764"/>
                <a:gd name="T66" fmla="+- 0 4474 2946"/>
                <a:gd name="T67" fmla="*/ 4474 h 1666"/>
                <a:gd name="T68" fmla="+- 0 4158 475"/>
                <a:gd name="T69" fmla="*/ T68 w 3764"/>
                <a:gd name="T70" fmla="+- 0 4531 2946"/>
                <a:gd name="T71" fmla="*/ 4531 h 1666"/>
                <a:gd name="T72" fmla="+- 0 4101 475"/>
                <a:gd name="T73" fmla="*/ T72 w 3764"/>
                <a:gd name="T74" fmla="+- 0 4574 2946"/>
                <a:gd name="T75" fmla="*/ 4574 h 1666"/>
                <a:gd name="T76" fmla="+- 0 4035 475"/>
                <a:gd name="T77" fmla="*/ T76 w 3764"/>
                <a:gd name="T78" fmla="+- 0 4602 2946"/>
                <a:gd name="T79" fmla="*/ 4602 h 1666"/>
                <a:gd name="T80" fmla="+- 0 3961 475"/>
                <a:gd name="T81" fmla="*/ T80 w 3764"/>
                <a:gd name="T82" fmla="+- 0 4612 2946"/>
                <a:gd name="T83" fmla="*/ 4612 h 1666"/>
                <a:gd name="T84" fmla="+- 0 753 475"/>
                <a:gd name="T85" fmla="*/ T84 w 3764"/>
                <a:gd name="T86" fmla="+- 0 4612 2946"/>
                <a:gd name="T87" fmla="*/ 4612 h 1666"/>
                <a:gd name="T88" fmla="+- 0 679 475"/>
                <a:gd name="T89" fmla="*/ T88 w 3764"/>
                <a:gd name="T90" fmla="+- 0 4602 2946"/>
                <a:gd name="T91" fmla="*/ 4602 h 1666"/>
                <a:gd name="T92" fmla="+- 0 613 475"/>
                <a:gd name="T93" fmla="*/ T92 w 3764"/>
                <a:gd name="T94" fmla="+- 0 4574 2946"/>
                <a:gd name="T95" fmla="*/ 4574 h 1666"/>
                <a:gd name="T96" fmla="+- 0 556 475"/>
                <a:gd name="T97" fmla="*/ T96 w 3764"/>
                <a:gd name="T98" fmla="+- 0 4531 2946"/>
                <a:gd name="T99" fmla="*/ 4531 h 1666"/>
                <a:gd name="T100" fmla="+- 0 513 475"/>
                <a:gd name="T101" fmla="*/ T100 w 3764"/>
                <a:gd name="T102" fmla="+- 0 4474 2946"/>
                <a:gd name="T103" fmla="*/ 4474 h 1666"/>
                <a:gd name="T104" fmla="+- 0 485 475"/>
                <a:gd name="T105" fmla="*/ T104 w 3764"/>
                <a:gd name="T106" fmla="+- 0 4408 2946"/>
                <a:gd name="T107" fmla="*/ 4408 h 1666"/>
                <a:gd name="T108" fmla="+- 0 475 475"/>
                <a:gd name="T109" fmla="*/ T108 w 3764"/>
                <a:gd name="T110" fmla="+- 0 4334 2946"/>
                <a:gd name="T111" fmla="*/ 4334 h 1666"/>
                <a:gd name="T112" fmla="+- 0 475 475"/>
                <a:gd name="T113" fmla="*/ T112 w 3764"/>
                <a:gd name="T114" fmla="+- 0 3224 2946"/>
                <a:gd name="T115" fmla="*/ 3224 h 166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Lst>
              <a:rect l="0" t="0" r="r" b="b"/>
              <a:pathLst>
                <a:path w="3764" h="1666">
                  <a:moveTo>
                    <a:pt x="0" y="278"/>
                  </a:moveTo>
                  <a:lnTo>
                    <a:pt x="10" y="204"/>
                  </a:lnTo>
                  <a:lnTo>
                    <a:pt x="38" y="138"/>
                  </a:lnTo>
                  <a:lnTo>
                    <a:pt x="81" y="81"/>
                  </a:lnTo>
                  <a:lnTo>
                    <a:pt x="138" y="38"/>
                  </a:lnTo>
                  <a:lnTo>
                    <a:pt x="204" y="10"/>
                  </a:lnTo>
                  <a:lnTo>
                    <a:pt x="278" y="0"/>
                  </a:lnTo>
                  <a:lnTo>
                    <a:pt x="3486" y="0"/>
                  </a:lnTo>
                  <a:lnTo>
                    <a:pt x="3560" y="10"/>
                  </a:lnTo>
                  <a:lnTo>
                    <a:pt x="3626" y="38"/>
                  </a:lnTo>
                  <a:lnTo>
                    <a:pt x="3683" y="81"/>
                  </a:lnTo>
                  <a:lnTo>
                    <a:pt x="3726" y="138"/>
                  </a:lnTo>
                  <a:lnTo>
                    <a:pt x="3754" y="204"/>
                  </a:lnTo>
                  <a:lnTo>
                    <a:pt x="3764" y="278"/>
                  </a:lnTo>
                  <a:lnTo>
                    <a:pt x="3764" y="1388"/>
                  </a:lnTo>
                  <a:lnTo>
                    <a:pt x="3754" y="1462"/>
                  </a:lnTo>
                  <a:lnTo>
                    <a:pt x="3726" y="1528"/>
                  </a:lnTo>
                  <a:lnTo>
                    <a:pt x="3683" y="1585"/>
                  </a:lnTo>
                  <a:lnTo>
                    <a:pt x="3626" y="1628"/>
                  </a:lnTo>
                  <a:lnTo>
                    <a:pt x="3560" y="1656"/>
                  </a:lnTo>
                  <a:lnTo>
                    <a:pt x="3486" y="1666"/>
                  </a:lnTo>
                  <a:lnTo>
                    <a:pt x="278" y="1666"/>
                  </a:lnTo>
                  <a:lnTo>
                    <a:pt x="204" y="1656"/>
                  </a:lnTo>
                  <a:lnTo>
                    <a:pt x="138" y="1628"/>
                  </a:lnTo>
                  <a:lnTo>
                    <a:pt x="81" y="1585"/>
                  </a:lnTo>
                  <a:lnTo>
                    <a:pt x="38" y="1528"/>
                  </a:lnTo>
                  <a:lnTo>
                    <a:pt x="10" y="1462"/>
                  </a:lnTo>
                  <a:lnTo>
                    <a:pt x="0" y="1388"/>
                  </a:lnTo>
                  <a:lnTo>
                    <a:pt x="0" y="278"/>
                  </a:lnTo>
                  <a:close/>
                </a:path>
              </a:pathLst>
            </a:custGeom>
            <a:noFill/>
            <a:ln w="12700">
              <a:solidFill>
                <a:srgbClr val="2E528F"/>
              </a:solidFill>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pPr>
              <a:endParaRPr lang="en-US" sz="1350">
                <a:solidFill>
                  <a:prstClr val="black"/>
                </a:solidFill>
                <a:latin typeface="Calibri" panose="020F0502020204030204"/>
              </a:endParaRPr>
            </a:p>
          </p:txBody>
        </p:sp>
        <p:sp>
          <p:nvSpPr>
            <p:cNvPr id="2158" name="Freeform 64">
              <a:extLst>
                <a:ext uri="{FF2B5EF4-FFF2-40B4-BE49-F238E27FC236}">
                  <a16:creationId xmlns:a16="http://schemas.microsoft.com/office/drawing/2014/main" id="{EC115FBD-3A8C-4B7D-9125-CED6CC8A540E}"/>
                </a:ext>
              </a:extLst>
            </p:cNvPr>
            <p:cNvSpPr>
              <a:spLocks/>
            </p:cNvSpPr>
            <p:nvPr/>
          </p:nvSpPr>
          <p:spPr bwMode="auto">
            <a:xfrm>
              <a:off x="493" y="4732"/>
              <a:ext cx="3764" cy="1666"/>
            </a:xfrm>
            <a:custGeom>
              <a:avLst/>
              <a:gdLst>
                <a:gd name="T0" fmla="+- 0 3979 493"/>
                <a:gd name="T1" fmla="*/ T0 w 3764"/>
                <a:gd name="T2" fmla="+- 0 4732 4732"/>
                <a:gd name="T3" fmla="*/ 4732 h 1666"/>
                <a:gd name="T4" fmla="+- 0 771 493"/>
                <a:gd name="T5" fmla="*/ T4 w 3764"/>
                <a:gd name="T6" fmla="+- 0 4732 4732"/>
                <a:gd name="T7" fmla="*/ 4732 h 1666"/>
                <a:gd name="T8" fmla="+- 0 697 493"/>
                <a:gd name="T9" fmla="*/ T8 w 3764"/>
                <a:gd name="T10" fmla="+- 0 4742 4732"/>
                <a:gd name="T11" fmla="*/ 4742 h 1666"/>
                <a:gd name="T12" fmla="+- 0 631 493"/>
                <a:gd name="T13" fmla="*/ T12 w 3764"/>
                <a:gd name="T14" fmla="+- 0 4770 4732"/>
                <a:gd name="T15" fmla="*/ 4770 h 1666"/>
                <a:gd name="T16" fmla="+- 0 574 493"/>
                <a:gd name="T17" fmla="*/ T16 w 3764"/>
                <a:gd name="T18" fmla="+- 0 4813 4732"/>
                <a:gd name="T19" fmla="*/ 4813 h 1666"/>
                <a:gd name="T20" fmla="+- 0 531 493"/>
                <a:gd name="T21" fmla="*/ T20 w 3764"/>
                <a:gd name="T22" fmla="+- 0 4870 4732"/>
                <a:gd name="T23" fmla="*/ 4870 h 1666"/>
                <a:gd name="T24" fmla="+- 0 503 493"/>
                <a:gd name="T25" fmla="*/ T24 w 3764"/>
                <a:gd name="T26" fmla="+- 0 4936 4732"/>
                <a:gd name="T27" fmla="*/ 4936 h 1666"/>
                <a:gd name="T28" fmla="+- 0 493 493"/>
                <a:gd name="T29" fmla="*/ T28 w 3764"/>
                <a:gd name="T30" fmla="+- 0 5010 4732"/>
                <a:gd name="T31" fmla="*/ 5010 h 1666"/>
                <a:gd name="T32" fmla="+- 0 493 493"/>
                <a:gd name="T33" fmla="*/ T32 w 3764"/>
                <a:gd name="T34" fmla="+- 0 6120 4732"/>
                <a:gd name="T35" fmla="*/ 6120 h 1666"/>
                <a:gd name="T36" fmla="+- 0 503 493"/>
                <a:gd name="T37" fmla="*/ T36 w 3764"/>
                <a:gd name="T38" fmla="+- 0 6194 4732"/>
                <a:gd name="T39" fmla="*/ 6194 h 1666"/>
                <a:gd name="T40" fmla="+- 0 531 493"/>
                <a:gd name="T41" fmla="*/ T40 w 3764"/>
                <a:gd name="T42" fmla="+- 0 6260 4732"/>
                <a:gd name="T43" fmla="*/ 6260 h 1666"/>
                <a:gd name="T44" fmla="+- 0 574 493"/>
                <a:gd name="T45" fmla="*/ T44 w 3764"/>
                <a:gd name="T46" fmla="+- 0 6317 4732"/>
                <a:gd name="T47" fmla="*/ 6317 h 1666"/>
                <a:gd name="T48" fmla="+- 0 631 493"/>
                <a:gd name="T49" fmla="*/ T48 w 3764"/>
                <a:gd name="T50" fmla="+- 0 6360 4732"/>
                <a:gd name="T51" fmla="*/ 6360 h 1666"/>
                <a:gd name="T52" fmla="+- 0 697 493"/>
                <a:gd name="T53" fmla="*/ T52 w 3764"/>
                <a:gd name="T54" fmla="+- 0 6388 4732"/>
                <a:gd name="T55" fmla="*/ 6388 h 1666"/>
                <a:gd name="T56" fmla="+- 0 771 493"/>
                <a:gd name="T57" fmla="*/ T56 w 3764"/>
                <a:gd name="T58" fmla="+- 0 6398 4732"/>
                <a:gd name="T59" fmla="*/ 6398 h 1666"/>
                <a:gd name="T60" fmla="+- 0 3979 493"/>
                <a:gd name="T61" fmla="*/ T60 w 3764"/>
                <a:gd name="T62" fmla="+- 0 6398 4732"/>
                <a:gd name="T63" fmla="*/ 6398 h 1666"/>
                <a:gd name="T64" fmla="+- 0 4053 493"/>
                <a:gd name="T65" fmla="*/ T64 w 3764"/>
                <a:gd name="T66" fmla="+- 0 6388 4732"/>
                <a:gd name="T67" fmla="*/ 6388 h 1666"/>
                <a:gd name="T68" fmla="+- 0 4119 493"/>
                <a:gd name="T69" fmla="*/ T68 w 3764"/>
                <a:gd name="T70" fmla="+- 0 6360 4732"/>
                <a:gd name="T71" fmla="*/ 6360 h 1666"/>
                <a:gd name="T72" fmla="+- 0 4176 493"/>
                <a:gd name="T73" fmla="*/ T72 w 3764"/>
                <a:gd name="T74" fmla="+- 0 6317 4732"/>
                <a:gd name="T75" fmla="*/ 6317 h 1666"/>
                <a:gd name="T76" fmla="+- 0 4219 493"/>
                <a:gd name="T77" fmla="*/ T76 w 3764"/>
                <a:gd name="T78" fmla="+- 0 6260 4732"/>
                <a:gd name="T79" fmla="*/ 6260 h 1666"/>
                <a:gd name="T80" fmla="+- 0 4247 493"/>
                <a:gd name="T81" fmla="*/ T80 w 3764"/>
                <a:gd name="T82" fmla="+- 0 6194 4732"/>
                <a:gd name="T83" fmla="*/ 6194 h 1666"/>
                <a:gd name="T84" fmla="+- 0 4257 493"/>
                <a:gd name="T85" fmla="*/ T84 w 3764"/>
                <a:gd name="T86" fmla="+- 0 6120 4732"/>
                <a:gd name="T87" fmla="*/ 6120 h 1666"/>
                <a:gd name="T88" fmla="+- 0 4257 493"/>
                <a:gd name="T89" fmla="*/ T88 w 3764"/>
                <a:gd name="T90" fmla="+- 0 5010 4732"/>
                <a:gd name="T91" fmla="*/ 5010 h 1666"/>
                <a:gd name="T92" fmla="+- 0 4247 493"/>
                <a:gd name="T93" fmla="*/ T92 w 3764"/>
                <a:gd name="T94" fmla="+- 0 4936 4732"/>
                <a:gd name="T95" fmla="*/ 4936 h 1666"/>
                <a:gd name="T96" fmla="+- 0 4219 493"/>
                <a:gd name="T97" fmla="*/ T96 w 3764"/>
                <a:gd name="T98" fmla="+- 0 4870 4732"/>
                <a:gd name="T99" fmla="*/ 4870 h 1666"/>
                <a:gd name="T100" fmla="+- 0 4176 493"/>
                <a:gd name="T101" fmla="*/ T100 w 3764"/>
                <a:gd name="T102" fmla="+- 0 4813 4732"/>
                <a:gd name="T103" fmla="*/ 4813 h 1666"/>
                <a:gd name="T104" fmla="+- 0 4119 493"/>
                <a:gd name="T105" fmla="*/ T104 w 3764"/>
                <a:gd name="T106" fmla="+- 0 4770 4732"/>
                <a:gd name="T107" fmla="*/ 4770 h 1666"/>
                <a:gd name="T108" fmla="+- 0 4053 493"/>
                <a:gd name="T109" fmla="*/ T108 w 3764"/>
                <a:gd name="T110" fmla="+- 0 4742 4732"/>
                <a:gd name="T111" fmla="*/ 4742 h 1666"/>
                <a:gd name="T112" fmla="+- 0 3979 493"/>
                <a:gd name="T113" fmla="*/ T112 w 3764"/>
                <a:gd name="T114" fmla="+- 0 4732 4732"/>
                <a:gd name="T115" fmla="*/ 4732 h 166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Lst>
              <a:rect l="0" t="0" r="r" b="b"/>
              <a:pathLst>
                <a:path w="3764" h="1666">
                  <a:moveTo>
                    <a:pt x="3486" y="0"/>
                  </a:moveTo>
                  <a:lnTo>
                    <a:pt x="278" y="0"/>
                  </a:lnTo>
                  <a:lnTo>
                    <a:pt x="204" y="10"/>
                  </a:lnTo>
                  <a:lnTo>
                    <a:pt x="138" y="38"/>
                  </a:lnTo>
                  <a:lnTo>
                    <a:pt x="81" y="81"/>
                  </a:lnTo>
                  <a:lnTo>
                    <a:pt x="38" y="138"/>
                  </a:lnTo>
                  <a:lnTo>
                    <a:pt x="10" y="204"/>
                  </a:lnTo>
                  <a:lnTo>
                    <a:pt x="0" y="278"/>
                  </a:lnTo>
                  <a:lnTo>
                    <a:pt x="0" y="1388"/>
                  </a:lnTo>
                  <a:lnTo>
                    <a:pt x="10" y="1462"/>
                  </a:lnTo>
                  <a:lnTo>
                    <a:pt x="38" y="1528"/>
                  </a:lnTo>
                  <a:lnTo>
                    <a:pt x="81" y="1585"/>
                  </a:lnTo>
                  <a:lnTo>
                    <a:pt x="138" y="1628"/>
                  </a:lnTo>
                  <a:lnTo>
                    <a:pt x="204" y="1656"/>
                  </a:lnTo>
                  <a:lnTo>
                    <a:pt x="278" y="1666"/>
                  </a:lnTo>
                  <a:lnTo>
                    <a:pt x="3486" y="1666"/>
                  </a:lnTo>
                  <a:lnTo>
                    <a:pt x="3560" y="1656"/>
                  </a:lnTo>
                  <a:lnTo>
                    <a:pt x="3626" y="1628"/>
                  </a:lnTo>
                  <a:lnTo>
                    <a:pt x="3683" y="1585"/>
                  </a:lnTo>
                  <a:lnTo>
                    <a:pt x="3726" y="1528"/>
                  </a:lnTo>
                  <a:lnTo>
                    <a:pt x="3754" y="1462"/>
                  </a:lnTo>
                  <a:lnTo>
                    <a:pt x="3764" y="1388"/>
                  </a:lnTo>
                  <a:lnTo>
                    <a:pt x="3764" y="278"/>
                  </a:lnTo>
                  <a:lnTo>
                    <a:pt x="3754" y="204"/>
                  </a:lnTo>
                  <a:lnTo>
                    <a:pt x="3726" y="138"/>
                  </a:lnTo>
                  <a:lnTo>
                    <a:pt x="3683" y="81"/>
                  </a:lnTo>
                  <a:lnTo>
                    <a:pt x="3626" y="38"/>
                  </a:lnTo>
                  <a:lnTo>
                    <a:pt x="3560" y="10"/>
                  </a:lnTo>
                  <a:lnTo>
                    <a:pt x="3486" y="0"/>
                  </a:lnTo>
                  <a:close/>
                </a:path>
              </a:pathLst>
            </a:custGeom>
            <a:solidFill>
              <a:srgbClr val="DEEB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pPr>
              <a:endParaRPr lang="en-US" sz="1350">
                <a:solidFill>
                  <a:prstClr val="black"/>
                </a:solidFill>
                <a:latin typeface="Calibri" panose="020F0502020204030204"/>
              </a:endParaRPr>
            </a:p>
          </p:txBody>
        </p:sp>
        <p:sp>
          <p:nvSpPr>
            <p:cNvPr id="2159" name="Freeform 63">
              <a:extLst>
                <a:ext uri="{FF2B5EF4-FFF2-40B4-BE49-F238E27FC236}">
                  <a16:creationId xmlns:a16="http://schemas.microsoft.com/office/drawing/2014/main" id="{C5344C55-0DA0-4493-AEF1-9A40BDEF5F08}"/>
                </a:ext>
              </a:extLst>
            </p:cNvPr>
            <p:cNvSpPr>
              <a:spLocks/>
            </p:cNvSpPr>
            <p:nvPr/>
          </p:nvSpPr>
          <p:spPr bwMode="auto">
            <a:xfrm>
              <a:off x="493" y="4732"/>
              <a:ext cx="3764" cy="1666"/>
            </a:xfrm>
            <a:custGeom>
              <a:avLst/>
              <a:gdLst>
                <a:gd name="T0" fmla="+- 0 493 493"/>
                <a:gd name="T1" fmla="*/ T0 w 3764"/>
                <a:gd name="T2" fmla="+- 0 5010 4732"/>
                <a:gd name="T3" fmla="*/ 5010 h 1666"/>
                <a:gd name="T4" fmla="+- 0 503 493"/>
                <a:gd name="T5" fmla="*/ T4 w 3764"/>
                <a:gd name="T6" fmla="+- 0 4936 4732"/>
                <a:gd name="T7" fmla="*/ 4936 h 1666"/>
                <a:gd name="T8" fmla="+- 0 531 493"/>
                <a:gd name="T9" fmla="*/ T8 w 3764"/>
                <a:gd name="T10" fmla="+- 0 4870 4732"/>
                <a:gd name="T11" fmla="*/ 4870 h 1666"/>
                <a:gd name="T12" fmla="+- 0 574 493"/>
                <a:gd name="T13" fmla="*/ T12 w 3764"/>
                <a:gd name="T14" fmla="+- 0 4813 4732"/>
                <a:gd name="T15" fmla="*/ 4813 h 1666"/>
                <a:gd name="T16" fmla="+- 0 631 493"/>
                <a:gd name="T17" fmla="*/ T16 w 3764"/>
                <a:gd name="T18" fmla="+- 0 4770 4732"/>
                <a:gd name="T19" fmla="*/ 4770 h 1666"/>
                <a:gd name="T20" fmla="+- 0 697 493"/>
                <a:gd name="T21" fmla="*/ T20 w 3764"/>
                <a:gd name="T22" fmla="+- 0 4742 4732"/>
                <a:gd name="T23" fmla="*/ 4742 h 1666"/>
                <a:gd name="T24" fmla="+- 0 771 493"/>
                <a:gd name="T25" fmla="*/ T24 w 3764"/>
                <a:gd name="T26" fmla="+- 0 4732 4732"/>
                <a:gd name="T27" fmla="*/ 4732 h 1666"/>
                <a:gd name="T28" fmla="+- 0 3979 493"/>
                <a:gd name="T29" fmla="*/ T28 w 3764"/>
                <a:gd name="T30" fmla="+- 0 4732 4732"/>
                <a:gd name="T31" fmla="*/ 4732 h 1666"/>
                <a:gd name="T32" fmla="+- 0 4053 493"/>
                <a:gd name="T33" fmla="*/ T32 w 3764"/>
                <a:gd name="T34" fmla="+- 0 4742 4732"/>
                <a:gd name="T35" fmla="*/ 4742 h 1666"/>
                <a:gd name="T36" fmla="+- 0 4119 493"/>
                <a:gd name="T37" fmla="*/ T36 w 3764"/>
                <a:gd name="T38" fmla="+- 0 4770 4732"/>
                <a:gd name="T39" fmla="*/ 4770 h 1666"/>
                <a:gd name="T40" fmla="+- 0 4176 493"/>
                <a:gd name="T41" fmla="*/ T40 w 3764"/>
                <a:gd name="T42" fmla="+- 0 4813 4732"/>
                <a:gd name="T43" fmla="*/ 4813 h 1666"/>
                <a:gd name="T44" fmla="+- 0 4219 493"/>
                <a:gd name="T45" fmla="*/ T44 w 3764"/>
                <a:gd name="T46" fmla="+- 0 4870 4732"/>
                <a:gd name="T47" fmla="*/ 4870 h 1666"/>
                <a:gd name="T48" fmla="+- 0 4247 493"/>
                <a:gd name="T49" fmla="*/ T48 w 3764"/>
                <a:gd name="T50" fmla="+- 0 4936 4732"/>
                <a:gd name="T51" fmla="*/ 4936 h 1666"/>
                <a:gd name="T52" fmla="+- 0 4257 493"/>
                <a:gd name="T53" fmla="*/ T52 w 3764"/>
                <a:gd name="T54" fmla="+- 0 5010 4732"/>
                <a:gd name="T55" fmla="*/ 5010 h 1666"/>
                <a:gd name="T56" fmla="+- 0 4257 493"/>
                <a:gd name="T57" fmla="*/ T56 w 3764"/>
                <a:gd name="T58" fmla="+- 0 6120 4732"/>
                <a:gd name="T59" fmla="*/ 6120 h 1666"/>
                <a:gd name="T60" fmla="+- 0 4247 493"/>
                <a:gd name="T61" fmla="*/ T60 w 3764"/>
                <a:gd name="T62" fmla="+- 0 6194 4732"/>
                <a:gd name="T63" fmla="*/ 6194 h 1666"/>
                <a:gd name="T64" fmla="+- 0 4219 493"/>
                <a:gd name="T65" fmla="*/ T64 w 3764"/>
                <a:gd name="T66" fmla="+- 0 6260 4732"/>
                <a:gd name="T67" fmla="*/ 6260 h 1666"/>
                <a:gd name="T68" fmla="+- 0 4176 493"/>
                <a:gd name="T69" fmla="*/ T68 w 3764"/>
                <a:gd name="T70" fmla="+- 0 6317 4732"/>
                <a:gd name="T71" fmla="*/ 6317 h 1666"/>
                <a:gd name="T72" fmla="+- 0 4119 493"/>
                <a:gd name="T73" fmla="*/ T72 w 3764"/>
                <a:gd name="T74" fmla="+- 0 6360 4732"/>
                <a:gd name="T75" fmla="*/ 6360 h 1666"/>
                <a:gd name="T76" fmla="+- 0 4053 493"/>
                <a:gd name="T77" fmla="*/ T76 w 3764"/>
                <a:gd name="T78" fmla="+- 0 6388 4732"/>
                <a:gd name="T79" fmla="*/ 6388 h 1666"/>
                <a:gd name="T80" fmla="+- 0 3979 493"/>
                <a:gd name="T81" fmla="*/ T80 w 3764"/>
                <a:gd name="T82" fmla="+- 0 6398 4732"/>
                <a:gd name="T83" fmla="*/ 6398 h 1666"/>
                <a:gd name="T84" fmla="+- 0 771 493"/>
                <a:gd name="T85" fmla="*/ T84 w 3764"/>
                <a:gd name="T86" fmla="+- 0 6398 4732"/>
                <a:gd name="T87" fmla="*/ 6398 h 1666"/>
                <a:gd name="T88" fmla="+- 0 697 493"/>
                <a:gd name="T89" fmla="*/ T88 w 3764"/>
                <a:gd name="T90" fmla="+- 0 6388 4732"/>
                <a:gd name="T91" fmla="*/ 6388 h 1666"/>
                <a:gd name="T92" fmla="+- 0 631 493"/>
                <a:gd name="T93" fmla="*/ T92 w 3764"/>
                <a:gd name="T94" fmla="+- 0 6360 4732"/>
                <a:gd name="T95" fmla="*/ 6360 h 1666"/>
                <a:gd name="T96" fmla="+- 0 574 493"/>
                <a:gd name="T97" fmla="*/ T96 w 3764"/>
                <a:gd name="T98" fmla="+- 0 6317 4732"/>
                <a:gd name="T99" fmla="*/ 6317 h 1666"/>
                <a:gd name="T100" fmla="+- 0 531 493"/>
                <a:gd name="T101" fmla="*/ T100 w 3764"/>
                <a:gd name="T102" fmla="+- 0 6260 4732"/>
                <a:gd name="T103" fmla="*/ 6260 h 1666"/>
                <a:gd name="T104" fmla="+- 0 503 493"/>
                <a:gd name="T105" fmla="*/ T104 w 3764"/>
                <a:gd name="T106" fmla="+- 0 6194 4732"/>
                <a:gd name="T107" fmla="*/ 6194 h 1666"/>
                <a:gd name="T108" fmla="+- 0 493 493"/>
                <a:gd name="T109" fmla="*/ T108 w 3764"/>
                <a:gd name="T110" fmla="+- 0 6120 4732"/>
                <a:gd name="T111" fmla="*/ 6120 h 1666"/>
                <a:gd name="T112" fmla="+- 0 493 493"/>
                <a:gd name="T113" fmla="*/ T112 w 3764"/>
                <a:gd name="T114" fmla="+- 0 5010 4732"/>
                <a:gd name="T115" fmla="*/ 5010 h 166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Lst>
              <a:rect l="0" t="0" r="r" b="b"/>
              <a:pathLst>
                <a:path w="3764" h="1666">
                  <a:moveTo>
                    <a:pt x="0" y="278"/>
                  </a:moveTo>
                  <a:lnTo>
                    <a:pt x="10" y="204"/>
                  </a:lnTo>
                  <a:lnTo>
                    <a:pt x="38" y="138"/>
                  </a:lnTo>
                  <a:lnTo>
                    <a:pt x="81" y="81"/>
                  </a:lnTo>
                  <a:lnTo>
                    <a:pt x="138" y="38"/>
                  </a:lnTo>
                  <a:lnTo>
                    <a:pt x="204" y="10"/>
                  </a:lnTo>
                  <a:lnTo>
                    <a:pt x="278" y="0"/>
                  </a:lnTo>
                  <a:lnTo>
                    <a:pt x="3486" y="0"/>
                  </a:lnTo>
                  <a:lnTo>
                    <a:pt x="3560" y="10"/>
                  </a:lnTo>
                  <a:lnTo>
                    <a:pt x="3626" y="38"/>
                  </a:lnTo>
                  <a:lnTo>
                    <a:pt x="3683" y="81"/>
                  </a:lnTo>
                  <a:lnTo>
                    <a:pt x="3726" y="138"/>
                  </a:lnTo>
                  <a:lnTo>
                    <a:pt x="3754" y="204"/>
                  </a:lnTo>
                  <a:lnTo>
                    <a:pt x="3764" y="278"/>
                  </a:lnTo>
                  <a:lnTo>
                    <a:pt x="3764" y="1388"/>
                  </a:lnTo>
                  <a:lnTo>
                    <a:pt x="3754" y="1462"/>
                  </a:lnTo>
                  <a:lnTo>
                    <a:pt x="3726" y="1528"/>
                  </a:lnTo>
                  <a:lnTo>
                    <a:pt x="3683" y="1585"/>
                  </a:lnTo>
                  <a:lnTo>
                    <a:pt x="3626" y="1628"/>
                  </a:lnTo>
                  <a:lnTo>
                    <a:pt x="3560" y="1656"/>
                  </a:lnTo>
                  <a:lnTo>
                    <a:pt x="3486" y="1666"/>
                  </a:lnTo>
                  <a:lnTo>
                    <a:pt x="278" y="1666"/>
                  </a:lnTo>
                  <a:lnTo>
                    <a:pt x="204" y="1656"/>
                  </a:lnTo>
                  <a:lnTo>
                    <a:pt x="138" y="1628"/>
                  </a:lnTo>
                  <a:lnTo>
                    <a:pt x="81" y="1585"/>
                  </a:lnTo>
                  <a:lnTo>
                    <a:pt x="38" y="1528"/>
                  </a:lnTo>
                  <a:lnTo>
                    <a:pt x="10" y="1462"/>
                  </a:lnTo>
                  <a:lnTo>
                    <a:pt x="0" y="1388"/>
                  </a:lnTo>
                  <a:lnTo>
                    <a:pt x="0" y="278"/>
                  </a:lnTo>
                  <a:close/>
                </a:path>
              </a:pathLst>
            </a:custGeom>
            <a:noFill/>
            <a:ln w="12700">
              <a:solidFill>
                <a:srgbClr val="2E528F"/>
              </a:solidFill>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pPr>
              <a:endParaRPr lang="en-US" sz="1350">
                <a:solidFill>
                  <a:prstClr val="black"/>
                </a:solidFill>
                <a:latin typeface="Calibri" panose="020F0502020204030204"/>
              </a:endParaRPr>
            </a:p>
          </p:txBody>
        </p:sp>
        <p:sp>
          <p:nvSpPr>
            <p:cNvPr id="2160" name="Rectangle 62">
              <a:extLst>
                <a:ext uri="{FF2B5EF4-FFF2-40B4-BE49-F238E27FC236}">
                  <a16:creationId xmlns:a16="http://schemas.microsoft.com/office/drawing/2014/main" id="{1997B91B-8C05-477C-B439-DDAF4969560E}"/>
                </a:ext>
              </a:extLst>
            </p:cNvPr>
            <p:cNvSpPr>
              <a:spLocks noChangeArrowheads="1"/>
            </p:cNvSpPr>
            <p:nvPr/>
          </p:nvSpPr>
          <p:spPr bwMode="auto">
            <a:xfrm>
              <a:off x="9475" y="555"/>
              <a:ext cx="4211" cy="5969"/>
            </a:xfrm>
            <a:prstGeom prst="rect">
              <a:avLst/>
            </a:prstGeom>
            <a:solidFill>
              <a:srgbClr val="DAE2F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pPr>
              <a:endParaRPr lang="en-US" sz="1350">
                <a:solidFill>
                  <a:prstClr val="black"/>
                </a:solidFill>
                <a:latin typeface="Calibri" panose="020F0502020204030204"/>
              </a:endParaRPr>
            </a:p>
          </p:txBody>
        </p:sp>
        <p:sp>
          <p:nvSpPr>
            <p:cNvPr id="2161" name="Rectangle 61">
              <a:extLst>
                <a:ext uri="{FF2B5EF4-FFF2-40B4-BE49-F238E27FC236}">
                  <a16:creationId xmlns:a16="http://schemas.microsoft.com/office/drawing/2014/main" id="{3BBC99AE-FEEE-44F2-B1A7-4083F8A923C8}"/>
                </a:ext>
              </a:extLst>
            </p:cNvPr>
            <p:cNvSpPr>
              <a:spLocks noChangeArrowheads="1"/>
            </p:cNvSpPr>
            <p:nvPr/>
          </p:nvSpPr>
          <p:spPr bwMode="auto">
            <a:xfrm>
              <a:off x="9475" y="555"/>
              <a:ext cx="4211" cy="5969"/>
            </a:xfrm>
            <a:prstGeom prst="rect">
              <a:avLst/>
            </a:prstGeom>
            <a:noFill/>
            <a:ln w="12700">
              <a:solidFill>
                <a:srgbClr val="2E528F"/>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pPr>
              <a:endParaRPr lang="en-US" sz="1350">
                <a:solidFill>
                  <a:prstClr val="black"/>
                </a:solidFill>
                <a:latin typeface="Calibri" panose="020F0502020204030204"/>
              </a:endParaRPr>
            </a:p>
          </p:txBody>
        </p:sp>
        <p:sp>
          <p:nvSpPr>
            <p:cNvPr id="2162" name="Freeform 60">
              <a:extLst>
                <a:ext uri="{FF2B5EF4-FFF2-40B4-BE49-F238E27FC236}">
                  <a16:creationId xmlns:a16="http://schemas.microsoft.com/office/drawing/2014/main" id="{8254B4EE-A055-47A6-95FE-4BECED544FBC}"/>
                </a:ext>
              </a:extLst>
            </p:cNvPr>
            <p:cNvSpPr>
              <a:spLocks/>
            </p:cNvSpPr>
            <p:nvPr/>
          </p:nvSpPr>
          <p:spPr bwMode="auto">
            <a:xfrm>
              <a:off x="9692" y="1173"/>
              <a:ext cx="3764" cy="1666"/>
            </a:xfrm>
            <a:custGeom>
              <a:avLst/>
              <a:gdLst>
                <a:gd name="T0" fmla="+- 0 13178 9692"/>
                <a:gd name="T1" fmla="*/ T0 w 3764"/>
                <a:gd name="T2" fmla="+- 0 1173 1173"/>
                <a:gd name="T3" fmla="*/ 1173 h 1666"/>
                <a:gd name="T4" fmla="+- 0 9970 9692"/>
                <a:gd name="T5" fmla="*/ T4 w 3764"/>
                <a:gd name="T6" fmla="+- 0 1173 1173"/>
                <a:gd name="T7" fmla="*/ 1173 h 1666"/>
                <a:gd name="T8" fmla="+- 0 9896 9692"/>
                <a:gd name="T9" fmla="*/ T8 w 3764"/>
                <a:gd name="T10" fmla="+- 0 1183 1173"/>
                <a:gd name="T11" fmla="*/ 1183 h 1666"/>
                <a:gd name="T12" fmla="+- 0 9830 9692"/>
                <a:gd name="T13" fmla="*/ T12 w 3764"/>
                <a:gd name="T14" fmla="+- 0 1211 1173"/>
                <a:gd name="T15" fmla="*/ 1211 h 1666"/>
                <a:gd name="T16" fmla="+- 0 9773 9692"/>
                <a:gd name="T17" fmla="*/ T16 w 3764"/>
                <a:gd name="T18" fmla="+- 0 1254 1173"/>
                <a:gd name="T19" fmla="*/ 1254 h 1666"/>
                <a:gd name="T20" fmla="+- 0 9730 9692"/>
                <a:gd name="T21" fmla="*/ T20 w 3764"/>
                <a:gd name="T22" fmla="+- 0 1311 1173"/>
                <a:gd name="T23" fmla="*/ 1311 h 1666"/>
                <a:gd name="T24" fmla="+- 0 9702 9692"/>
                <a:gd name="T25" fmla="*/ T24 w 3764"/>
                <a:gd name="T26" fmla="+- 0 1377 1173"/>
                <a:gd name="T27" fmla="*/ 1377 h 1666"/>
                <a:gd name="T28" fmla="+- 0 9692 9692"/>
                <a:gd name="T29" fmla="*/ T28 w 3764"/>
                <a:gd name="T30" fmla="+- 0 1451 1173"/>
                <a:gd name="T31" fmla="*/ 1451 h 1666"/>
                <a:gd name="T32" fmla="+- 0 9692 9692"/>
                <a:gd name="T33" fmla="*/ T32 w 3764"/>
                <a:gd name="T34" fmla="+- 0 2561 1173"/>
                <a:gd name="T35" fmla="*/ 2561 h 1666"/>
                <a:gd name="T36" fmla="+- 0 9702 9692"/>
                <a:gd name="T37" fmla="*/ T36 w 3764"/>
                <a:gd name="T38" fmla="+- 0 2635 1173"/>
                <a:gd name="T39" fmla="*/ 2635 h 1666"/>
                <a:gd name="T40" fmla="+- 0 9730 9692"/>
                <a:gd name="T41" fmla="*/ T40 w 3764"/>
                <a:gd name="T42" fmla="+- 0 2701 1173"/>
                <a:gd name="T43" fmla="*/ 2701 h 1666"/>
                <a:gd name="T44" fmla="+- 0 9773 9692"/>
                <a:gd name="T45" fmla="*/ T44 w 3764"/>
                <a:gd name="T46" fmla="+- 0 2758 1173"/>
                <a:gd name="T47" fmla="*/ 2758 h 1666"/>
                <a:gd name="T48" fmla="+- 0 9830 9692"/>
                <a:gd name="T49" fmla="*/ T48 w 3764"/>
                <a:gd name="T50" fmla="+- 0 2801 1173"/>
                <a:gd name="T51" fmla="*/ 2801 h 1666"/>
                <a:gd name="T52" fmla="+- 0 9896 9692"/>
                <a:gd name="T53" fmla="*/ T52 w 3764"/>
                <a:gd name="T54" fmla="+- 0 2829 1173"/>
                <a:gd name="T55" fmla="*/ 2829 h 1666"/>
                <a:gd name="T56" fmla="+- 0 9970 9692"/>
                <a:gd name="T57" fmla="*/ T56 w 3764"/>
                <a:gd name="T58" fmla="+- 0 2839 1173"/>
                <a:gd name="T59" fmla="*/ 2839 h 1666"/>
                <a:gd name="T60" fmla="+- 0 13178 9692"/>
                <a:gd name="T61" fmla="*/ T60 w 3764"/>
                <a:gd name="T62" fmla="+- 0 2839 1173"/>
                <a:gd name="T63" fmla="*/ 2839 h 1666"/>
                <a:gd name="T64" fmla="+- 0 13252 9692"/>
                <a:gd name="T65" fmla="*/ T64 w 3764"/>
                <a:gd name="T66" fmla="+- 0 2829 1173"/>
                <a:gd name="T67" fmla="*/ 2829 h 1666"/>
                <a:gd name="T68" fmla="+- 0 13318 9692"/>
                <a:gd name="T69" fmla="*/ T68 w 3764"/>
                <a:gd name="T70" fmla="+- 0 2801 1173"/>
                <a:gd name="T71" fmla="*/ 2801 h 1666"/>
                <a:gd name="T72" fmla="+- 0 13375 9692"/>
                <a:gd name="T73" fmla="*/ T72 w 3764"/>
                <a:gd name="T74" fmla="+- 0 2758 1173"/>
                <a:gd name="T75" fmla="*/ 2758 h 1666"/>
                <a:gd name="T76" fmla="+- 0 13418 9692"/>
                <a:gd name="T77" fmla="*/ T76 w 3764"/>
                <a:gd name="T78" fmla="+- 0 2701 1173"/>
                <a:gd name="T79" fmla="*/ 2701 h 1666"/>
                <a:gd name="T80" fmla="+- 0 13446 9692"/>
                <a:gd name="T81" fmla="*/ T80 w 3764"/>
                <a:gd name="T82" fmla="+- 0 2635 1173"/>
                <a:gd name="T83" fmla="*/ 2635 h 1666"/>
                <a:gd name="T84" fmla="+- 0 13456 9692"/>
                <a:gd name="T85" fmla="*/ T84 w 3764"/>
                <a:gd name="T86" fmla="+- 0 2561 1173"/>
                <a:gd name="T87" fmla="*/ 2561 h 1666"/>
                <a:gd name="T88" fmla="+- 0 13456 9692"/>
                <a:gd name="T89" fmla="*/ T88 w 3764"/>
                <a:gd name="T90" fmla="+- 0 1451 1173"/>
                <a:gd name="T91" fmla="*/ 1451 h 1666"/>
                <a:gd name="T92" fmla="+- 0 13446 9692"/>
                <a:gd name="T93" fmla="*/ T92 w 3764"/>
                <a:gd name="T94" fmla="+- 0 1377 1173"/>
                <a:gd name="T95" fmla="*/ 1377 h 1666"/>
                <a:gd name="T96" fmla="+- 0 13418 9692"/>
                <a:gd name="T97" fmla="*/ T96 w 3764"/>
                <a:gd name="T98" fmla="+- 0 1311 1173"/>
                <a:gd name="T99" fmla="*/ 1311 h 1666"/>
                <a:gd name="T100" fmla="+- 0 13375 9692"/>
                <a:gd name="T101" fmla="*/ T100 w 3764"/>
                <a:gd name="T102" fmla="+- 0 1254 1173"/>
                <a:gd name="T103" fmla="*/ 1254 h 1666"/>
                <a:gd name="T104" fmla="+- 0 13318 9692"/>
                <a:gd name="T105" fmla="*/ T104 w 3764"/>
                <a:gd name="T106" fmla="+- 0 1211 1173"/>
                <a:gd name="T107" fmla="*/ 1211 h 1666"/>
                <a:gd name="T108" fmla="+- 0 13252 9692"/>
                <a:gd name="T109" fmla="*/ T108 w 3764"/>
                <a:gd name="T110" fmla="+- 0 1183 1173"/>
                <a:gd name="T111" fmla="*/ 1183 h 1666"/>
                <a:gd name="T112" fmla="+- 0 13178 9692"/>
                <a:gd name="T113" fmla="*/ T112 w 3764"/>
                <a:gd name="T114" fmla="+- 0 1173 1173"/>
                <a:gd name="T115" fmla="*/ 1173 h 166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Lst>
              <a:rect l="0" t="0" r="r" b="b"/>
              <a:pathLst>
                <a:path w="3764" h="1666">
                  <a:moveTo>
                    <a:pt x="3486" y="0"/>
                  </a:moveTo>
                  <a:lnTo>
                    <a:pt x="278" y="0"/>
                  </a:lnTo>
                  <a:lnTo>
                    <a:pt x="204" y="10"/>
                  </a:lnTo>
                  <a:lnTo>
                    <a:pt x="138" y="38"/>
                  </a:lnTo>
                  <a:lnTo>
                    <a:pt x="81" y="81"/>
                  </a:lnTo>
                  <a:lnTo>
                    <a:pt x="38" y="138"/>
                  </a:lnTo>
                  <a:lnTo>
                    <a:pt x="10" y="204"/>
                  </a:lnTo>
                  <a:lnTo>
                    <a:pt x="0" y="278"/>
                  </a:lnTo>
                  <a:lnTo>
                    <a:pt x="0" y="1388"/>
                  </a:lnTo>
                  <a:lnTo>
                    <a:pt x="10" y="1462"/>
                  </a:lnTo>
                  <a:lnTo>
                    <a:pt x="38" y="1528"/>
                  </a:lnTo>
                  <a:lnTo>
                    <a:pt x="81" y="1585"/>
                  </a:lnTo>
                  <a:lnTo>
                    <a:pt x="138" y="1628"/>
                  </a:lnTo>
                  <a:lnTo>
                    <a:pt x="204" y="1656"/>
                  </a:lnTo>
                  <a:lnTo>
                    <a:pt x="278" y="1666"/>
                  </a:lnTo>
                  <a:lnTo>
                    <a:pt x="3486" y="1666"/>
                  </a:lnTo>
                  <a:lnTo>
                    <a:pt x="3560" y="1656"/>
                  </a:lnTo>
                  <a:lnTo>
                    <a:pt x="3626" y="1628"/>
                  </a:lnTo>
                  <a:lnTo>
                    <a:pt x="3683" y="1585"/>
                  </a:lnTo>
                  <a:lnTo>
                    <a:pt x="3726" y="1528"/>
                  </a:lnTo>
                  <a:lnTo>
                    <a:pt x="3754" y="1462"/>
                  </a:lnTo>
                  <a:lnTo>
                    <a:pt x="3764" y="1388"/>
                  </a:lnTo>
                  <a:lnTo>
                    <a:pt x="3764" y="278"/>
                  </a:lnTo>
                  <a:lnTo>
                    <a:pt x="3754" y="204"/>
                  </a:lnTo>
                  <a:lnTo>
                    <a:pt x="3726" y="138"/>
                  </a:lnTo>
                  <a:lnTo>
                    <a:pt x="3683" y="81"/>
                  </a:lnTo>
                  <a:lnTo>
                    <a:pt x="3626" y="38"/>
                  </a:lnTo>
                  <a:lnTo>
                    <a:pt x="3560" y="10"/>
                  </a:lnTo>
                  <a:lnTo>
                    <a:pt x="3486" y="0"/>
                  </a:lnTo>
                  <a:close/>
                </a:path>
              </a:pathLst>
            </a:custGeom>
            <a:solidFill>
              <a:srgbClr val="DEEB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pPr>
              <a:endParaRPr lang="en-US" sz="1350">
                <a:solidFill>
                  <a:prstClr val="black"/>
                </a:solidFill>
                <a:latin typeface="Calibri" panose="020F0502020204030204"/>
              </a:endParaRPr>
            </a:p>
          </p:txBody>
        </p:sp>
        <p:sp>
          <p:nvSpPr>
            <p:cNvPr id="2163" name="Freeform 59">
              <a:extLst>
                <a:ext uri="{FF2B5EF4-FFF2-40B4-BE49-F238E27FC236}">
                  <a16:creationId xmlns:a16="http://schemas.microsoft.com/office/drawing/2014/main" id="{E792F7CF-28FC-410D-BE08-5DBB52A9CB2D}"/>
                </a:ext>
              </a:extLst>
            </p:cNvPr>
            <p:cNvSpPr>
              <a:spLocks/>
            </p:cNvSpPr>
            <p:nvPr/>
          </p:nvSpPr>
          <p:spPr bwMode="auto">
            <a:xfrm>
              <a:off x="9692" y="1173"/>
              <a:ext cx="3764" cy="1666"/>
            </a:xfrm>
            <a:custGeom>
              <a:avLst/>
              <a:gdLst>
                <a:gd name="T0" fmla="+- 0 9692 9692"/>
                <a:gd name="T1" fmla="*/ T0 w 3764"/>
                <a:gd name="T2" fmla="+- 0 1451 1173"/>
                <a:gd name="T3" fmla="*/ 1451 h 1666"/>
                <a:gd name="T4" fmla="+- 0 9702 9692"/>
                <a:gd name="T5" fmla="*/ T4 w 3764"/>
                <a:gd name="T6" fmla="+- 0 1377 1173"/>
                <a:gd name="T7" fmla="*/ 1377 h 1666"/>
                <a:gd name="T8" fmla="+- 0 9730 9692"/>
                <a:gd name="T9" fmla="*/ T8 w 3764"/>
                <a:gd name="T10" fmla="+- 0 1311 1173"/>
                <a:gd name="T11" fmla="*/ 1311 h 1666"/>
                <a:gd name="T12" fmla="+- 0 9773 9692"/>
                <a:gd name="T13" fmla="*/ T12 w 3764"/>
                <a:gd name="T14" fmla="+- 0 1254 1173"/>
                <a:gd name="T15" fmla="*/ 1254 h 1666"/>
                <a:gd name="T16" fmla="+- 0 9830 9692"/>
                <a:gd name="T17" fmla="*/ T16 w 3764"/>
                <a:gd name="T18" fmla="+- 0 1211 1173"/>
                <a:gd name="T19" fmla="*/ 1211 h 1666"/>
                <a:gd name="T20" fmla="+- 0 9896 9692"/>
                <a:gd name="T21" fmla="*/ T20 w 3764"/>
                <a:gd name="T22" fmla="+- 0 1183 1173"/>
                <a:gd name="T23" fmla="*/ 1183 h 1666"/>
                <a:gd name="T24" fmla="+- 0 9970 9692"/>
                <a:gd name="T25" fmla="*/ T24 w 3764"/>
                <a:gd name="T26" fmla="+- 0 1173 1173"/>
                <a:gd name="T27" fmla="*/ 1173 h 1666"/>
                <a:gd name="T28" fmla="+- 0 13178 9692"/>
                <a:gd name="T29" fmla="*/ T28 w 3764"/>
                <a:gd name="T30" fmla="+- 0 1173 1173"/>
                <a:gd name="T31" fmla="*/ 1173 h 1666"/>
                <a:gd name="T32" fmla="+- 0 13252 9692"/>
                <a:gd name="T33" fmla="*/ T32 w 3764"/>
                <a:gd name="T34" fmla="+- 0 1183 1173"/>
                <a:gd name="T35" fmla="*/ 1183 h 1666"/>
                <a:gd name="T36" fmla="+- 0 13318 9692"/>
                <a:gd name="T37" fmla="*/ T36 w 3764"/>
                <a:gd name="T38" fmla="+- 0 1211 1173"/>
                <a:gd name="T39" fmla="*/ 1211 h 1666"/>
                <a:gd name="T40" fmla="+- 0 13375 9692"/>
                <a:gd name="T41" fmla="*/ T40 w 3764"/>
                <a:gd name="T42" fmla="+- 0 1254 1173"/>
                <a:gd name="T43" fmla="*/ 1254 h 1666"/>
                <a:gd name="T44" fmla="+- 0 13418 9692"/>
                <a:gd name="T45" fmla="*/ T44 w 3764"/>
                <a:gd name="T46" fmla="+- 0 1311 1173"/>
                <a:gd name="T47" fmla="*/ 1311 h 1666"/>
                <a:gd name="T48" fmla="+- 0 13446 9692"/>
                <a:gd name="T49" fmla="*/ T48 w 3764"/>
                <a:gd name="T50" fmla="+- 0 1377 1173"/>
                <a:gd name="T51" fmla="*/ 1377 h 1666"/>
                <a:gd name="T52" fmla="+- 0 13456 9692"/>
                <a:gd name="T53" fmla="*/ T52 w 3764"/>
                <a:gd name="T54" fmla="+- 0 1451 1173"/>
                <a:gd name="T55" fmla="*/ 1451 h 1666"/>
                <a:gd name="T56" fmla="+- 0 13456 9692"/>
                <a:gd name="T57" fmla="*/ T56 w 3764"/>
                <a:gd name="T58" fmla="+- 0 2561 1173"/>
                <a:gd name="T59" fmla="*/ 2561 h 1666"/>
                <a:gd name="T60" fmla="+- 0 13446 9692"/>
                <a:gd name="T61" fmla="*/ T60 w 3764"/>
                <a:gd name="T62" fmla="+- 0 2635 1173"/>
                <a:gd name="T63" fmla="*/ 2635 h 1666"/>
                <a:gd name="T64" fmla="+- 0 13418 9692"/>
                <a:gd name="T65" fmla="*/ T64 w 3764"/>
                <a:gd name="T66" fmla="+- 0 2701 1173"/>
                <a:gd name="T67" fmla="*/ 2701 h 1666"/>
                <a:gd name="T68" fmla="+- 0 13375 9692"/>
                <a:gd name="T69" fmla="*/ T68 w 3764"/>
                <a:gd name="T70" fmla="+- 0 2758 1173"/>
                <a:gd name="T71" fmla="*/ 2758 h 1666"/>
                <a:gd name="T72" fmla="+- 0 13318 9692"/>
                <a:gd name="T73" fmla="*/ T72 w 3764"/>
                <a:gd name="T74" fmla="+- 0 2801 1173"/>
                <a:gd name="T75" fmla="*/ 2801 h 1666"/>
                <a:gd name="T76" fmla="+- 0 13252 9692"/>
                <a:gd name="T77" fmla="*/ T76 w 3764"/>
                <a:gd name="T78" fmla="+- 0 2829 1173"/>
                <a:gd name="T79" fmla="*/ 2829 h 1666"/>
                <a:gd name="T80" fmla="+- 0 13178 9692"/>
                <a:gd name="T81" fmla="*/ T80 w 3764"/>
                <a:gd name="T82" fmla="+- 0 2839 1173"/>
                <a:gd name="T83" fmla="*/ 2839 h 1666"/>
                <a:gd name="T84" fmla="+- 0 9970 9692"/>
                <a:gd name="T85" fmla="*/ T84 w 3764"/>
                <a:gd name="T86" fmla="+- 0 2839 1173"/>
                <a:gd name="T87" fmla="*/ 2839 h 1666"/>
                <a:gd name="T88" fmla="+- 0 9896 9692"/>
                <a:gd name="T89" fmla="*/ T88 w 3764"/>
                <a:gd name="T90" fmla="+- 0 2829 1173"/>
                <a:gd name="T91" fmla="*/ 2829 h 1666"/>
                <a:gd name="T92" fmla="+- 0 9830 9692"/>
                <a:gd name="T93" fmla="*/ T92 w 3764"/>
                <a:gd name="T94" fmla="+- 0 2801 1173"/>
                <a:gd name="T95" fmla="*/ 2801 h 1666"/>
                <a:gd name="T96" fmla="+- 0 9773 9692"/>
                <a:gd name="T97" fmla="*/ T96 w 3764"/>
                <a:gd name="T98" fmla="+- 0 2758 1173"/>
                <a:gd name="T99" fmla="*/ 2758 h 1666"/>
                <a:gd name="T100" fmla="+- 0 9730 9692"/>
                <a:gd name="T101" fmla="*/ T100 w 3764"/>
                <a:gd name="T102" fmla="+- 0 2701 1173"/>
                <a:gd name="T103" fmla="*/ 2701 h 1666"/>
                <a:gd name="T104" fmla="+- 0 9702 9692"/>
                <a:gd name="T105" fmla="*/ T104 w 3764"/>
                <a:gd name="T106" fmla="+- 0 2635 1173"/>
                <a:gd name="T107" fmla="*/ 2635 h 1666"/>
                <a:gd name="T108" fmla="+- 0 9692 9692"/>
                <a:gd name="T109" fmla="*/ T108 w 3764"/>
                <a:gd name="T110" fmla="+- 0 2561 1173"/>
                <a:gd name="T111" fmla="*/ 2561 h 1666"/>
                <a:gd name="T112" fmla="+- 0 9692 9692"/>
                <a:gd name="T113" fmla="*/ T112 w 3764"/>
                <a:gd name="T114" fmla="+- 0 1451 1173"/>
                <a:gd name="T115" fmla="*/ 1451 h 166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Lst>
              <a:rect l="0" t="0" r="r" b="b"/>
              <a:pathLst>
                <a:path w="3764" h="1666">
                  <a:moveTo>
                    <a:pt x="0" y="278"/>
                  </a:moveTo>
                  <a:lnTo>
                    <a:pt x="10" y="204"/>
                  </a:lnTo>
                  <a:lnTo>
                    <a:pt x="38" y="138"/>
                  </a:lnTo>
                  <a:lnTo>
                    <a:pt x="81" y="81"/>
                  </a:lnTo>
                  <a:lnTo>
                    <a:pt x="138" y="38"/>
                  </a:lnTo>
                  <a:lnTo>
                    <a:pt x="204" y="10"/>
                  </a:lnTo>
                  <a:lnTo>
                    <a:pt x="278" y="0"/>
                  </a:lnTo>
                  <a:lnTo>
                    <a:pt x="3486" y="0"/>
                  </a:lnTo>
                  <a:lnTo>
                    <a:pt x="3560" y="10"/>
                  </a:lnTo>
                  <a:lnTo>
                    <a:pt x="3626" y="38"/>
                  </a:lnTo>
                  <a:lnTo>
                    <a:pt x="3683" y="81"/>
                  </a:lnTo>
                  <a:lnTo>
                    <a:pt x="3726" y="138"/>
                  </a:lnTo>
                  <a:lnTo>
                    <a:pt x="3754" y="204"/>
                  </a:lnTo>
                  <a:lnTo>
                    <a:pt x="3764" y="278"/>
                  </a:lnTo>
                  <a:lnTo>
                    <a:pt x="3764" y="1388"/>
                  </a:lnTo>
                  <a:lnTo>
                    <a:pt x="3754" y="1462"/>
                  </a:lnTo>
                  <a:lnTo>
                    <a:pt x="3726" y="1528"/>
                  </a:lnTo>
                  <a:lnTo>
                    <a:pt x="3683" y="1585"/>
                  </a:lnTo>
                  <a:lnTo>
                    <a:pt x="3626" y="1628"/>
                  </a:lnTo>
                  <a:lnTo>
                    <a:pt x="3560" y="1656"/>
                  </a:lnTo>
                  <a:lnTo>
                    <a:pt x="3486" y="1666"/>
                  </a:lnTo>
                  <a:lnTo>
                    <a:pt x="278" y="1666"/>
                  </a:lnTo>
                  <a:lnTo>
                    <a:pt x="204" y="1656"/>
                  </a:lnTo>
                  <a:lnTo>
                    <a:pt x="138" y="1628"/>
                  </a:lnTo>
                  <a:lnTo>
                    <a:pt x="81" y="1585"/>
                  </a:lnTo>
                  <a:lnTo>
                    <a:pt x="38" y="1528"/>
                  </a:lnTo>
                  <a:lnTo>
                    <a:pt x="10" y="1462"/>
                  </a:lnTo>
                  <a:lnTo>
                    <a:pt x="0" y="1388"/>
                  </a:lnTo>
                  <a:lnTo>
                    <a:pt x="0" y="278"/>
                  </a:lnTo>
                  <a:close/>
                </a:path>
              </a:pathLst>
            </a:custGeom>
            <a:noFill/>
            <a:ln w="12700">
              <a:solidFill>
                <a:srgbClr val="2E528F"/>
              </a:solidFill>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pPr>
              <a:endParaRPr lang="en-US" sz="1350">
                <a:solidFill>
                  <a:prstClr val="black"/>
                </a:solidFill>
                <a:latin typeface="Calibri" panose="020F0502020204030204"/>
              </a:endParaRPr>
            </a:p>
          </p:txBody>
        </p:sp>
        <p:sp>
          <p:nvSpPr>
            <p:cNvPr id="2164" name="Freeform 58">
              <a:extLst>
                <a:ext uri="{FF2B5EF4-FFF2-40B4-BE49-F238E27FC236}">
                  <a16:creationId xmlns:a16="http://schemas.microsoft.com/office/drawing/2014/main" id="{280AD560-5B39-4F9A-8564-1735FF1F2384}"/>
                </a:ext>
              </a:extLst>
            </p:cNvPr>
            <p:cNvSpPr>
              <a:spLocks/>
            </p:cNvSpPr>
            <p:nvPr/>
          </p:nvSpPr>
          <p:spPr bwMode="auto">
            <a:xfrm>
              <a:off x="9694" y="2946"/>
              <a:ext cx="3764" cy="1666"/>
            </a:xfrm>
            <a:custGeom>
              <a:avLst/>
              <a:gdLst>
                <a:gd name="T0" fmla="+- 0 13180 9694"/>
                <a:gd name="T1" fmla="*/ T0 w 3764"/>
                <a:gd name="T2" fmla="+- 0 2946 2946"/>
                <a:gd name="T3" fmla="*/ 2946 h 1666"/>
                <a:gd name="T4" fmla="+- 0 9972 9694"/>
                <a:gd name="T5" fmla="*/ T4 w 3764"/>
                <a:gd name="T6" fmla="+- 0 2946 2946"/>
                <a:gd name="T7" fmla="*/ 2946 h 1666"/>
                <a:gd name="T8" fmla="+- 0 9898 9694"/>
                <a:gd name="T9" fmla="*/ T8 w 3764"/>
                <a:gd name="T10" fmla="+- 0 2956 2946"/>
                <a:gd name="T11" fmla="*/ 2956 h 1666"/>
                <a:gd name="T12" fmla="+- 0 9832 9694"/>
                <a:gd name="T13" fmla="*/ T12 w 3764"/>
                <a:gd name="T14" fmla="+- 0 2984 2946"/>
                <a:gd name="T15" fmla="*/ 2984 h 1666"/>
                <a:gd name="T16" fmla="+- 0 9775 9694"/>
                <a:gd name="T17" fmla="*/ T16 w 3764"/>
                <a:gd name="T18" fmla="+- 0 3027 2946"/>
                <a:gd name="T19" fmla="*/ 3027 h 1666"/>
                <a:gd name="T20" fmla="+- 0 9732 9694"/>
                <a:gd name="T21" fmla="*/ T20 w 3764"/>
                <a:gd name="T22" fmla="+- 0 3084 2946"/>
                <a:gd name="T23" fmla="*/ 3084 h 1666"/>
                <a:gd name="T24" fmla="+- 0 9704 9694"/>
                <a:gd name="T25" fmla="*/ T24 w 3764"/>
                <a:gd name="T26" fmla="+- 0 3150 2946"/>
                <a:gd name="T27" fmla="*/ 3150 h 1666"/>
                <a:gd name="T28" fmla="+- 0 9694 9694"/>
                <a:gd name="T29" fmla="*/ T28 w 3764"/>
                <a:gd name="T30" fmla="+- 0 3224 2946"/>
                <a:gd name="T31" fmla="*/ 3224 h 1666"/>
                <a:gd name="T32" fmla="+- 0 9694 9694"/>
                <a:gd name="T33" fmla="*/ T32 w 3764"/>
                <a:gd name="T34" fmla="+- 0 4334 2946"/>
                <a:gd name="T35" fmla="*/ 4334 h 1666"/>
                <a:gd name="T36" fmla="+- 0 9704 9694"/>
                <a:gd name="T37" fmla="*/ T36 w 3764"/>
                <a:gd name="T38" fmla="+- 0 4408 2946"/>
                <a:gd name="T39" fmla="*/ 4408 h 1666"/>
                <a:gd name="T40" fmla="+- 0 9732 9694"/>
                <a:gd name="T41" fmla="*/ T40 w 3764"/>
                <a:gd name="T42" fmla="+- 0 4474 2946"/>
                <a:gd name="T43" fmla="*/ 4474 h 1666"/>
                <a:gd name="T44" fmla="+- 0 9775 9694"/>
                <a:gd name="T45" fmla="*/ T44 w 3764"/>
                <a:gd name="T46" fmla="+- 0 4531 2946"/>
                <a:gd name="T47" fmla="*/ 4531 h 1666"/>
                <a:gd name="T48" fmla="+- 0 9832 9694"/>
                <a:gd name="T49" fmla="*/ T48 w 3764"/>
                <a:gd name="T50" fmla="+- 0 4574 2946"/>
                <a:gd name="T51" fmla="*/ 4574 h 1666"/>
                <a:gd name="T52" fmla="+- 0 9898 9694"/>
                <a:gd name="T53" fmla="*/ T52 w 3764"/>
                <a:gd name="T54" fmla="+- 0 4602 2946"/>
                <a:gd name="T55" fmla="*/ 4602 h 1666"/>
                <a:gd name="T56" fmla="+- 0 9972 9694"/>
                <a:gd name="T57" fmla="*/ T56 w 3764"/>
                <a:gd name="T58" fmla="+- 0 4612 2946"/>
                <a:gd name="T59" fmla="*/ 4612 h 1666"/>
                <a:gd name="T60" fmla="+- 0 13180 9694"/>
                <a:gd name="T61" fmla="*/ T60 w 3764"/>
                <a:gd name="T62" fmla="+- 0 4612 2946"/>
                <a:gd name="T63" fmla="*/ 4612 h 1666"/>
                <a:gd name="T64" fmla="+- 0 13254 9694"/>
                <a:gd name="T65" fmla="*/ T64 w 3764"/>
                <a:gd name="T66" fmla="+- 0 4602 2946"/>
                <a:gd name="T67" fmla="*/ 4602 h 1666"/>
                <a:gd name="T68" fmla="+- 0 13320 9694"/>
                <a:gd name="T69" fmla="*/ T68 w 3764"/>
                <a:gd name="T70" fmla="+- 0 4574 2946"/>
                <a:gd name="T71" fmla="*/ 4574 h 1666"/>
                <a:gd name="T72" fmla="+- 0 13377 9694"/>
                <a:gd name="T73" fmla="*/ T72 w 3764"/>
                <a:gd name="T74" fmla="+- 0 4531 2946"/>
                <a:gd name="T75" fmla="*/ 4531 h 1666"/>
                <a:gd name="T76" fmla="+- 0 13420 9694"/>
                <a:gd name="T77" fmla="*/ T76 w 3764"/>
                <a:gd name="T78" fmla="+- 0 4474 2946"/>
                <a:gd name="T79" fmla="*/ 4474 h 1666"/>
                <a:gd name="T80" fmla="+- 0 13448 9694"/>
                <a:gd name="T81" fmla="*/ T80 w 3764"/>
                <a:gd name="T82" fmla="+- 0 4408 2946"/>
                <a:gd name="T83" fmla="*/ 4408 h 1666"/>
                <a:gd name="T84" fmla="+- 0 13458 9694"/>
                <a:gd name="T85" fmla="*/ T84 w 3764"/>
                <a:gd name="T86" fmla="+- 0 4334 2946"/>
                <a:gd name="T87" fmla="*/ 4334 h 1666"/>
                <a:gd name="T88" fmla="+- 0 13458 9694"/>
                <a:gd name="T89" fmla="*/ T88 w 3764"/>
                <a:gd name="T90" fmla="+- 0 3224 2946"/>
                <a:gd name="T91" fmla="*/ 3224 h 1666"/>
                <a:gd name="T92" fmla="+- 0 13448 9694"/>
                <a:gd name="T93" fmla="*/ T92 w 3764"/>
                <a:gd name="T94" fmla="+- 0 3150 2946"/>
                <a:gd name="T95" fmla="*/ 3150 h 1666"/>
                <a:gd name="T96" fmla="+- 0 13420 9694"/>
                <a:gd name="T97" fmla="*/ T96 w 3764"/>
                <a:gd name="T98" fmla="+- 0 3084 2946"/>
                <a:gd name="T99" fmla="*/ 3084 h 1666"/>
                <a:gd name="T100" fmla="+- 0 13377 9694"/>
                <a:gd name="T101" fmla="*/ T100 w 3764"/>
                <a:gd name="T102" fmla="+- 0 3027 2946"/>
                <a:gd name="T103" fmla="*/ 3027 h 1666"/>
                <a:gd name="T104" fmla="+- 0 13320 9694"/>
                <a:gd name="T105" fmla="*/ T104 w 3764"/>
                <a:gd name="T106" fmla="+- 0 2984 2946"/>
                <a:gd name="T107" fmla="*/ 2984 h 1666"/>
                <a:gd name="T108" fmla="+- 0 13254 9694"/>
                <a:gd name="T109" fmla="*/ T108 w 3764"/>
                <a:gd name="T110" fmla="+- 0 2956 2946"/>
                <a:gd name="T111" fmla="*/ 2956 h 1666"/>
                <a:gd name="T112" fmla="+- 0 13180 9694"/>
                <a:gd name="T113" fmla="*/ T112 w 3764"/>
                <a:gd name="T114" fmla="+- 0 2946 2946"/>
                <a:gd name="T115" fmla="*/ 2946 h 166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Lst>
              <a:rect l="0" t="0" r="r" b="b"/>
              <a:pathLst>
                <a:path w="3764" h="1666">
                  <a:moveTo>
                    <a:pt x="3486" y="0"/>
                  </a:moveTo>
                  <a:lnTo>
                    <a:pt x="278" y="0"/>
                  </a:lnTo>
                  <a:lnTo>
                    <a:pt x="204" y="10"/>
                  </a:lnTo>
                  <a:lnTo>
                    <a:pt x="138" y="38"/>
                  </a:lnTo>
                  <a:lnTo>
                    <a:pt x="81" y="81"/>
                  </a:lnTo>
                  <a:lnTo>
                    <a:pt x="38" y="138"/>
                  </a:lnTo>
                  <a:lnTo>
                    <a:pt x="10" y="204"/>
                  </a:lnTo>
                  <a:lnTo>
                    <a:pt x="0" y="278"/>
                  </a:lnTo>
                  <a:lnTo>
                    <a:pt x="0" y="1388"/>
                  </a:lnTo>
                  <a:lnTo>
                    <a:pt x="10" y="1462"/>
                  </a:lnTo>
                  <a:lnTo>
                    <a:pt x="38" y="1528"/>
                  </a:lnTo>
                  <a:lnTo>
                    <a:pt x="81" y="1585"/>
                  </a:lnTo>
                  <a:lnTo>
                    <a:pt x="138" y="1628"/>
                  </a:lnTo>
                  <a:lnTo>
                    <a:pt x="204" y="1656"/>
                  </a:lnTo>
                  <a:lnTo>
                    <a:pt x="278" y="1666"/>
                  </a:lnTo>
                  <a:lnTo>
                    <a:pt x="3486" y="1666"/>
                  </a:lnTo>
                  <a:lnTo>
                    <a:pt x="3560" y="1656"/>
                  </a:lnTo>
                  <a:lnTo>
                    <a:pt x="3626" y="1628"/>
                  </a:lnTo>
                  <a:lnTo>
                    <a:pt x="3683" y="1585"/>
                  </a:lnTo>
                  <a:lnTo>
                    <a:pt x="3726" y="1528"/>
                  </a:lnTo>
                  <a:lnTo>
                    <a:pt x="3754" y="1462"/>
                  </a:lnTo>
                  <a:lnTo>
                    <a:pt x="3764" y="1388"/>
                  </a:lnTo>
                  <a:lnTo>
                    <a:pt x="3764" y="278"/>
                  </a:lnTo>
                  <a:lnTo>
                    <a:pt x="3754" y="204"/>
                  </a:lnTo>
                  <a:lnTo>
                    <a:pt x="3726" y="138"/>
                  </a:lnTo>
                  <a:lnTo>
                    <a:pt x="3683" y="81"/>
                  </a:lnTo>
                  <a:lnTo>
                    <a:pt x="3626" y="38"/>
                  </a:lnTo>
                  <a:lnTo>
                    <a:pt x="3560" y="10"/>
                  </a:lnTo>
                  <a:lnTo>
                    <a:pt x="3486" y="0"/>
                  </a:lnTo>
                  <a:close/>
                </a:path>
              </a:pathLst>
            </a:custGeom>
            <a:solidFill>
              <a:srgbClr val="DEEB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pPr>
              <a:endParaRPr lang="en-US" sz="1350">
                <a:solidFill>
                  <a:prstClr val="black"/>
                </a:solidFill>
                <a:latin typeface="Calibri" panose="020F0502020204030204"/>
              </a:endParaRPr>
            </a:p>
          </p:txBody>
        </p:sp>
        <p:sp>
          <p:nvSpPr>
            <p:cNvPr id="2165" name="Freeform 57">
              <a:extLst>
                <a:ext uri="{FF2B5EF4-FFF2-40B4-BE49-F238E27FC236}">
                  <a16:creationId xmlns:a16="http://schemas.microsoft.com/office/drawing/2014/main" id="{E160517D-523F-432B-9A5A-30300B9B76C0}"/>
                </a:ext>
              </a:extLst>
            </p:cNvPr>
            <p:cNvSpPr>
              <a:spLocks/>
            </p:cNvSpPr>
            <p:nvPr/>
          </p:nvSpPr>
          <p:spPr bwMode="auto">
            <a:xfrm>
              <a:off x="9694" y="2946"/>
              <a:ext cx="3764" cy="1666"/>
            </a:xfrm>
            <a:custGeom>
              <a:avLst/>
              <a:gdLst>
                <a:gd name="T0" fmla="+- 0 9694 9694"/>
                <a:gd name="T1" fmla="*/ T0 w 3764"/>
                <a:gd name="T2" fmla="+- 0 3224 2946"/>
                <a:gd name="T3" fmla="*/ 3224 h 1666"/>
                <a:gd name="T4" fmla="+- 0 9704 9694"/>
                <a:gd name="T5" fmla="*/ T4 w 3764"/>
                <a:gd name="T6" fmla="+- 0 3150 2946"/>
                <a:gd name="T7" fmla="*/ 3150 h 1666"/>
                <a:gd name="T8" fmla="+- 0 9732 9694"/>
                <a:gd name="T9" fmla="*/ T8 w 3764"/>
                <a:gd name="T10" fmla="+- 0 3084 2946"/>
                <a:gd name="T11" fmla="*/ 3084 h 1666"/>
                <a:gd name="T12" fmla="+- 0 9775 9694"/>
                <a:gd name="T13" fmla="*/ T12 w 3764"/>
                <a:gd name="T14" fmla="+- 0 3027 2946"/>
                <a:gd name="T15" fmla="*/ 3027 h 1666"/>
                <a:gd name="T16" fmla="+- 0 9832 9694"/>
                <a:gd name="T17" fmla="*/ T16 w 3764"/>
                <a:gd name="T18" fmla="+- 0 2984 2946"/>
                <a:gd name="T19" fmla="*/ 2984 h 1666"/>
                <a:gd name="T20" fmla="+- 0 9898 9694"/>
                <a:gd name="T21" fmla="*/ T20 w 3764"/>
                <a:gd name="T22" fmla="+- 0 2956 2946"/>
                <a:gd name="T23" fmla="*/ 2956 h 1666"/>
                <a:gd name="T24" fmla="+- 0 9972 9694"/>
                <a:gd name="T25" fmla="*/ T24 w 3764"/>
                <a:gd name="T26" fmla="+- 0 2946 2946"/>
                <a:gd name="T27" fmla="*/ 2946 h 1666"/>
                <a:gd name="T28" fmla="+- 0 13180 9694"/>
                <a:gd name="T29" fmla="*/ T28 w 3764"/>
                <a:gd name="T30" fmla="+- 0 2946 2946"/>
                <a:gd name="T31" fmla="*/ 2946 h 1666"/>
                <a:gd name="T32" fmla="+- 0 13254 9694"/>
                <a:gd name="T33" fmla="*/ T32 w 3764"/>
                <a:gd name="T34" fmla="+- 0 2956 2946"/>
                <a:gd name="T35" fmla="*/ 2956 h 1666"/>
                <a:gd name="T36" fmla="+- 0 13320 9694"/>
                <a:gd name="T37" fmla="*/ T36 w 3764"/>
                <a:gd name="T38" fmla="+- 0 2984 2946"/>
                <a:gd name="T39" fmla="*/ 2984 h 1666"/>
                <a:gd name="T40" fmla="+- 0 13377 9694"/>
                <a:gd name="T41" fmla="*/ T40 w 3764"/>
                <a:gd name="T42" fmla="+- 0 3027 2946"/>
                <a:gd name="T43" fmla="*/ 3027 h 1666"/>
                <a:gd name="T44" fmla="+- 0 13420 9694"/>
                <a:gd name="T45" fmla="*/ T44 w 3764"/>
                <a:gd name="T46" fmla="+- 0 3084 2946"/>
                <a:gd name="T47" fmla="*/ 3084 h 1666"/>
                <a:gd name="T48" fmla="+- 0 13448 9694"/>
                <a:gd name="T49" fmla="*/ T48 w 3764"/>
                <a:gd name="T50" fmla="+- 0 3150 2946"/>
                <a:gd name="T51" fmla="*/ 3150 h 1666"/>
                <a:gd name="T52" fmla="+- 0 13458 9694"/>
                <a:gd name="T53" fmla="*/ T52 w 3764"/>
                <a:gd name="T54" fmla="+- 0 3224 2946"/>
                <a:gd name="T55" fmla="*/ 3224 h 1666"/>
                <a:gd name="T56" fmla="+- 0 13458 9694"/>
                <a:gd name="T57" fmla="*/ T56 w 3764"/>
                <a:gd name="T58" fmla="+- 0 4334 2946"/>
                <a:gd name="T59" fmla="*/ 4334 h 1666"/>
                <a:gd name="T60" fmla="+- 0 13448 9694"/>
                <a:gd name="T61" fmla="*/ T60 w 3764"/>
                <a:gd name="T62" fmla="+- 0 4408 2946"/>
                <a:gd name="T63" fmla="*/ 4408 h 1666"/>
                <a:gd name="T64" fmla="+- 0 13420 9694"/>
                <a:gd name="T65" fmla="*/ T64 w 3764"/>
                <a:gd name="T66" fmla="+- 0 4474 2946"/>
                <a:gd name="T67" fmla="*/ 4474 h 1666"/>
                <a:gd name="T68" fmla="+- 0 13377 9694"/>
                <a:gd name="T69" fmla="*/ T68 w 3764"/>
                <a:gd name="T70" fmla="+- 0 4531 2946"/>
                <a:gd name="T71" fmla="*/ 4531 h 1666"/>
                <a:gd name="T72" fmla="+- 0 13320 9694"/>
                <a:gd name="T73" fmla="*/ T72 w 3764"/>
                <a:gd name="T74" fmla="+- 0 4574 2946"/>
                <a:gd name="T75" fmla="*/ 4574 h 1666"/>
                <a:gd name="T76" fmla="+- 0 13254 9694"/>
                <a:gd name="T77" fmla="*/ T76 w 3764"/>
                <a:gd name="T78" fmla="+- 0 4602 2946"/>
                <a:gd name="T79" fmla="*/ 4602 h 1666"/>
                <a:gd name="T80" fmla="+- 0 13180 9694"/>
                <a:gd name="T81" fmla="*/ T80 w 3764"/>
                <a:gd name="T82" fmla="+- 0 4612 2946"/>
                <a:gd name="T83" fmla="*/ 4612 h 1666"/>
                <a:gd name="T84" fmla="+- 0 9972 9694"/>
                <a:gd name="T85" fmla="*/ T84 w 3764"/>
                <a:gd name="T86" fmla="+- 0 4612 2946"/>
                <a:gd name="T87" fmla="*/ 4612 h 1666"/>
                <a:gd name="T88" fmla="+- 0 9898 9694"/>
                <a:gd name="T89" fmla="*/ T88 w 3764"/>
                <a:gd name="T90" fmla="+- 0 4602 2946"/>
                <a:gd name="T91" fmla="*/ 4602 h 1666"/>
                <a:gd name="T92" fmla="+- 0 9832 9694"/>
                <a:gd name="T93" fmla="*/ T92 w 3764"/>
                <a:gd name="T94" fmla="+- 0 4574 2946"/>
                <a:gd name="T95" fmla="*/ 4574 h 1666"/>
                <a:gd name="T96" fmla="+- 0 9775 9694"/>
                <a:gd name="T97" fmla="*/ T96 w 3764"/>
                <a:gd name="T98" fmla="+- 0 4531 2946"/>
                <a:gd name="T99" fmla="*/ 4531 h 1666"/>
                <a:gd name="T100" fmla="+- 0 9732 9694"/>
                <a:gd name="T101" fmla="*/ T100 w 3764"/>
                <a:gd name="T102" fmla="+- 0 4474 2946"/>
                <a:gd name="T103" fmla="*/ 4474 h 1666"/>
                <a:gd name="T104" fmla="+- 0 9704 9694"/>
                <a:gd name="T105" fmla="*/ T104 w 3764"/>
                <a:gd name="T106" fmla="+- 0 4408 2946"/>
                <a:gd name="T107" fmla="*/ 4408 h 1666"/>
                <a:gd name="T108" fmla="+- 0 9694 9694"/>
                <a:gd name="T109" fmla="*/ T108 w 3764"/>
                <a:gd name="T110" fmla="+- 0 4334 2946"/>
                <a:gd name="T111" fmla="*/ 4334 h 1666"/>
                <a:gd name="T112" fmla="+- 0 9694 9694"/>
                <a:gd name="T113" fmla="*/ T112 w 3764"/>
                <a:gd name="T114" fmla="+- 0 3224 2946"/>
                <a:gd name="T115" fmla="*/ 3224 h 166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Lst>
              <a:rect l="0" t="0" r="r" b="b"/>
              <a:pathLst>
                <a:path w="3764" h="1666">
                  <a:moveTo>
                    <a:pt x="0" y="278"/>
                  </a:moveTo>
                  <a:lnTo>
                    <a:pt x="10" y="204"/>
                  </a:lnTo>
                  <a:lnTo>
                    <a:pt x="38" y="138"/>
                  </a:lnTo>
                  <a:lnTo>
                    <a:pt x="81" y="81"/>
                  </a:lnTo>
                  <a:lnTo>
                    <a:pt x="138" y="38"/>
                  </a:lnTo>
                  <a:lnTo>
                    <a:pt x="204" y="10"/>
                  </a:lnTo>
                  <a:lnTo>
                    <a:pt x="278" y="0"/>
                  </a:lnTo>
                  <a:lnTo>
                    <a:pt x="3486" y="0"/>
                  </a:lnTo>
                  <a:lnTo>
                    <a:pt x="3560" y="10"/>
                  </a:lnTo>
                  <a:lnTo>
                    <a:pt x="3626" y="38"/>
                  </a:lnTo>
                  <a:lnTo>
                    <a:pt x="3683" y="81"/>
                  </a:lnTo>
                  <a:lnTo>
                    <a:pt x="3726" y="138"/>
                  </a:lnTo>
                  <a:lnTo>
                    <a:pt x="3754" y="204"/>
                  </a:lnTo>
                  <a:lnTo>
                    <a:pt x="3764" y="278"/>
                  </a:lnTo>
                  <a:lnTo>
                    <a:pt x="3764" y="1388"/>
                  </a:lnTo>
                  <a:lnTo>
                    <a:pt x="3754" y="1462"/>
                  </a:lnTo>
                  <a:lnTo>
                    <a:pt x="3726" y="1528"/>
                  </a:lnTo>
                  <a:lnTo>
                    <a:pt x="3683" y="1585"/>
                  </a:lnTo>
                  <a:lnTo>
                    <a:pt x="3626" y="1628"/>
                  </a:lnTo>
                  <a:lnTo>
                    <a:pt x="3560" y="1656"/>
                  </a:lnTo>
                  <a:lnTo>
                    <a:pt x="3486" y="1666"/>
                  </a:lnTo>
                  <a:lnTo>
                    <a:pt x="278" y="1666"/>
                  </a:lnTo>
                  <a:lnTo>
                    <a:pt x="204" y="1656"/>
                  </a:lnTo>
                  <a:lnTo>
                    <a:pt x="138" y="1628"/>
                  </a:lnTo>
                  <a:lnTo>
                    <a:pt x="81" y="1585"/>
                  </a:lnTo>
                  <a:lnTo>
                    <a:pt x="38" y="1528"/>
                  </a:lnTo>
                  <a:lnTo>
                    <a:pt x="10" y="1462"/>
                  </a:lnTo>
                  <a:lnTo>
                    <a:pt x="0" y="1388"/>
                  </a:lnTo>
                  <a:lnTo>
                    <a:pt x="0" y="278"/>
                  </a:lnTo>
                  <a:close/>
                </a:path>
              </a:pathLst>
            </a:custGeom>
            <a:noFill/>
            <a:ln w="12700">
              <a:solidFill>
                <a:srgbClr val="2E528F"/>
              </a:solidFill>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pPr>
              <a:endParaRPr lang="en-US" sz="1350">
                <a:solidFill>
                  <a:prstClr val="black"/>
                </a:solidFill>
                <a:latin typeface="Calibri" panose="020F0502020204030204"/>
              </a:endParaRPr>
            </a:p>
          </p:txBody>
        </p:sp>
        <p:sp>
          <p:nvSpPr>
            <p:cNvPr id="2166" name="Freeform 56">
              <a:extLst>
                <a:ext uri="{FF2B5EF4-FFF2-40B4-BE49-F238E27FC236}">
                  <a16:creationId xmlns:a16="http://schemas.microsoft.com/office/drawing/2014/main" id="{0FF06171-210B-423C-AEE7-3124FC323108}"/>
                </a:ext>
              </a:extLst>
            </p:cNvPr>
            <p:cNvSpPr>
              <a:spLocks/>
            </p:cNvSpPr>
            <p:nvPr/>
          </p:nvSpPr>
          <p:spPr bwMode="auto">
            <a:xfrm>
              <a:off x="9685" y="4720"/>
              <a:ext cx="3765" cy="1664"/>
            </a:xfrm>
            <a:custGeom>
              <a:avLst/>
              <a:gdLst>
                <a:gd name="T0" fmla="+- 0 13173 9685"/>
                <a:gd name="T1" fmla="*/ T0 w 3765"/>
                <a:gd name="T2" fmla="+- 0 4720 4720"/>
                <a:gd name="T3" fmla="*/ 4720 h 1664"/>
                <a:gd name="T4" fmla="+- 0 9962 9685"/>
                <a:gd name="T5" fmla="*/ T4 w 3765"/>
                <a:gd name="T6" fmla="+- 0 4720 4720"/>
                <a:gd name="T7" fmla="*/ 4720 h 1664"/>
                <a:gd name="T8" fmla="+- 0 9889 9685"/>
                <a:gd name="T9" fmla="*/ T8 w 3765"/>
                <a:gd name="T10" fmla="+- 0 4730 4720"/>
                <a:gd name="T11" fmla="*/ 4730 h 1664"/>
                <a:gd name="T12" fmla="+- 0 9822 9685"/>
                <a:gd name="T13" fmla="*/ T12 w 3765"/>
                <a:gd name="T14" fmla="+- 0 4758 4720"/>
                <a:gd name="T15" fmla="*/ 4758 h 1664"/>
                <a:gd name="T16" fmla="+- 0 9766 9685"/>
                <a:gd name="T17" fmla="*/ T16 w 3765"/>
                <a:gd name="T18" fmla="+- 0 4801 4720"/>
                <a:gd name="T19" fmla="*/ 4801 h 1664"/>
                <a:gd name="T20" fmla="+- 0 9723 9685"/>
                <a:gd name="T21" fmla="*/ T20 w 3765"/>
                <a:gd name="T22" fmla="+- 0 4857 4720"/>
                <a:gd name="T23" fmla="*/ 4857 h 1664"/>
                <a:gd name="T24" fmla="+- 0 9695 9685"/>
                <a:gd name="T25" fmla="*/ T24 w 3765"/>
                <a:gd name="T26" fmla="+- 0 4924 4720"/>
                <a:gd name="T27" fmla="*/ 4924 h 1664"/>
                <a:gd name="T28" fmla="+- 0 9685 9685"/>
                <a:gd name="T29" fmla="*/ T28 w 3765"/>
                <a:gd name="T30" fmla="+- 0 4997 4720"/>
                <a:gd name="T31" fmla="*/ 4997 h 1664"/>
                <a:gd name="T32" fmla="+- 0 9685 9685"/>
                <a:gd name="T33" fmla="*/ T32 w 3765"/>
                <a:gd name="T34" fmla="+- 0 6107 4720"/>
                <a:gd name="T35" fmla="*/ 6107 h 1664"/>
                <a:gd name="T36" fmla="+- 0 9695 9685"/>
                <a:gd name="T37" fmla="*/ T36 w 3765"/>
                <a:gd name="T38" fmla="+- 0 6180 4720"/>
                <a:gd name="T39" fmla="*/ 6180 h 1664"/>
                <a:gd name="T40" fmla="+- 0 9723 9685"/>
                <a:gd name="T41" fmla="*/ T40 w 3765"/>
                <a:gd name="T42" fmla="+- 0 6247 4720"/>
                <a:gd name="T43" fmla="*/ 6247 h 1664"/>
                <a:gd name="T44" fmla="+- 0 9766 9685"/>
                <a:gd name="T45" fmla="*/ T44 w 3765"/>
                <a:gd name="T46" fmla="+- 0 6303 4720"/>
                <a:gd name="T47" fmla="*/ 6303 h 1664"/>
                <a:gd name="T48" fmla="+- 0 9822 9685"/>
                <a:gd name="T49" fmla="*/ T48 w 3765"/>
                <a:gd name="T50" fmla="+- 0 6346 4720"/>
                <a:gd name="T51" fmla="*/ 6346 h 1664"/>
                <a:gd name="T52" fmla="+- 0 9889 9685"/>
                <a:gd name="T53" fmla="*/ T52 w 3765"/>
                <a:gd name="T54" fmla="+- 0 6374 4720"/>
                <a:gd name="T55" fmla="*/ 6374 h 1664"/>
                <a:gd name="T56" fmla="+- 0 9962 9685"/>
                <a:gd name="T57" fmla="*/ T56 w 3765"/>
                <a:gd name="T58" fmla="+- 0 6384 4720"/>
                <a:gd name="T59" fmla="*/ 6384 h 1664"/>
                <a:gd name="T60" fmla="+- 0 13173 9685"/>
                <a:gd name="T61" fmla="*/ T60 w 3765"/>
                <a:gd name="T62" fmla="+- 0 6384 4720"/>
                <a:gd name="T63" fmla="*/ 6384 h 1664"/>
                <a:gd name="T64" fmla="+- 0 13246 9685"/>
                <a:gd name="T65" fmla="*/ T64 w 3765"/>
                <a:gd name="T66" fmla="+- 0 6374 4720"/>
                <a:gd name="T67" fmla="*/ 6374 h 1664"/>
                <a:gd name="T68" fmla="+- 0 13313 9685"/>
                <a:gd name="T69" fmla="*/ T68 w 3765"/>
                <a:gd name="T70" fmla="+- 0 6346 4720"/>
                <a:gd name="T71" fmla="*/ 6346 h 1664"/>
                <a:gd name="T72" fmla="+- 0 13369 9685"/>
                <a:gd name="T73" fmla="*/ T72 w 3765"/>
                <a:gd name="T74" fmla="+- 0 6303 4720"/>
                <a:gd name="T75" fmla="*/ 6303 h 1664"/>
                <a:gd name="T76" fmla="+- 0 13412 9685"/>
                <a:gd name="T77" fmla="*/ T76 w 3765"/>
                <a:gd name="T78" fmla="+- 0 6247 4720"/>
                <a:gd name="T79" fmla="*/ 6247 h 1664"/>
                <a:gd name="T80" fmla="+- 0 13440 9685"/>
                <a:gd name="T81" fmla="*/ T80 w 3765"/>
                <a:gd name="T82" fmla="+- 0 6180 4720"/>
                <a:gd name="T83" fmla="*/ 6180 h 1664"/>
                <a:gd name="T84" fmla="+- 0 13450 9685"/>
                <a:gd name="T85" fmla="*/ T84 w 3765"/>
                <a:gd name="T86" fmla="+- 0 6107 4720"/>
                <a:gd name="T87" fmla="*/ 6107 h 1664"/>
                <a:gd name="T88" fmla="+- 0 13450 9685"/>
                <a:gd name="T89" fmla="*/ T88 w 3765"/>
                <a:gd name="T90" fmla="+- 0 4997 4720"/>
                <a:gd name="T91" fmla="*/ 4997 h 1664"/>
                <a:gd name="T92" fmla="+- 0 13440 9685"/>
                <a:gd name="T93" fmla="*/ T92 w 3765"/>
                <a:gd name="T94" fmla="+- 0 4924 4720"/>
                <a:gd name="T95" fmla="*/ 4924 h 1664"/>
                <a:gd name="T96" fmla="+- 0 13412 9685"/>
                <a:gd name="T97" fmla="*/ T96 w 3765"/>
                <a:gd name="T98" fmla="+- 0 4857 4720"/>
                <a:gd name="T99" fmla="*/ 4857 h 1664"/>
                <a:gd name="T100" fmla="+- 0 13369 9685"/>
                <a:gd name="T101" fmla="*/ T100 w 3765"/>
                <a:gd name="T102" fmla="+- 0 4801 4720"/>
                <a:gd name="T103" fmla="*/ 4801 h 1664"/>
                <a:gd name="T104" fmla="+- 0 13313 9685"/>
                <a:gd name="T105" fmla="*/ T104 w 3765"/>
                <a:gd name="T106" fmla="+- 0 4758 4720"/>
                <a:gd name="T107" fmla="*/ 4758 h 1664"/>
                <a:gd name="T108" fmla="+- 0 13246 9685"/>
                <a:gd name="T109" fmla="*/ T108 w 3765"/>
                <a:gd name="T110" fmla="+- 0 4730 4720"/>
                <a:gd name="T111" fmla="*/ 4730 h 1664"/>
                <a:gd name="T112" fmla="+- 0 13173 9685"/>
                <a:gd name="T113" fmla="*/ T112 w 3765"/>
                <a:gd name="T114" fmla="+- 0 4720 4720"/>
                <a:gd name="T115" fmla="*/ 4720 h 166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Lst>
              <a:rect l="0" t="0" r="r" b="b"/>
              <a:pathLst>
                <a:path w="3765" h="1664">
                  <a:moveTo>
                    <a:pt x="3488" y="0"/>
                  </a:moveTo>
                  <a:lnTo>
                    <a:pt x="277" y="0"/>
                  </a:lnTo>
                  <a:lnTo>
                    <a:pt x="204" y="10"/>
                  </a:lnTo>
                  <a:lnTo>
                    <a:pt x="137" y="38"/>
                  </a:lnTo>
                  <a:lnTo>
                    <a:pt x="81" y="81"/>
                  </a:lnTo>
                  <a:lnTo>
                    <a:pt x="38" y="137"/>
                  </a:lnTo>
                  <a:lnTo>
                    <a:pt x="10" y="204"/>
                  </a:lnTo>
                  <a:lnTo>
                    <a:pt x="0" y="277"/>
                  </a:lnTo>
                  <a:lnTo>
                    <a:pt x="0" y="1387"/>
                  </a:lnTo>
                  <a:lnTo>
                    <a:pt x="10" y="1460"/>
                  </a:lnTo>
                  <a:lnTo>
                    <a:pt x="38" y="1527"/>
                  </a:lnTo>
                  <a:lnTo>
                    <a:pt x="81" y="1583"/>
                  </a:lnTo>
                  <a:lnTo>
                    <a:pt x="137" y="1626"/>
                  </a:lnTo>
                  <a:lnTo>
                    <a:pt x="204" y="1654"/>
                  </a:lnTo>
                  <a:lnTo>
                    <a:pt x="277" y="1664"/>
                  </a:lnTo>
                  <a:lnTo>
                    <a:pt x="3488" y="1664"/>
                  </a:lnTo>
                  <a:lnTo>
                    <a:pt x="3561" y="1654"/>
                  </a:lnTo>
                  <a:lnTo>
                    <a:pt x="3628" y="1626"/>
                  </a:lnTo>
                  <a:lnTo>
                    <a:pt x="3684" y="1583"/>
                  </a:lnTo>
                  <a:lnTo>
                    <a:pt x="3727" y="1527"/>
                  </a:lnTo>
                  <a:lnTo>
                    <a:pt x="3755" y="1460"/>
                  </a:lnTo>
                  <a:lnTo>
                    <a:pt x="3765" y="1387"/>
                  </a:lnTo>
                  <a:lnTo>
                    <a:pt x="3765" y="277"/>
                  </a:lnTo>
                  <a:lnTo>
                    <a:pt x="3755" y="204"/>
                  </a:lnTo>
                  <a:lnTo>
                    <a:pt x="3727" y="137"/>
                  </a:lnTo>
                  <a:lnTo>
                    <a:pt x="3684" y="81"/>
                  </a:lnTo>
                  <a:lnTo>
                    <a:pt x="3628" y="38"/>
                  </a:lnTo>
                  <a:lnTo>
                    <a:pt x="3561" y="10"/>
                  </a:lnTo>
                  <a:lnTo>
                    <a:pt x="3488" y="0"/>
                  </a:lnTo>
                  <a:close/>
                </a:path>
              </a:pathLst>
            </a:custGeom>
            <a:solidFill>
              <a:srgbClr val="DEEB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pPr>
              <a:endParaRPr lang="en-US" sz="1350">
                <a:solidFill>
                  <a:prstClr val="black"/>
                </a:solidFill>
                <a:latin typeface="Calibri" panose="020F0502020204030204"/>
              </a:endParaRPr>
            </a:p>
          </p:txBody>
        </p:sp>
        <p:sp>
          <p:nvSpPr>
            <p:cNvPr id="2167" name="Freeform 55">
              <a:extLst>
                <a:ext uri="{FF2B5EF4-FFF2-40B4-BE49-F238E27FC236}">
                  <a16:creationId xmlns:a16="http://schemas.microsoft.com/office/drawing/2014/main" id="{0B8E2A2E-2D0F-4E3B-B3AB-C4E95483826F}"/>
                </a:ext>
              </a:extLst>
            </p:cNvPr>
            <p:cNvSpPr>
              <a:spLocks/>
            </p:cNvSpPr>
            <p:nvPr/>
          </p:nvSpPr>
          <p:spPr bwMode="auto">
            <a:xfrm>
              <a:off x="9685" y="4720"/>
              <a:ext cx="3765" cy="1664"/>
            </a:xfrm>
            <a:custGeom>
              <a:avLst/>
              <a:gdLst>
                <a:gd name="T0" fmla="+- 0 9685 9685"/>
                <a:gd name="T1" fmla="*/ T0 w 3765"/>
                <a:gd name="T2" fmla="+- 0 4997 4720"/>
                <a:gd name="T3" fmla="*/ 4997 h 1664"/>
                <a:gd name="T4" fmla="+- 0 9695 9685"/>
                <a:gd name="T5" fmla="*/ T4 w 3765"/>
                <a:gd name="T6" fmla="+- 0 4924 4720"/>
                <a:gd name="T7" fmla="*/ 4924 h 1664"/>
                <a:gd name="T8" fmla="+- 0 9723 9685"/>
                <a:gd name="T9" fmla="*/ T8 w 3765"/>
                <a:gd name="T10" fmla="+- 0 4857 4720"/>
                <a:gd name="T11" fmla="*/ 4857 h 1664"/>
                <a:gd name="T12" fmla="+- 0 9766 9685"/>
                <a:gd name="T13" fmla="*/ T12 w 3765"/>
                <a:gd name="T14" fmla="+- 0 4801 4720"/>
                <a:gd name="T15" fmla="*/ 4801 h 1664"/>
                <a:gd name="T16" fmla="+- 0 9822 9685"/>
                <a:gd name="T17" fmla="*/ T16 w 3765"/>
                <a:gd name="T18" fmla="+- 0 4758 4720"/>
                <a:gd name="T19" fmla="*/ 4758 h 1664"/>
                <a:gd name="T20" fmla="+- 0 9889 9685"/>
                <a:gd name="T21" fmla="*/ T20 w 3765"/>
                <a:gd name="T22" fmla="+- 0 4730 4720"/>
                <a:gd name="T23" fmla="*/ 4730 h 1664"/>
                <a:gd name="T24" fmla="+- 0 9962 9685"/>
                <a:gd name="T25" fmla="*/ T24 w 3765"/>
                <a:gd name="T26" fmla="+- 0 4720 4720"/>
                <a:gd name="T27" fmla="*/ 4720 h 1664"/>
                <a:gd name="T28" fmla="+- 0 13173 9685"/>
                <a:gd name="T29" fmla="*/ T28 w 3765"/>
                <a:gd name="T30" fmla="+- 0 4720 4720"/>
                <a:gd name="T31" fmla="*/ 4720 h 1664"/>
                <a:gd name="T32" fmla="+- 0 13246 9685"/>
                <a:gd name="T33" fmla="*/ T32 w 3765"/>
                <a:gd name="T34" fmla="+- 0 4730 4720"/>
                <a:gd name="T35" fmla="*/ 4730 h 1664"/>
                <a:gd name="T36" fmla="+- 0 13313 9685"/>
                <a:gd name="T37" fmla="*/ T36 w 3765"/>
                <a:gd name="T38" fmla="+- 0 4758 4720"/>
                <a:gd name="T39" fmla="*/ 4758 h 1664"/>
                <a:gd name="T40" fmla="+- 0 13369 9685"/>
                <a:gd name="T41" fmla="*/ T40 w 3765"/>
                <a:gd name="T42" fmla="+- 0 4801 4720"/>
                <a:gd name="T43" fmla="*/ 4801 h 1664"/>
                <a:gd name="T44" fmla="+- 0 13412 9685"/>
                <a:gd name="T45" fmla="*/ T44 w 3765"/>
                <a:gd name="T46" fmla="+- 0 4857 4720"/>
                <a:gd name="T47" fmla="*/ 4857 h 1664"/>
                <a:gd name="T48" fmla="+- 0 13440 9685"/>
                <a:gd name="T49" fmla="*/ T48 w 3765"/>
                <a:gd name="T50" fmla="+- 0 4924 4720"/>
                <a:gd name="T51" fmla="*/ 4924 h 1664"/>
                <a:gd name="T52" fmla="+- 0 13450 9685"/>
                <a:gd name="T53" fmla="*/ T52 w 3765"/>
                <a:gd name="T54" fmla="+- 0 4997 4720"/>
                <a:gd name="T55" fmla="*/ 4997 h 1664"/>
                <a:gd name="T56" fmla="+- 0 13450 9685"/>
                <a:gd name="T57" fmla="*/ T56 w 3765"/>
                <a:gd name="T58" fmla="+- 0 6107 4720"/>
                <a:gd name="T59" fmla="*/ 6107 h 1664"/>
                <a:gd name="T60" fmla="+- 0 13440 9685"/>
                <a:gd name="T61" fmla="*/ T60 w 3765"/>
                <a:gd name="T62" fmla="+- 0 6180 4720"/>
                <a:gd name="T63" fmla="*/ 6180 h 1664"/>
                <a:gd name="T64" fmla="+- 0 13412 9685"/>
                <a:gd name="T65" fmla="*/ T64 w 3765"/>
                <a:gd name="T66" fmla="+- 0 6247 4720"/>
                <a:gd name="T67" fmla="*/ 6247 h 1664"/>
                <a:gd name="T68" fmla="+- 0 13369 9685"/>
                <a:gd name="T69" fmla="*/ T68 w 3765"/>
                <a:gd name="T70" fmla="+- 0 6303 4720"/>
                <a:gd name="T71" fmla="*/ 6303 h 1664"/>
                <a:gd name="T72" fmla="+- 0 13313 9685"/>
                <a:gd name="T73" fmla="*/ T72 w 3765"/>
                <a:gd name="T74" fmla="+- 0 6346 4720"/>
                <a:gd name="T75" fmla="*/ 6346 h 1664"/>
                <a:gd name="T76" fmla="+- 0 13246 9685"/>
                <a:gd name="T77" fmla="*/ T76 w 3765"/>
                <a:gd name="T78" fmla="+- 0 6374 4720"/>
                <a:gd name="T79" fmla="*/ 6374 h 1664"/>
                <a:gd name="T80" fmla="+- 0 13173 9685"/>
                <a:gd name="T81" fmla="*/ T80 w 3765"/>
                <a:gd name="T82" fmla="+- 0 6384 4720"/>
                <a:gd name="T83" fmla="*/ 6384 h 1664"/>
                <a:gd name="T84" fmla="+- 0 9962 9685"/>
                <a:gd name="T85" fmla="*/ T84 w 3765"/>
                <a:gd name="T86" fmla="+- 0 6384 4720"/>
                <a:gd name="T87" fmla="*/ 6384 h 1664"/>
                <a:gd name="T88" fmla="+- 0 9889 9685"/>
                <a:gd name="T89" fmla="*/ T88 w 3765"/>
                <a:gd name="T90" fmla="+- 0 6374 4720"/>
                <a:gd name="T91" fmla="*/ 6374 h 1664"/>
                <a:gd name="T92" fmla="+- 0 9822 9685"/>
                <a:gd name="T93" fmla="*/ T92 w 3765"/>
                <a:gd name="T94" fmla="+- 0 6346 4720"/>
                <a:gd name="T95" fmla="*/ 6346 h 1664"/>
                <a:gd name="T96" fmla="+- 0 9766 9685"/>
                <a:gd name="T97" fmla="*/ T96 w 3765"/>
                <a:gd name="T98" fmla="+- 0 6303 4720"/>
                <a:gd name="T99" fmla="*/ 6303 h 1664"/>
                <a:gd name="T100" fmla="+- 0 9723 9685"/>
                <a:gd name="T101" fmla="*/ T100 w 3765"/>
                <a:gd name="T102" fmla="+- 0 6247 4720"/>
                <a:gd name="T103" fmla="*/ 6247 h 1664"/>
                <a:gd name="T104" fmla="+- 0 9695 9685"/>
                <a:gd name="T105" fmla="*/ T104 w 3765"/>
                <a:gd name="T106" fmla="+- 0 6180 4720"/>
                <a:gd name="T107" fmla="*/ 6180 h 1664"/>
                <a:gd name="T108" fmla="+- 0 9685 9685"/>
                <a:gd name="T109" fmla="*/ T108 w 3765"/>
                <a:gd name="T110" fmla="+- 0 6107 4720"/>
                <a:gd name="T111" fmla="*/ 6107 h 1664"/>
                <a:gd name="T112" fmla="+- 0 9685 9685"/>
                <a:gd name="T113" fmla="*/ T112 w 3765"/>
                <a:gd name="T114" fmla="+- 0 4997 4720"/>
                <a:gd name="T115" fmla="*/ 4997 h 166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Lst>
              <a:rect l="0" t="0" r="r" b="b"/>
              <a:pathLst>
                <a:path w="3765" h="1664">
                  <a:moveTo>
                    <a:pt x="0" y="277"/>
                  </a:moveTo>
                  <a:lnTo>
                    <a:pt x="10" y="204"/>
                  </a:lnTo>
                  <a:lnTo>
                    <a:pt x="38" y="137"/>
                  </a:lnTo>
                  <a:lnTo>
                    <a:pt x="81" y="81"/>
                  </a:lnTo>
                  <a:lnTo>
                    <a:pt x="137" y="38"/>
                  </a:lnTo>
                  <a:lnTo>
                    <a:pt x="204" y="10"/>
                  </a:lnTo>
                  <a:lnTo>
                    <a:pt x="277" y="0"/>
                  </a:lnTo>
                  <a:lnTo>
                    <a:pt x="3488" y="0"/>
                  </a:lnTo>
                  <a:lnTo>
                    <a:pt x="3561" y="10"/>
                  </a:lnTo>
                  <a:lnTo>
                    <a:pt x="3628" y="38"/>
                  </a:lnTo>
                  <a:lnTo>
                    <a:pt x="3684" y="81"/>
                  </a:lnTo>
                  <a:lnTo>
                    <a:pt x="3727" y="137"/>
                  </a:lnTo>
                  <a:lnTo>
                    <a:pt x="3755" y="204"/>
                  </a:lnTo>
                  <a:lnTo>
                    <a:pt x="3765" y="277"/>
                  </a:lnTo>
                  <a:lnTo>
                    <a:pt x="3765" y="1387"/>
                  </a:lnTo>
                  <a:lnTo>
                    <a:pt x="3755" y="1460"/>
                  </a:lnTo>
                  <a:lnTo>
                    <a:pt x="3727" y="1527"/>
                  </a:lnTo>
                  <a:lnTo>
                    <a:pt x="3684" y="1583"/>
                  </a:lnTo>
                  <a:lnTo>
                    <a:pt x="3628" y="1626"/>
                  </a:lnTo>
                  <a:lnTo>
                    <a:pt x="3561" y="1654"/>
                  </a:lnTo>
                  <a:lnTo>
                    <a:pt x="3488" y="1664"/>
                  </a:lnTo>
                  <a:lnTo>
                    <a:pt x="277" y="1664"/>
                  </a:lnTo>
                  <a:lnTo>
                    <a:pt x="204" y="1654"/>
                  </a:lnTo>
                  <a:lnTo>
                    <a:pt x="137" y="1626"/>
                  </a:lnTo>
                  <a:lnTo>
                    <a:pt x="81" y="1583"/>
                  </a:lnTo>
                  <a:lnTo>
                    <a:pt x="38" y="1527"/>
                  </a:lnTo>
                  <a:lnTo>
                    <a:pt x="10" y="1460"/>
                  </a:lnTo>
                  <a:lnTo>
                    <a:pt x="0" y="1387"/>
                  </a:lnTo>
                  <a:lnTo>
                    <a:pt x="0" y="277"/>
                  </a:lnTo>
                  <a:close/>
                </a:path>
              </a:pathLst>
            </a:custGeom>
            <a:noFill/>
            <a:ln w="12700">
              <a:solidFill>
                <a:srgbClr val="2E528F"/>
              </a:solidFill>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pPr>
              <a:endParaRPr lang="en-US" sz="1350">
                <a:solidFill>
                  <a:prstClr val="black"/>
                </a:solidFill>
                <a:latin typeface="Calibri" panose="020F0502020204030204"/>
              </a:endParaRPr>
            </a:p>
          </p:txBody>
        </p:sp>
        <p:sp>
          <p:nvSpPr>
            <p:cNvPr id="2168" name="Rectangle 54">
              <a:extLst>
                <a:ext uri="{FF2B5EF4-FFF2-40B4-BE49-F238E27FC236}">
                  <a16:creationId xmlns:a16="http://schemas.microsoft.com/office/drawing/2014/main" id="{E29A1A73-F3AE-4730-A01B-811B3AABAACA}"/>
                </a:ext>
              </a:extLst>
            </p:cNvPr>
            <p:cNvSpPr>
              <a:spLocks noChangeArrowheads="1"/>
            </p:cNvSpPr>
            <p:nvPr/>
          </p:nvSpPr>
          <p:spPr bwMode="auto">
            <a:xfrm>
              <a:off x="4872" y="550"/>
              <a:ext cx="4212" cy="5969"/>
            </a:xfrm>
            <a:prstGeom prst="rect">
              <a:avLst/>
            </a:prstGeom>
            <a:solidFill>
              <a:srgbClr val="B4C6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pPr>
              <a:endParaRPr lang="en-US" sz="1350">
                <a:solidFill>
                  <a:prstClr val="black"/>
                </a:solidFill>
                <a:latin typeface="Calibri" panose="020F0502020204030204"/>
              </a:endParaRPr>
            </a:p>
          </p:txBody>
        </p:sp>
        <p:sp>
          <p:nvSpPr>
            <p:cNvPr id="2169" name="Rectangle 53">
              <a:extLst>
                <a:ext uri="{FF2B5EF4-FFF2-40B4-BE49-F238E27FC236}">
                  <a16:creationId xmlns:a16="http://schemas.microsoft.com/office/drawing/2014/main" id="{5D2D5CD8-F981-4E66-912D-77D973D58AC3}"/>
                </a:ext>
              </a:extLst>
            </p:cNvPr>
            <p:cNvSpPr>
              <a:spLocks noChangeArrowheads="1"/>
            </p:cNvSpPr>
            <p:nvPr/>
          </p:nvSpPr>
          <p:spPr bwMode="auto">
            <a:xfrm>
              <a:off x="4872" y="550"/>
              <a:ext cx="4212" cy="5969"/>
            </a:xfrm>
            <a:prstGeom prst="rect">
              <a:avLst/>
            </a:prstGeom>
            <a:noFill/>
            <a:ln w="12700">
              <a:solidFill>
                <a:srgbClr val="2E528F"/>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pPr>
              <a:endParaRPr lang="en-US" sz="1350">
                <a:solidFill>
                  <a:prstClr val="black"/>
                </a:solidFill>
                <a:latin typeface="Calibri" panose="020F0502020204030204"/>
              </a:endParaRPr>
            </a:p>
          </p:txBody>
        </p:sp>
        <p:sp>
          <p:nvSpPr>
            <p:cNvPr id="2170" name="Freeform 52">
              <a:extLst>
                <a:ext uri="{FF2B5EF4-FFF2-40B4-BE49-F238E27FC236}">
                  <a16:creationId xmlns:a16="http://schemas.microsoft.com/office/drawing/2014/main" id="{ACA306DE-74D4-48B0-938F-882356E1864F}"/>
                </a:ext>
              </a:extLst>
            </p:cNvPr>
            <p:cNvSpPr>
              <a:spLocks/>
            </p:cNvSpPr>
            <p:nvPr/>
          </p:nvSpPr>
          <p:spPr bwMode="auto">
            <a:xfrm>
              <a:off x="5096" y="1150"/>
              <a:ext cx="3764" cy="1666"/>
            </a:xfrm>
            <a:custGeom>
              <a:avLst/>
              <a:gdLst>
                <a:gd name="T0" fmla="+- 0 8582 5096"/>
                <a:gd name="T1" fmla="*/ T0 w 3764"/>
                <a:gd name="T2" fmla="+- 0 1150 1150"/>
                <a:gd name="T3" fmla="*/ 1150 h 1666"/>
                <a:gd name="T4" fmla="+- 0 5374 5096"/>
                <a:gd name="T5" fmla="*/ T4 w 3764"/>
                <a:gd name="T6" fmla="+- 0 1150 1150"/>
                <a:gd name="T7" fmla="*/ 1150 h 1666"/>
                <a:gd name="T8" fmla="+- 0 5300 5096"/>
                <a:gd name="T9" fmla="*/ T8 w 3764"/>
                <a:gd name="T10" fmla="+- 0 1160 1150"/>
                <a:gd name="T11" fmla="*/ 1160 h 1666"/>
                <a:gd name="T12" fmla="+- 0 5234 5096"/>
                <a:gd name="T13" fmla="*/ T12 w 3764"/>
                <a:gd name="T14" fmla="+- 0 1188 1150"/>
                <a:gd name="T15" fmla="*/ 1188 h 1666"/>
                <a:gd name="T16" fmla="+- 0 5177 5096"/>
                <a:gd name="T17" fmla="*/ T16 w 3764"/>
                <a:gd name="T18" fmla="+- 0 1231 1150"/>
                <a:gd name="T19" fmla="*/ 1231 h 1666"/>
                <a:gd name="T20" fmla="+- 0 5134 5096"/>
                <a:gd name="T21" fmla="*/ T20 w 3764"/>
                <a:gd name="T22" fmla="+- 0 1288 1150"/>
                <a:gd name="T23" fmla="*/ 1288 h 1666"/>
                <a:gd name="T24" fmla="+- 0 5106 5096"/>
                <a:gd name="T25" fmla="*/ T24 w 3764"/>
                <a:gd name="T26" fmla="+- 0 1354 1150"/>
                <a:gd name="T27" fmla="*/ 1354 h 1666"/>
                <a:gd name="T28" fmla="+- 0 5096 5096"/>
                <a:gd name="T29" fmla="*/ T28 w 3764"/>
                <a:gd name="T30" fmla="+- 0 1428 1150"/>
                <a:gd name="T31" fmla="*/ 1428 h 1666"/>
                <a:gd name="T32" fmla="+- 0 5096 5096"/>
                <a:gd name="T33" fmla="*/ T32 w 3764"/>
                <a:gd name="T34" fmla="+- 0 2538 1150"/>
                <a:gd name="T35" fmla="*/ 2538 h 1666"/>
                <a:gd name="T36" fmla="+- 0 5106 5096"/>
                <a:gd name="T37" fmla="*/ T36 w 3764"/>
                <a:gd name="T38" fmla="+- 0 2612 1150"/>
                <a:gd name="T39" fmla="*/ 2612 h 1666"/>
                <a:gd name="T40" fmla="+- 0 5134 5096"/>
                <a:gd name="T41" fmla="*/ T40 w 3764"/>
                <a:gd name="T42" fmla="+- 0 2678 1150"/>
                <a:gd name="T43" fmla="*/ 2678 h 1666"/>
                <a:gd name="T44" fmla="+- 0 5177 5096"/>
                <a:gd name="T45" fmla="*/ T44 w 3764"/>
                <a:gd name="T46" fmla="+- 0 2735 1150"/>
                <a:gd name="T47" fmla="*/ 2735 h 1666"/>
                <a:gd name="T48" fmla="+- 0 5234 5096"/>
                <a:gd name="T49" fmla="*/ T48 w 3764"/>
                <a:gd name="T50" fmla="+- 0 2778 1150"/>
                <a:gd name="T51" fmla="*/ 2778 h 1666"/>
                <a:gd name="T52" fmla="+- 0 5300 5096"/>
                <a:gd name="T53" fmla="*/ T52 w 3764"/>
                <a:gd name="T54" fmla="+- 0 2806 1150"/>
                <a:gd name="T55" fmla="*/ 2806 h 1666"/>
                <a:gd name="T56" fmla="+- 0 5374 5096"/>
                <a:gd name="T57" fmla="*/ T56 w 3764"/>
                <a:gd name="T58" fmla="+- 0 2816 1150"/>
                <a:gd name="T59" fmla="*/ 2816 h 1666"/>
                <a:gd name="T60" fmla="+- 0 8582 5096"/>
                <a:gd name="T61" fmla="*/ T60 w 3764"/>
                <a:gd name="T62" fmla="+- 0 2816 1150"/>
                <a:gd name="T63" fmla="*/ 2816 h 1666"/>
                <a:gd name="T64" fmla="+- 0 8656 5096"/>
                <a:gd name="T65" fmla="*/ T64 w 3764"/>
                <a:gd name="T66" fmla="+- 0 2806 1150"/>
                <a:gd name="T67" fmla="*/ 2806 h 1666"/>
                <a:gd name="T68" fmla="+- 0 8722 5096"/>
                <a:gd name="T69" fmla="*/ T68 w 3764"/>
                <a:gd name="T70" fmla="+- 0 2778 1150"/>
                <a:gd name="T71" fmla="*/ 2778 h 1666"/>
                <a:gd name="T72" fmla="+- 0 8779 5096"/>
                <a:gd name="T73" fmla="*/ T72 w 3764"/>
                <a:gd name="T74" fmla="+- 0 2735 1150"/>
                <a:gd name="T75" fmla="*/ 2735 h 1666"/>
                <a:gd name="T76" fmla="+- 0 8822 5096"/>
                <a:gd name="T77" fmla="*/ T76 w 3764"/>
                <a:gd name="T78" fmla="+- 0 2678 1150"/>
                <a:gd name="T79" fmla="*/ 2678 h 1666"/>
                <a:gd name="T80" fmla="+- 0 8850 5096"/>
                <a:gd name="T81" fmla="*/ T80 w 3764"/>
                <a:gd name="T82" fmla="+- 0 2612 1150"/>
                <a:gd name="T83" fmla="*/ 2612 h 1666"/>
                <a:gd name="T84" fmla="+- 0 8860 5096"/>
                <a:gd name="T85" fmla="*/ T84 w 3764"/>
                <a:gd name="T86" fmla="+- 0 2538 1150"/>
                <a:gd name="T87" fmla="*/ 2538 h 1666"/>
                <a:gd name="T88" fmla="+- 0 8860 5096"/>
                <a:gd name="T89" fmla="*/ T88 w 3764"/>
                <a:gd name="T90" fmla="+- 0 1428 1150"/>
                <a:gd name="T91" fmla="*/ 1428 h 1666"/>
                <a:gd name="T92" fmla="+- 0 8850 5096"/>
                <a:gd name="T93" fmla="*/ T92 w 3764"/>
                <a:gd name="T94" fmla="+- 0 1354 1150"/>
                <a:gd name="T95" fmla="*/ 1354 h 1666"/>
                <a:gd name="T96" fmla="+- 0 8822 5096"/>
                <a:gd name="T97" fmla="*/ T96 w 3764"/>
                <a:gd name="T98" fmla="+- 0 1288 1150"/>
                <a:gd name="T99" fmla="*/ 1288 h 1666"/>
                <a:gd name="T100" fmla="+- 0 8779 5096"/>
                <a:gd name="T101" fmla="*/ T100 w 3764"/>
                <a:gd name="T102" fmla="+- 0 1231 1150"/>
                <a:gd name="T103" fmla="*/ 1231 h 1666"/>
                <a:gd name="T104" fmla="+- 0 8722 5096"/>
                <a:gd name="T105" fmla="*/ T104 w 3764"/>
                <a:gd name="T106" fmla="+- 0 1188 1150"/>
                <a:gd name="T107" fmla="*/ 1188 h 1666"/>
                <a:gd name="T108" fmla="+- 0 8656 5096"/>
                <a:gd name="T109" fmla="*/ T108 w 3764"/>
                <a:gd name="T110" fmla="+- 0 1160 1150"/>
                <a:gd name="T111" fmla="*/ 1160 h 1666"/>
                <a:gd name="T112" fmla="+- 0 8582 5096"/>
                <a:gd name="T113" fmla="*/ T112 w 3764"/>
                <a:gd name="T114" fmla="+- 0 1150 1150"/>
                <a:gd name="T115" fmla="*/ 1150 h 166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Lst>
              <a:rect l="0" t="0" r="r" b="b"/>
              <a:pathLst>
                <a:path w="3764" h="1666">
                  <a:moveTo>
                    <a:pt x="3486" y="0"/>
                  </a:moveTo>
                  <a:lnTo>
                    <a:pt x="278" y="0"/>
                  </a:lnTo>
                  <a:lnTo>
                    <a:pt x="204" y="10"/>
                  </a:lnTo>
                  <a:lnTo>
                    <a:pt x="138" y="38"/>
                  </a:lnTo>
                  <a:lnTo>
                    <a:pt x="81" y="81"/>
                  </a:lnTo>
                  <a:lnTo>
                    <a:pt x="38" y="138"/>
                  </a:lnTo>
                  <a:lnTo>
                    <a:pt x="10" y="204"/>
                  </a:lnTo>
                  <a:lnTo>
                    <a:pt x="0" y="278"/>
                  </a:lnTo>
                  <a:lnTo>
                    <a:pt x="0" y="1388"/>
                  </a:lnTo>
                  <a:lnTo>
                    <a:pt x="10" y="1462"/>
                  </a:lnTo>
                  <a:lnTo>
                    <a:pt x="38" y="1528"/>
                  </a:lnTo>
                  <a:lnTo>
                    <a:pt x="81" y="1585"/>
                  </a:lnTo>
                  <a:lnTo>
                    <a:pt x="138" y="1628"/>
                  </a:lnTo>
                  <a:lnTo>
                    <a:pt x="204" y="1656"/>
                  </a:lnTo>
                  <a:lnTo>
                    <a:pt x="278" y="1666"/>
                  </a:lnTo>
                  <a:lnTo>
                    <a:pt x="3486" y="1666"/>
                  </a:lnTo>
                  <a:lnTo>
                    <a:pt x="3560" y="1656"/>
                  </a:lnTo>
                  <a:lnTo>
                    <a:pt x="3626" y="1628"/>
                  </a:lnTo>
                  <a:lnTo>
                    <a:pt x="3683" y="1585"/>
                  </a:lnTo>
                  <a:lnTo>
                    <a:pt x="3726" y="1528"/>
                  </a:lnTo>
                  <a:lnTo>
                    <a:pt x="3754" y="1462"/>
                  </a:lnTo>
                  <a:lnTo>
                    <a:pt x="3764" y="1388"/>
                  </a:lnTo>
                  <a:lnTo>
                    <a:pt x="3764" y="278"/>
                  </a:lnTo>
                  <a:lnTo>
                    <a:pt x="3754" y="204"/>
                  </a:lnTo>
                  <a:lnTo>
                    <a:pt x="3726" y="138"/>
                  </a:lnTo>
                  <a:lnTo>
                    <a:pt x="3683" y="81"/>
                  </a:lnTo>
                  <a:lnTo>
                    <a:pt x="3626" y="38"/>
                  </a:lnTo>
                  <a:lnTo>
                    <a:pt x="3560" y="10"/>
                  </a:lnTo>
                  <a:lnTo>
                    <a:pt x="3486" y="0"/>
                  </a:lnTo>
                  <a:close/>
                </a:path>
              </a:pathLst>
            </a:custGeom>
            <a:solidFill>
              <a:srgbClr val="DEEB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pPr>
              <a:endParaRPr lang="en-US" sz="1350">
                <a:solidFill>
                  <a:prstClr val="black"/>
                </a:solidFill>
                <a:latin typeface="Calibri" panose="020F0502020204030204"/>
              </a:endParaRPr>
            </a:p>
          </p:txBody>
        </p:sp>
        <p:sp>
          <p:nvSpPr>
            <p:cNvPr id="2171" name="Freeform 51">
              <a:extLst>
                <a:ext uri="{FF2B5EF4-FFF2-40B4-BE49-F238E27FC236}">
                  <a16:creationId xmlns:a16="http://schemas.microsoft.com/office/drawing/2014/main" id="{12696F3B-6573-4C75-A4D1-C897CBF6FB0C}"/>
                </a:ext>
              </a:extLst>
            </p:cNvPr>
            <p:cNvSpPr>
              <a:spLocks/>
            </p:cNvSpPr>
            <p:nvPr/>
          </p:nvSpPr>
          <p:spPr bwMode="auto">
            <a:xfrm>
              <a:off x="5096" y="1150"/>
              <a:ext cx="3764" cy="1666"/>
            </a:xfrm>
            <a:custGeom>
              <a:avLst/>
              <a:gdLst>
                <a:gd name="T0" fmla="+- 0 5096 5096"/>
                <a:gd name="T1" fmla="*/ T0 w 3764"/>
                <a:gd name="T2" fmla="+- 0 1428 1150"/>
                <a:gd name="T3" fmla="*/ 1428 h 1666"/>
                <a:gd name="T4" fmla="+- 0 5106 5096"/>
                <a:gd name="T5" fmla="*/ T4 w 3764"/>
                <a:gd name="T6" fmla="+- 0 1354 1150"/>
                <a:gd name="T7" fmla="*/ 1354 h 1666"/>
                <a:gd name="T8" fmla="+- 0 5134 5096"/>
                <a:gd name="T9" fmla="*/ T8 w 3764"/>
                <a:gd name="T10" fmla="+- 0 1288 1150"/>
                <a:gd name="T11" fmla="*/ 1288 h 1666"/>
                <a:gd name="T12" fmla="+- 0 5177 5096"/>
                <a:gd name="T13" fmla="*/ T12 w 3764"/>
                <a:gd name="T14" fmla="+- 0 1231 1150"/>
                <a:gd name="T15" fmla="*/ 1231 h 1666"/>
                <a:gd name="T16" fmla="+- 0 5234 5096"/>
                <a:gd name="T17" fmla="*/ T16 w 3764"/>
                <a:gd name="T18" fmla="+- 0 1188 1150"/>
                <a:gd name="T19" fmla="*/ 1188 h 1666"/>
                <a:gd name="T20" fmla="+- 0 5300 5096"/>
                <a:gd name="T21" fmla="*/ T20 w 3764"/>
                <a:gd name="T22" fmla="+- 0 1160 1150"/>
                <a:gd name="T23" fmla="*/ 1160 h 1666"/>
                <a:gd name="T24" fmla="+- 0 5374 5096"/>
                <a:gd name="T25" fmla="*/ T24 w 3764"/>
                <a:gd name="T26" fmla="+- 0 1150 1150"/>
                <a:gd name="T27" fmla="*/ 1150 h 1666"/>
                <a:gd name="T28" fmla="+- 0 8582 5096"/>
                <a:gd name="T29" fmla="*/ T28 w 3764"/>
                <a:gd name="T30" fmla="+- 0 1150 1150"/>
                <a:gd name="T31" fmla="*/ 1150 h 1666"/>
                <a:gd name="T32" fmla="+- 0 8656 5096"/>
                <a:gd name="T33" fmla="*/ T32 w 3764"/>
                <a:gd name="T34" fmla="+- 0 1160 1150"/>
                <a:gd name="T35" fmla="*/ 1160 h 1666"/>
                <a:gd name="T36" fmla="+- 0 8722 5096"/>
                <a:gd name="T37" fmla="*/ T36 w 3764"/>
                <a:gd name="T38" fmla="+- 0 1188 1150"/>
                <a:gd name="T39" fmla="*/ 1188 h 1666"/>
                <a:gd name="T40" fmla="+- 0 8779 5096"/>
                <a:gd name="T41" fmla="*/ T40 w 3764"/>
                <a:gd name="T42" fmla="+- 0 1231 1150"/>
                <a:gd name="T43" fmla="*/ 1231 h 1666"/>
                <a:gd name="T44" fmla="+- 0 8822 5096"/>
                <a:gd name="T45" fmla="*/ T44 w 3764"/>
                <a:gd name="T46" fmla="+- 0 1288 1150"/>
                <a:gd name="T47" fmla="*/ 1288 h 1666"/>
                <a:gd name="T48" fmla="+- 0 8850 5096"/>
                <a:gd name="T49" fmla="*/ T48 w 3764"/>
                <a:gd name="T50" fmla="+- 0 1354 1150"/>
                <a:gd name="T51" fmla="*/ 1354 h 1666"/>
                <a:gd name="T52" fmla="+- 0 8860 5096"/>
                <a:gd name="T53" fmla="*/ T52 w 3764"/>
                <a:gd name="T54" fmla="+- 0 1428 1150"/>
                <a:gd name="T55" fmla="*/ 1428 h 1666"/>
                <a:gd name="T56" fmla="+- 0 8860 5096"/>
                <a:gd name="T57" fmla="*/ T56 w 3764"/>
                <a:gd name="T58" fmla="+- 0 2538 1150"/>
                <a:gd name="T59" fmla="*/ 2538 h 1666"/>
                <a:gd name="T60" fmla="+- 0 8850 5096"/>
                <a:gd name="T61" fmla="*/ T60 w 3764"/>
                <a:gd name="T62" fmla="+- 0 2612 1150"/>
                <a:gd name="T63" fmla="*/ 2612 h 1666"/>
                <a:gd name="T64" fmla="+- 0 8822 5096"/>
                <a:gd name="T65" fmla="*/ T64 w 3764"/>
                <a:gd name="T66" fmla="+- 0 2678 1150"/>
                <a:gd name="T67" fmla="*/ 2678 h 1666"/>
                <a:gd name="T68" fmla="+- 0 8779 5096"/>
                <a:gd name="T69" fmla="*/ T68 w 3764"/>
                <a:gd name="T70" fmla="+- 0 2735 1150"/>
                <a:gd name="T71" fmla="*/ 2735 h 1666"/>
                <a:gd name="T72" fmla="+- 0 8722 5096"/>
                <a:gd name="T73" fmla="*/ T72 w 3764"/>
                <a:gd name="T74" fmla="+- 0 2778 1150"/>
                <a:gd name="T75" fmla="*/ 2778 h 1666"/>
                <a:gd name="T76" fmla="+- 0 8656 5096"/>
                <a:gd name="T77" fmla="*/ T76 w 3764"/>
                <a:gd name="T78" fmla="+- 0 2806 1150"/>
                <a:gd name="T79" fmla="*/ 2806 h 1666"/>
                <a:gd name="T80" fmla="+- 0 8582 5096"/>
                <a:gd name="T81" fmla="*/ T80 w 3764"/>
                <a:gd name="T82" fmla="+- 0 2816 1150"/>
                <a:gd name="T83" fmla="*/ 2816 h 1666"/>
                <a:gd name="T84" fmla="+- 0 5374 5096"/>
                <a:gd name="T85" fmla="*/ T84 w 3764"/>
                <a:gd name="T86" fmla="+- 0 2816 1150"/>
                <a:gd name="T87" fmla="*/ 2816 h 1666"/>
                <a:gd name="T88" fmla="+- 0 5300 5096"/>
                <a:gd name="T89" fmla="*/ T88 w 3764"/>
                <a:gd name="T90" fmla="+- 0 2806 1150"/>
                <a:gd name="T91" fmla="*/ 2806 h 1666"/>
                <a:gd name="T92" fmla="+- 0 5234 5096"/>
                <a:gd name="T93" fmla="*/ T92 w 3764"/>
                <a:gd name="T94" fmla="+- 0 2778 1150"/>
                <a:gd name="T95" fmla="*/ 2778 h 1666"/>
                <a:gd name="T96" fmla="+- 0 5177 5096"/>
                <a:gd name="T97" fmla="*/ T96 w 3764"/>
                <a:gd name="T98" fmla="+- 0 2735 1150"/>
                <a:gd name="T99" fmla="*/ 2735 h 1666"/>
                <a:gd name="T100" fmla="+- 0 5134 5096"/>
                <a:gd name="T101" fmla="*/ T100 w 3764"/>
                <a:gd name="T102" fmla="+- 0 2678 1150"/>
                <a:gd name="T103" fmla="*/ 2678 h 1666"/>
                <a:gd name="T104" fmla="+- 0 5106 5096"/>
                <a:gd name="T105" fmla="*/ T104 w 3764"/>
                <a:gd name="T106" fmla="+- 0 2612 1150"/>
                <a:gd name="T107" fmla="*/ 2612 h 1666"/>
                <a:gd name="T108" fmla="+- 0 5096 5096"/>
                <a:gd name="T109" fmla="*/ T108 w 3764"/>
                <a:gd name="T110" fmla="+- 0 2538 1150"/>
                <a:gd name="T111" fmla="*/ 2538 h 1666"/>
                <a:gd name="T112" fmla="+- 0 5096 5096"/>
                <a:gd name="T113" fmla="*/ T112 w 3764"/>
                <a:gd name="T114" fmla="+- 0 1428 1150"/>
                <a:gd name="T115" fmla="*/ 1428 h 166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Lst>
              <a:rect l="0" t="0" r="r" b="b"/>
              <a:pathLst>
                <a:path w="3764" h="1666">
                  <a:moveTo>
                    <a:pt x="0" y="278"/>
                  </a:moveTo>
                  <a:lnTo>
                    <a:pt x="10" y="204"/>
                  </a:lnTo>
                  <a:lnTo>
                    <a:pt x="38" y="138"/>
                  </a:lnTo>
                  <a:lnTo>
                    <a:pt x="81" y="81"/>
                  </a:lnTo>
                  <a:lnTo>
                    <a:pt x="138" y="38"/>
                  </a:lnTo>
                  <a:lnTo>
                    <a:pt x="204" y="10"/>
                  </a:lnTo>
                  <a:lnTo>
                    <a:pt x="278" y="0"/>
                  </a:lnTo>
                  <a:lnTo>
                    <a:pt x="3486" y="0"/>
                  </a:lnTo>
                  <a:lnTo>
                    <a:pt x="3560" y="10"/>
                  </a:lnTo>
                  <a:lnTo>
                    <a:pt x="3626" y="38"/>
                  </a:lnTo>
                  <a:lnTo>
                    <a:pt x="3683" y="81"/>
                  </a:lnTo>
                  <a:lnTo>
                    <a:pt x="3726" y="138"/>
                  </a:lnTo>
                  <a:lnTo>
                    <a:pt x="3754" y="204"/>
                  </a:lnTo>
                  <a:lnTo>
                    <a:pt x="3764" y="278"/>
                  </a:lnTo>
                  <a:lnTo>
                    <a:pt x="3764" y="1388"/>
                  </a:lnTo>
                  <a:lnTo>
                    <a:pt x="3754" y="1462"/>
                  </a:lnTo>
                  <a:lnTo>
                    <a:pt x="3726" y="1528"/>
                  </a:lnTo>
                  <a:lnTo>
                    <a:pt x="3683" y="1585"/>
                  </a:lnTo>
                  <a:lnTo>
                    <a:pt x="3626" y="1628"/>
                  </a:lnTo>
                  <a:lnTo>
                    <a:pt x="3560" y="1656"/>
                  </a:lnTo>
                  <a:lnTo>
                    <a:pt x="3486" y="1666"/>
                  </a:lnTo>
                  <a:lnTo>
                    <a:pt x="278" y="1666"/>
                  </a:lnTo>
                  <a:lnTo>
                    <a:pt x="204" y="1656"/>
                  </a:lnTo>
                  <a:lnTo>
                    <a:pt x="138" y="1628"/>
                  </a:lnTo>
                  <a:lnTo>
                    <a:pt x="81" y="1585"/>
                  </a:lnTo>
                  <a:lnTo>
                    <a:pt x="38" y="1528"/>
                  </a:lnTo>
                  <a:lnTo>
                    <a:pt x="10" y="1462"/>
                  </a:lnTo>
                  <a:lnTo>
                    <a:pt x="0" y="1388"/>
                  </a:lnTo>
                  <a:lnTo>
                    <a:pt x="0" y="278"/>
                  </a:lnTo>
                  <a:close/>
                </a:path>
              </a:pathLst>
            </a:custGeom>
            <a:noFill/>
            <a:ln w="12700">
              <a:solidFill>
                <a:srgbClr val="2E528F"/>
              </a:solidFill>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pPr>
              <a:endParaRPr lang="en-US" sz="1350">
                <a:solidFill>
                  <a:prstClr val="black"/>
                </a:solidFill>
                <a:latin typeface="Calibri" panose="020F0502020204030204"/>
              </a:endParaRPr>
            </a:p>
          </p:txBody>
        </p:sp>
        <p:sp>
          <p:nvSpPr>
            <p:cNvPr id="2172" name="Freeform 50">
              <a:extLst>
                <a:ext uri="{FF2B5EF4-FFF2-40B4-BE49-F238E27FC236}">
                  <a16:creationId xmlns:a16="http://schemas.microsoft.com/office/drawing/2014/main" id="{6C925AEF-5C26-4767-A6AE-19BB19151CBD}"/>
                </a:ext>
              </a:extLst>
            </p:cNvPr>
            <p:cNvSpPr>
              <a:spLocks/>
            </p:cNvSpPr>
            <p:nvPr/>
          </p:nvSpPr>
          <p:spPr bwMode="auto">
            <a:xfrm>
              <a:off x="5096" y="2944"/>
              <a:ext cx="3764" cy="1666"/>
            </a:xfrm>
            <a:custGeom>
              <a:avLst/>
              <a:gdLst>
                <a:gd name="T0" fmla="+- 0 8582 5096"/>
                <a:gd name="T1" fmla="*/ T0 w 3764"/>
                <a:gd name="T2" fmla="+- 0 2944 2944"/>
                <a:gd name="T3" fmla="*/ 2944 h 1666"/>
                <a:gd name="T4" fmla="+- 0 5374 5096"/>
                <a:gd name="T5" fmla="*/ T4 w 3764"/>
                <a:gd name="T6" fmla="+- 0 2944 2944"/>
                <a:gd name="T7" fmla="*/ 2944 h 1666"/>
                <a:gd name="T8" fmla="+- 0 5300 5096"/>
                <a:gd name="T9" fmla="*/ T8 w 3764"/>
                <a:gd name="T10" fmla="+- 0 2954 2944"/>
                <a:gd name="T11" fmla="*/ 2954 h 1666"/>
                <a:gd name="T12" fmla="+- 0 5234 5096"/>
                <a:gd name="T13" fmla="*/ T12 w 3764"/>
                <a:gd name="T14" fmla="+- 0 2982 2944"/>
                <a:gd name="T15" fmla="*/ 2982 h 1666"/>
                <a:gd name="T16" fmla="+- 0 5177 5096"/>
                <a:gd name="T17" fmla="*/ T16 w 3764"/>
                <a:gd name="T18" fmla="+- 0 3025 2944"/>
                <a:gd name="T19" fmla="*/ 3025 h 1666"/>
                <a:gd name="T20" fmla="+- 0 5134 5096"/>
                <a:gd name="T21" fmla="*/ T20 w 3764"/>
                <a:gd name="T22" fmla="+- 0 3082 2944"/>
                <a:gd name="T23" fmla="*/ 3082 h 1666"/>
                <a:gd name="T24" fmla="+- 0 5106 5096"/>
                <a:gd name="T25" fmla="*/ T24 w 3764"/>
                <a:gd name="T26" fmla="+- 0 3148 2944"/>
                <a:gd name="T27" fmla="*/ 3148 h 1666"/>
                <a:gd name="T28" fmla="+- 0 5096 5096"/>
                <a:gd name="T29" fmla="*/ T28 w 3764"/>
                <a:gd name="T30" fmla="+- 0 3222 2944"/>
                <a:gd name="T31" fmla="*/ 3222 h 1666"/>
                <a:gd name="T32" fmla="+- 0 5096 5096"/>
                <a:gd name="T33" fmla="*/ T32 w 3764"/>
                <a:gd name="T34" fmla="+- 0 4332 2944"/>
                <a:gd name="T35" fmla="*/ 4332 h 1666"/>
                <a:gd name="T36" fmla="+- 0 5106 5096"/>
                <a:gd name="T37" fmla="*/ T36 w 3764"/>
                <a:gd name="T38" fmla="+- 0 4406 2944"/>
                <a:gd name="T39" fmla="*/ 4406 h 1666"/>
                <a:gd name="T40" fmla="+- 0 5134 5096"/>
                <a:gd name="T41" fmla="*/ T40 w 3764"/>
                <a:gd name="T42" fmla="+- 0 4472 2944"/>
                <a:gd name="T43" fmla="*/ 4472 h 1666"/>
                <a:gd name="T44" fmla="+- 0 5177 5096"/>
                <a:gd name="T45" fmla="*/ T44 w 3764"/>
                <a:gd name="T46" fmla="+- 0 4529 2944"/>
                <a:gd name="T47" fmla="*/ 4529 h 1666"/>
                <a:gd name="T48" fmla="+- 0 5234 5096"/>
                <a:gd name="T49" fmla="*/ T48 w 3764"/>
                <a:gd name="T50" fmla="+- 0 4572 2944"/>
                <a:gd name="T51" fmla="*/ 4572 h 1666"/>
                <a:gd name="T52" fmla="+- 0 5300 5096"/>
                <a:gd name="T53" fmla="*/ T52 w 3764"/>
                <a:gd name="T54" fmla="+- 0 4600 2944"/>
                <a:gd name="T55" fmla="*/ 4600 h 1666"/>
                <a:gd name="T56" fmla="+- 0 5374 5096"/>
                <a:gd name="T57" fmla="*/ T56 w 3764"/>
                <a:gd name="T58" fmla="+- 0 4610 2944"/>
                <a:gd name="T59" fmla="*/ 4610 h 1666"/>
                <a:gd name="T60" fmla="+- 0 8582 5096"/>
                <a:gd name="T61" fmla="*/ T60 w 3764"/>
                <a:gd name="T62" fmla="+- 0 4610 2944"/>
                <a:gd name="T63" fmla="*/ 4610 h 1666"/>
                <a:gd name="T64" fmla="+- 0 8656 5096"/>
                <a:gd name="T65" fmla="*/ T64 w 3764"/>
                <a:gd name="T66" fmla="+- 0 4600 2944"/>
                <a:gd name="T67" fmla="*/ 4600 h 1666"/>
                <a:gd name="T68" fmla="+- 0 8722 5096"/>
                <a:gd name="T69" fmla="*/ T68 w 3764"/>
                <a:gd name="T70" fmla="+- 0 4572 2944"/>
                <a:gd name="T71" fmla="*/ 4572 h 1666"/>
                <a:gd name="T72" fmla="+- 0 8779 5096"/>
                <a:gd name="T73" fmla="*/ T72 w 3764"/>
                <a:gd name="T74" fmla="+- 0 4529 2944"/>
                <a:gd name="T75" fmla="*/ 4529 h 1666"/>
                <a:gd name="T76" fmla="+- 0 8822 5096"/>
                <a:gd name="T77" fmla="*/ T76 w 3764"/>
                <a:gd name="T78" fmla="+- 0 4472 2944"/>
                <a:gd name="T79" fmla="*/ 4472 h 1666"/>
                <a:gd name="T80" fmla="+- 0 8850 5096"/>
                <a:gd name="T81" fmla="*/ T80 w 3764"/>
                <a:gd name="T82" fmla="+- 0 4406 2944"/>
                <a:gd name="T83" fmla="*/ 4406 h 1666"/>
                <a:gd name="T84" fmla="+- 0 8860 5096"/>
                <a:gd name="T85" fmla="*/ T84 w 3764"/>
                <a:gd name="T86" fmla="+- 0 4332 2944"/>
                <a:gd name="T87" fmla="*/ 4332 h 1666"/>
                <a:gd name="T88" fmla="+- 0 8860 5096"/>
                <a:gd name="T89" fmla="*/ T88 w 3764"/>
                <a:gd name="T90" fmla="+- 0 3222 2944"/>
                <a:gd name="T91" fmla="*/ 3222 h 1666"/>
                <a:gd name="T92" fmla="+- 0 8850 5096"/>
                <a:gd name="T93" fmla="*/ T92 w 3764"/>
                <a:gd name="T94" fmla="+- 0 3148 2944"/>
                <a:gd name="T95" fmla="*/ 3148 h 1666"/>
                <a:gd name="T96" fmla="+- 0 8822 5096"/>
                <a:gd name="T97" fmla="*/ T96 w 3764"/>
                <a:gd name="T98" fmla="+- 0 3082 2944"/>
                <a:gd name="T99" fmla="*/ 3082 h 1666"/>
                <a:gd name="T100" fmla="+- 0 8779 5096"/>
                <a:gd name="T101" fmla="*/ T100 w 3764"/>
                <a:gd name="T102" fmla="+- 0 3025 2944"/>
                <a:gd name="T103" fmla="*/ 3025 h 1666"/>
                <a:gd name="T104" fmla="+- 0 8722 5096"/>
                <a:gd name="T105" fmla="*/ T104 w 3764"/>
                <a:gd name="T106" fmla="+- 0 2982 2944"/>
                <a:gd name="T107" fmla="*/ 2982 h 1666"/>
                <a:gd name="T108" fmla="+- 0 8656 5096"/>
                <a:gd name="T109" fmla="*/ T108 w 3764"/>
                <a:gd name="T110" fmla="+- 0 2954 2944"/>
                <a:gd name="T111" fmla="*/ 2954 h 1666"/>
                <a:gd name="T112" fmla="+- 0 8582 5096"/>
                <a:gd name="T113" fmla="*/ T112 w 3764"/>
                <a:gd name="T114" fmla="+- 0 2944 2944"/>
                <a:gd name="T115" fmla="*/ 2944 h 166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Lst>
              <a:rect l="0" t="0" r="r" b="b"/>
              <a:pathLst>
                <a:path w="3764" h="1666">
                  <a:moveTo>
                    <a:pt x="3486" y="0"/>
                  </a:moveTo>
                  <a:lnTo>
                    <a:pt x="278" y="0"/>
                  </a:lnTo>
                  <a:lnTo>
                    <a:pt x="204" y="10"/>
                  </a:lnTo>
                  <a:lnTo>
                    <a:pt x="138" y="38"/>
                  </a:lnTo>
                  <a:lnTo>
                    <a:pt x="81" y="81"/>
                  </a:lnTo>
                  <a:lnTo>
                    <a:pt x="38" y="138"/>
                  </a:lnTo>
                  <a:lnTo>
                    <a:pt x="10" y="204"/>
                  </a:lnTo>
                  <a:lnTo>
                    <a:pt x="0" y="278"/>
                  </a:lnTo>
                  <a:lnTo>
                    <a:pt x="0" y="1388"/>
                  </a:lnTo>
                  <a:lnTo>
                    <a:pt x="10" y="1462"/>
                  </a:lnTo>
                  <a:lnTo>
                    <a:pt x="38" y="1528"/>
                  </a:lnTo>
                  <a:lnTo>
                    <a:pt x="81" y="1585"/>
                  </a:lnTo>
                  <a:lnTo>
                    <a:pt x="138" y="1628"/>
                  </a:lnTo>
                  <a:lnTo>
                    <a:pt x="204" y="1656"/>
                  </a:lnTo>
                  <a:lnTo>
                    <a:pt x="278" y="1666"/>
                  </a:lnTo>
                  <a:lnTo>
                    <a:pt x="3486" y="1666"/>
                  </a:lnTo>
                  <a:lnTo>
                    <a:pt x="3560" y="1656"/>
                  </a:lnTo>
                  <a:lnTo>
                    <a:pt x="3626" y="1628"/>
                  </a:lnTo>
                  <a:lnTo>
                    <a:pt x="3683" y="1585"/>
                  </a:lnTo>
                  <a:lnTo>
                    <a:pt x="3726" y="1528"/>
                  </a:lnTo>
                  <a:lnTo>
                    <a:pt x="3754" y="1462"/>
                  </a:lnTo>
                  <a:lnTo>
                    <a:pt x="3764" y="1388"/>
                  </a:lnTo>
                  <a:lnTo>
                    <a:pt x="3764" y="278"/>
                  </a:lnTo>
                  <a:lnTo>
                    <a:pt x="3754" y="204"/>
                  </a:lnTo>
                  <a:lnTo>
                    <a:pt x="3726" y="138"/>
                  </a:lnTo>
                  <a:lnTo>
                    <a:pt x="3683" y="81"/>
                  </a:lnTo>
                  <a:lnTo>
                    <a:pt x="3626" y="38"/>
                  </a:lnTo>
                  <a:lnTo>
                    <a:pt x="3560" y="10"/>
                  </a:lnTo>
                  <a:lnTo>
                    <a:pt x="3486" y="0"/>
                  </a:lnTo>
                  <a:close/>
                </a:path>
              </a:pathLst>
            </a:custGeom>
            <a:solidFill>
              <a:srgbClr val="DEEB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pPr>
              <a:endParaRPr lang="en-US" sz="1350">
                <a:solidFill>
                  <a:prstClr val="black"/>
                </a:solidFill>
                <a:latin typeface="Calibri" panose="020F0502020204030204"/>
              </a:endParaRPr>
            </a:p>
          </p:txBody>
        </p:sp>
        <p:sp>
          <p:nvSpPr>
            <p:cNvPr id="2173" name="Freeform 49">
              <a:extLst>
                <a:ext uri="{FF2B5EF4-FFF2-40B4-BE49-F238E27FC236}">
                  <a16:creationId xmlns:a16="http://schemas.microsoft.com/office/drawing/2014/main" id="{9682ECF9-CEA1-4001-A63F-855794EB15BA}"/>
                </a:ext>
              </a:extLst>
            </p:cNvPr>
            <p:cNvSpPr>
              <a:spLocks/>
            </p:cNvSpPr>
            <p:nvPr/>
          </p:nvSpPr>
          <p:spPr bwMode="auto">
            <a:xfrm>
              <a:off x="5096" y="2944"/>
              <a:ext cx="3764" cy="1666"/>
            </a:xfrm>
            <a:custGeom>
              <a:avLst/>
              <a:gdLst>
                <a:gd name="T0" fmla="+- 0 5096 5096"/>
                <a:gd name="T1" fmla="*/ T0 w 3764"/>
                <a:gd name="T2" fmla="+- 0 3222 2944"/>
                <a:gd name="T3" fmla="*/ 3222 h 1666"/>
                <a:gd name="T4" fmla="+- 0 5106 5096"/>
                <a:gd name="T5" fmla="*/ T4 w 3764"/>
                <a:gd name="T6" fmla="+- 0 3148 2944"/>
                <a:gd name="T7" fmla="*/ 3148 h 1666"/>
                <a:gd name="T8" fmla="+- 0 5134 5096"/>
                <a:gd name="T9" fmla="*/ T8 w 3764"/>
                <a:gd name="T10" fmla="+- 0 3082 2944"/>
                <a:gd name="T11" fmla="*/ 3082 h 1666"/>
                <a:gd name="T12" fmla="+- 0 5177 5096"/>
                <a:gd name="T13" fmla="*/ T12 w 3764"/>
                <a:gd name="T14" fmla="+- 0 3025 2944"/>
                <a:gd name="T15" fmla="*/ 3025 h 1666"/>
                <a:gd name="T16" fmla="+- 0 5234 5096"/>
                <a:gd name="T17" fmla="*/ T16 w 3764"/>
                <a:gd name="T18" fmla="+- 0 2982 2944"/>
                <a:gd name="T19" fmla="*/ 2982 h 1666"/>
                <a:gd name="T20" fmla="+- 0 5300 5096"/>
                <a:gd name="T21" fmla="*/ T20 w 3764"/>
                <a:gd name="T22" fmla="+- 0 2954 2944"/>
                <a:gd name="T23" fmla="*/ 2954 h 1666"/>
                <a:gd name="T24" fmla="+- 0 5374 5096"/>
                <a:gd name="T25" fmla="*/ T24 w 3764"/>
                <a:gd name="T26" fmla="+- 0 2944 2944"/>
                <a:gd name="T27" fmla="*/ 2944 h 1666"/>
                <a:gd name="T28" fmla="+- 0 8582 5096"/>
                <a:gd name="T29" fmla="*/ T28 w 3764"/>
                <a:gd name="T30" fmla="+- 0 2944 2944"/>
                <a:gd name="T31" fmla="*/ 2944 h 1666"/>
                <a:gd name="T32" fmla="+- 0 8656 5096"/>
                <a:gd name="T33" fmla="*/ T32 w 3764"/>
                <a:gd name="T34" fmla="+- 0 2954 2944"/>
                <a:gd name="T35" fmla="*/ 2954 h 1666"/>
                <a:gd name="T36" fmla="+- 0 8722 5096"/>
                <a:gd name="T37" fmla="*/ T36 w 3764"/>
                <a:gd name="T38" fmla="+- 0 2982 2944"/>
                <a:gd name="T39" fmla="*/ 2982 h 1666"/>
                <a:gd name="T40" fmla="+- 0 8779 5096"/>
                <a:gd name="T41" fmla="*/ T40 w 3764"/>
                <a:gd name="T42" fmla="+- 0 3025 2944"/>
                <a:gd name="T43" fmla="*/ 3025 h 1666"/>
                <a:gd name="T44" fmla="+- 0 8822 5096"/>
                <a:gd name="T45" fmla="*/ T44 w 3764"/>
                <a:gd name="T46" fmla="+- 0 3082 2944"/>
                <a:gd name="T47" fmla="*/ 3082 h 1666"/>
                <a:gd name="T48" fmla="+- 0 8850 5096"/>
                <a:gd name="T49" fmla="*/ T48 w 3764"/>
                <a:gd name="T50" fmla="+- 0 3148 2944"/>
                <a:gd name="T51" fmla="*/ 3148 h 1666"/>
                <a:gd name="T52" fmla="+- 0 8860 5096"/>
                <a:gd name="T53" fmla="*/ T52 w 3764"/>
                <a:gd name="T54" fmla="+- 0 3222 2944"/>
                <a:gd name="T55" fmla="*/ 3222 h 1666"/>
                <a:gd name="T56" fmla="+- 0 8860 5096"/>
                <a:gd name="T57" fmla="*/ T56 w 3764"/>
                <a:gd name="T58" fmla="+- 0 4332 2944"/>
                <a:gd name="T59" fmla="*/ 4332 h 1666"/>
                <a:gd name="T60" fmla="+- 0 8850 5096"/>
                <a:gd name="T61" fmla="*/ T60 w 3764"/>
                <a:gd name="T62" fmla="+- 0 4406 2944"/>
                <a:gd name="T63" fmla="*/ 4406 h 1666"/>
                <a:gd name="T64" fmla="+- 0 8822 5096"/>
                <a:gd name="T65" fmla="*/ T64 w 3764"/>
                <a:gd name="T66" fmla="+- 0 4472 2944"/>
                <a:gd name="T67" fmla="*/ 4472 h 1666"/>
                <a:gd name="T68" fmla="+- 0 8779 5096"/>
                <a:gd name="T69" fmla="*/ T68 w 3764"/>
                <a:gd name="T70" fmla="+- 0 4529 2944"/>
                <a:gd name="T71" fmla="*/ 4529 h 1666"/>
                <a:gd name="T72" fmla="+- 0 8722 5096"/>
                <a:gd name="T73" fmla="*/ T72 w 3764"/>
                <a:gd name="T74" fmla="+- 0 4572 2944"/>
                <a:gd name="T75" fmla="*/ 4572 h 1666"/>
                <a:gd name="T76" fmla="+- 0 8656 5096"/>
                <a:gd name="T77" fmla="*/ T76 w 3764"/>
                <a:gd name="T78" fmla="+- 0 4600 2944"/>
                <a:gd name="T79" fmla="*/ 4600 h 1666"/>
                <a:gd name="T80" fmla="+- 0 8582 5096"/>
                <a:gd name="T81" fmla="*/ T80 w 3764"/>
                <a:gd name="T82" fmla="+- 0 4610 2944"/>
                <a:gd name="T83" fmla="*/ 4610 h 1666"/>
                <a:gd name="T84" fmla="+- 0 5374 5096"/>
                <a:gd name="T85" fmla="*/ T84 w 3764"/>
                <a:gd name="T86" fmla="+- 0 4610 2944"/>
                <a:gd name="T87" fmla="*/ 4610 h 1666"/>
                <a:gd name="T88" fmla="+- 0 5300 5096"/>
                <a:gd name="T89" fmla="*/ T88 w 3764"/>
                <a:gd name="T90" fmla="+- 0 4600 2944"/>
                <a:gd name="T91" fmla="*/ 4600 h 1666"/>
                <a:gd name="T92" fmla="+- 0 5234 5096"/>
                <a:gd name="T93" fmla="*/ T92 w 3764"/>
                <a:gd name="T94" fmla="+- 0 4572 2944"/>
                <a:gd name="T95" fmla="*/ 4572 h 1666"/>
                <a:gd name="T96" fmla="+- 0 5177 5096"/>
                <a:gd name="T97" fmla="*/ T96 w 3764"/>
                <a:gd name="T98" fmla="+- 0 4529 2944"/>
                <a:gd name="T99" fmla="*/ 4529 h 1666"/>
                <a:gd name="T100" fmla="+- 0 5134 5096"/>
                <a:gd name="T101" fmla="*/ T100 w 3764"/>
                <a:gd name="T102" fmla="+- 0 4472 2944"/>
                <a:gd name="T103" fmla="*/ 4472 h 1666"/>
                <a:gd name="T104" fmla="+- 0 5106 5096"/>
                <a:gd name="T105" fmla="*/ T104 w 3764"/>
                <a:gd name="T106" fmla="+- 0 4406 2944"/>
                <a:gd name="T107" fmla="*/ 4406 h 1666"/>
                <a:gd name="T108" fmla="+- 0 5096 5096"/>
                <a:gd name="T109" fmla="*/ T108 w 3764"/>
                <a:gd name="T110" fmla="+- 0 4332 2944"/>
                <a:gd name="T111" fmla="*/ 4332 h 1666"/>
                <a:gd name="T112" fmla="+- 0 5096 5096"/>
                <a:gd name="T113" fmla="*/ T112 w 3764"/>
                <a:gd name="T114" fmla="+- 0 3222 2944"/>
                <a:gd name="T115" fmla="*/ 3222 h 166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Lst>
              <a:rect l="0" t="0" r="r" b="b"/>
              <a:pathLst>
                <a:path w="3764" h="1666">
                  <a:moveTo>
                    <a:pt x="0" y="278"/>
                  </a:moveTo>
                  <a:lnTo>
                    <a:pt x="10" y="204"/>
                  </a:lnTo>
                  <a:lnTo>
                    <a:pt x="38" y="138"/>
                  </a:lnTo>
                  <a:lnTo>
                    <a:pt x="81" y="81"/>
                  </a:lnTo>
                  <a:lnTo>
                    <a:pt x="138" y="38"/>
                  </a:lnTo>
                  <a:lnTo>
                    <a:pt x="204" y="10"/>
                  </a:lnTo>
                  <a:lnTo>
                    <a:pt x="278" y="0"/>
                  </a:lnTo>
                  <a:lnTo>
                    <a:pt x="3486" y="0"/>
                  </a:lnTo>
                  <a:lnTo>
                    <a:pt x="3560" y="10"/>
                  </a:lnTo>
                  <a:lnTo>
                    <a:pt x="3626" y="38"/>
                  </a:lnTo>
                  <a:lnTo>
                    <a:pt x="3683" y="81"/>
                  </a:lnTo>
                  <a:lnTo>
                    <a:pt x="3726" y="138"/>
                  </a:lnTo>
                  <a:lnTo>
                    <a:pt x="3754" y="204"/>
                  </a:lnTo>
                  <a:lnTo>
                    <a:pt x="3764" y="278"/>
                  </a:lnTo>
                  <a:lnTo>
                    <a:pt x="3764" y="1388"/>
                  </a:lnTo>
                  <a:lnTo>
                    <a:pt x="3754" y="1462"/>
                  </a:lnTo>
                  <a:lnTo>
                    <a:pt x="3726" y="1528"/>
                  </a:lnTo>
                  <a:lnTo>
                    <a:pt x="3683" y="1585"/>
                  </a:lnTo>
                  <a:lnTo>
                    <a:pt x="3626" y="1628"/>
                  </a:lnTo>
                  <a:lnTo>
                    <a:pt x="3560" y="1656"/>
                  </a:lnTo>
                  <a:lnTo>
                    <a:pt x="3486" y="1666"/>
                  </a:lnTo>
                  <a:lnTo>
                    <a:pt x="278" y="1666"/>
                  </a:lnTo>
                  <a:lnTo>
                    <a:pt x="204" y="1656"/>
                  </a:lnTo>
                  <a:lnTo>
                    <a:pt x="138" y="1628"/>
                  </a:lnTo>
                  <a:lnTo>
                    <a:pt x="81" y="1585"/>
                  </a:lnTo>
                  <a:lnTo>
                    <a:pt x="38" y="1528"/>
                  </a:lnTo>
                  <a:lnTo>
                    <a:pt x="10" y="1462"/>
                  </a:lnTo>
                  <a:lnTo>
                    <a:pt x="0" y="1388"/>
                  </a:lnTo>
                  <a:lnTo>
                    <a:pt x="0" y="278"/>
                  </a:lnTo>
                  <a:close/>
                </a:path>
              </a:pathLst>
            </a:custGeom>
            <a:noFill/>
            <a:ln w="12700">
              <a:solidFill>
                <a:srgbClr val="2E528F"/>
              </a:solidFill>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pPr>
              <a:endParaRPr lang="en-US" sz="1350">
                <a:solidFill>
                  <a:prstClr val="black"/>
                </a:solidFill>
                <a:latin typeface="Calibri" panose="020F0502020204030204"/>
              </a:endParaRPr>
            </a:p>
          </p:txBody>
        </p:sp>
        <p:sp>
          <p:nvSpPr>
            <p:cNvPr id="2174" name="Freeform 48">
              <a:extLst>
                <a:ext uri="{FF2B5EF4-FFF2-40B4-BE49-F238E27FC236}">
                  <a16:creationId xmlns:a16="http://schemas.microsoft.com/office/drawing/2014/main" id="{A3363A89-92B2-472F-B155-2C72DBB890C3}"/>
                </a:ext>
              </a:extLst>
            </p:cNvPr>
            <p:cNvSpPr>
              <a:spLocks/>
            </p:cNvSpPr>
            <p:nvPr/>
          </p:nvSpPr>
          <p:spPr bwMode="auto">
            <a:xfrm>
              <a:off x="5096" y="4733"/>
              <a:ext cx="3764" cy="1666"/>
            </a:xfrm>
            <a:custGeom>
              <a:avLst/>
              <a:gdLst>
                <a:gd name="T0" fmla="+- 0 8582 5096"/>
                <a:gd name="T1" fmla="*/ T0 w 3764"/>
                <a:gd name="T2" fmla="+- 0 4733 4733"/>
                <a:gd name="T3" fmla="*/ 4733 h 1666"/>
                <a:gd name="T4" fmla="+- 0 5374 5096"/>
                <a:gd name="T5" fmla="*/ T4 w 3764"/>
                <a:gd name="T6" fmla="+- 0 4733 4733"/>
                <a:gd name="T7" fmla="*/ 4733 h 1666"/>
                <a:gd name="T8" fmla="+- 0 5300 5096"/>
                <a:gd name="T9" fmla="*/ T8 w 3764"/>
                <a:gd name="T10" fmla="+- 0 4743 4733"/>
                <a:gd name="T11" fmla="*/ 4743 h 1666"/>
                <a:gd name="T12" fmla="+- 0 5234 5096"/>
                <a:gd name="T13" fmla="*/ T12 w 3764"/>
                <a:gd name="T14" fmla="+- 0 4771 4733"/>
                <a:gd name="T15" fmla="*/ 4771 h 1666"/>
                <a:gd name="T16" fmla="+- 0 5177 5096"/>
                <a:gd name="T17" fmla="*/ T16 w 3764"/>
                <a:gd name="T18" fmla="+- 0 4814 4733"/>
                <a:gd name="T19" fmla="*/ 4814 h 1666"/>
                <a:gd name="T20" fmla="+- 0 5134 5096"/>
                <a:gd name="T21" fmla="*/ T20 w 3764"/>
                <a:gd name="T22" fmla="+- 0 4871 4733"/>
                <a:gd name="T23" fmla="*/ 4871 h 1666"/>
                <a:gd name="T24" fmla="+- 0 5106 5096"/>
                <a:gd name="T25" fmla="*/ T24 w 3764"/>
                <a:gd name="T26" fmla="+- 0 4937 4733"/>
                <a:gd name="T27" fmla="*/ 4937 h 1666"/>
                <a:gd name="T28" fmla="+- 0 5096 5096"/>
                <a:gd name="T29" fmla="*/ T28 w 3764"/>
                <a:gd name="T30" fmla="+- 0 5011 4733"/>
                <a:gd name="T31" fmla="*/ 5011 h 1666"/>
                <a:gd name="T32" fmla="+- 0 5096 5096"/>
                <a:gd name="T33" fmla="*/ T32 w 3764"/>
                <a:gd name="T34" fmla="+- 0 6121 4733"/>
                <a:gd name="T35" fmla="*/ 6121 h 1666"/>
                <a:gd name="T36" fmla="+- 0 5106 5096"/>
                <a:gd name="T37" fmla="*/ T36 w 3764"/>
                <a:gd name="T38" fmla="+- 0 6195 4733"/>
                <a:gd name="T39" fmla="*/ 6195 h 1666"/>
                <a:gd name="T40" fmla="+- 0 5134 5096"/>
                <a:gd name="T41" fmla="*/ T40 w 3764"/>
                <a:gd name="T42" fmla="+- 0 6261 4733"/>
                <a:gd name="T43" fmla="*/ 6261 h 1666"/>
                <a:gd name="T44" fmla="+- 0 5177 5096"/>
                <a:gd name="T45" fmla="*/ T44 w 3764"/>
                <a:gd name="T46" fmla="+- 0 6318 4733"/>
                <a:gd name="T47" fmla="*/ 6318 h 1666"/>
                <a:gd name="T48" fmla="+- 0 5234 5096"/>
                <a:gd name="T49" fmla="*/ T48 w 3764"/>
                <a:gd name="T50" fmla="+- 0 6361 4733"/>
                <a:gd name="T51" fmla="*/ 6361 h 1666"/>
                <a:gd name="T52" fmla="+- 0 5300 5096"/>
                <a:gd name="T53" fmla="*/ T52 w 3764"/>
                <a:gd name="T54" fmla="+- 0 6389 4733"/>
                <a:gd name="T55" fmla="*/ 6389 h 1666"/>
                <a:gd name="T56" fmla="+- 0 5374 5096"/>
                <a:gd name="T57" fmla="*/ T56 w 3764"/>
                <a:gd name="T58" fmla="+- 0 6399 4733"/>
                <a:gd name="T59" fmla="*/ 6399 h 1666"/>
                <a:gd name="T60" fmla="+- 0 8582 5096"/>
                <a:gd name="T61" fmla="*/ T60 w 3764"/>
                <a:gd name="T62" fmla="+- 0 6399 4733"/>
                <a:gd name="T63" fmla="*/ 6399 h 1666"/>
                <a:gd name="T64" fmla="+- 0 8656 5096"/>
                <a:gd name="T65" fmla="*/ T64 w 3764"/>
                <a:gd name="T66" fmla="+- 0 6389 4733"/>
                <a:gd name="T67" fmla="*/ 6389 h 1666"/>
                <a:gd name="T68" fmla="+- 0 8722 5096"/>
                <a:gd name="T69" fmla="*/ T68 w 3764"/>
                <a:gd name="T70" fmla="+- 0 6361 4733"/>
                <a:gd name="T71" fmla="*/ 6361 h 1666"/>
                <a:gd name="T72" fmla="+- 0 8779 5096"/>
                <a:gd name="T73" fmla="*/ T72 w 3764"/>
                <a:gd name="T74" fmla="+- 0 6318 4733"/>
                <a:gd name="T75" fmla="*/ 6318 h 1666"/>
                <a:gd name="T76" fmla="+- 0 8822 5096"/>
                <a:gd name="T77" fmla="*/ T76 w 3764"/>
                <a:gd name="T78" fmla="+- 0 6261 4733"/>
                <a:gd name="T79" fmla="*/ 6261 h 1666"/>
                <a:gd name="T80" fmla="+- 0 8850 5096"/>
                <a:gd name="T81" fmla="*/ T80 w 3764"/>
                <a:gd name="T82" fmla="+- 0 6195 4733"/>
                <a:gd name="T83" fmla="*/ 6195 h 1666"/>
                <a:gd name="T84" fmla="+- 0 8860 5096"/>
                <a:gd name="T85" fmla="*/ T84 w 3764"/>
                <a:gd name="T86" fmla="+- 0 6121 4733"/>
                <a:gd name="T87" fmla="*/ 6121 h 1666"/>
                <a:gd name="T88" fmla="+- 0 8860 5096"/>
                <a:gd name="T89" fmla="*/ T88 w 3764"/>
                <a:gd name="T90" fmla="+- 0 5011 4733"/>
                <a:gd name="T91" fmla="*/ 5011 h 1666"/>
                <a:gd name="T92" fmla="+- 0 8850 5096"/>
                <a:gd name="T93" fmla="*/ T92 w 3764"/>
                <a:gd name="T94" fmla="+- 0 4937 4733"/>
                <a:gd name="T95" fmla="*/ 4937 h 1666"/>
                <a:gd name="T96" fmla="+- 0 8822 5096"/>
                <a:gd name="T97" fmla="*/ T96 w 3764"/>
                <a:gd name="T98" fmla="+- 0 4871 4733"/>
                <a:gd name="T99" fmla="*/ 4871 h 1666"/>
                <a:gd name="T100" fmla="+- 0 8779 5096"/>
                <a:gd name="T101" fmla="*/ T100 w 3764"/>
                <a:gd name="T102" fmla="+- 0 4814 4733"/>
                <a:gd name="T103" fmla="*/ 4814 h 1666"/>
                <a:gd name="T104" fmla="+- 0 8722 5096"/>
                <a:gd name="T105" fmla="*/ T104 w 3764"/>
                <a:gd name="T106" fmla="+- 0 4771 4733"/>
                <a:gd name="T107" fmla="*/ 4771 h 1666"/>
                <a:gd name="T108" fmla="+- 0 8656 5096"/>
                <a:gd name="T109" fmla="*/ T108 w 3764"/>
                <a:gd name="T110" fmla="+- 0 4743 4733"/>
                <a:gd name="T111" fmla="*/ 4743 h 1666"/>
                <a:gd name="T112" fmla="+- 0 8582 5096"/>
                <a:gd name="T113" fmla="*/ T112 w 3764"/>
                <a:gd name="T114" fmla="+- 0 4733 4733"/>
                <a:gd name="T115" fmla="*/ 4733 h 166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Lst>
              <a:rect l="0" t="0" r="r" b="b"/>
              <a:pathLst>
                <a:path w="3764" h="1666">
                  <a:moveTo>
                    <a:pt x="3486" y="0"/>
                  </a:moveTo>
                  <a:lnTo>
                    <a:pt x="278" y="0"/>
                  </a:lnTo>
                  <a:lnTo>
                    <a:pt x="204" y="10"/>
                  </a:lnTo>
                  <a:lnTo>
                    <a:pt x="138" y="38"/>
                  </a:lnTo>
                  <a:lnTo>
                    <a:pt x="81" y="81"/>
                  </a:lnTo>
                  <a:lnTo>
                    <a:pt x="38" y="138"/>
                  </a:lnTo>
                  <a:lnTo>
                    <a:pt x="10" y="204"/>
                  </a:lnTo>
                  <a:lnTo>
                    <a:pt x="0" y="278"/>
                  </a:lnTo>
                  <a:lnTo>
                    <a:pt x="0" y="1388"/>
                  </a:lnTo>
                  <a:lnTo>
                    <a:pt x="10" y="1462"/>
                  </a:lnTo>
                  <a:lnTo>
                    <a:pt x="38" y="1528"/>
                  </a:lnTo>
                  <a:lnTo>
                    <a:pt x="81" y="1585"/>
                  </a:lnTo>
                  <a:lnTo>
                    <a:pt x="138" y="1628"/>
                  </a:lnTo>
                  <a:lnTo>
                    <a:pt x="204" y="1656"/>
                  </a:lnTo>
                  <a:lnTo>
                    <a:pt x="278" y="1666"/>
                  </a:lnTo>
                  <a:lnTo>
                    <a:pt x="3486" y="1666"/>
                  </a:lnTo>
                  <a:lnTo>
                    <a:pt x="3560" y="1656"/>
                  </a:lnTo>
                  <a:lnTo>
                    <a:pt x="3626" y="1628"/>
                  </a:lnTo>
                  <a:lnTo>
                    <a:pt x="3683" y="1585"/>
                  </a:lnTo>
                  <a:lnTo>
                    <a:pt x="3726" y="1528"/>
                  </a:lnTo>
                  <a:lnTo>
                    <a:pt x="3754" y="1462"/>
                  </a:lnTo>
                  <a:lnTo>
                    <a:pt x="3764" y="1388"/>
                  </a:lnTo>
                  <a:lnTo>
                    <a:pt x="3764" y="278"/>
                  </a:lnTo>
                  <a:lnTo>
                    <a:pt x="3754" y="204"/>
                  </a:lnTo>
                  <a:lnTo>
                    <a:pt x="3726" y="138"/>
                  </a:lnTo>
                  <a:lnTo>
                    <a:pt x="3683" y="81"/>
                  </a:lnTo>
                  <a:lnTo>
                    <a:pt x="3626" y="38"/>
                  </a:lnTo>
                  <a:lnTo>
                    <a:pt x="3560" y="10"/>
                  </a:lnTo>
                  <a:lnTo>
                    <a:pt x="3486" y="0"/>
                  </a:lnTo>
                  <a:close/>
                </a:path>
              </a:pathLst>
            </a:custGeom>
            <a:solidFill>
              <a:srgbClr val="DEEB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pPr>
              <a:endParaRPr lang="en-US" sz="1350">
                <a:solidFill>
                  <a:prstClr val="black"/>
                </a:solidFill>
                <a:latin typeface="Calibri" panose="020F0502020204030204"/>
              </a:endParaRPr>
            </a:p>
          </p:txBody>
        </p:sp>
        <p:sp>
          <p:nvSpPr>
            <p:cNvPr id="2175" name="Freeform 47">
              <a:extLst>
                <a:ext uri="{FF2B5EF4-FFF2-40B4-BE49-F238E27FC236}">
                  <a16:creationId xmlns:a16="http://schemas.microsoft.com/office/drawing/2014/main" id="{18E074A1-738D-4F13-ABFC-E49DB935C291}"/>
                </a:ext>
              </a:extLst>
            </p:cNvPr>
            <p:cNvSpPr>
              <a:spLocks/>
            </p:cNvSpPr>
            <p:nvPr/>
          </p:nvSpPr>
          <p:spPr bwMode="auto">
            <a:xfrm>
              <a:off x="5096" y="4733"/>
              <a:ext cx="3764" cy="1666"/>
            </a:xfrm>
            <a:custGeom>
              <a:avLst/>
              <a:gdLst>
                <a:gd name="T0" fmla="+- 0 5096 5096"/>
                <a:gd name="T1" fmla="*/ T0 w 3764"/>
                <a:gd name="T2" fmla="+- 0 5011 4733"/>
                <a:gd name="T3" fmla="*/ 5011 h 1666"/>
                <a:gd name="T4" fmla="+- 0 5106 5096"/>
                <a:gd name="T5" fmla="*/ T4 w 3764"/>
                <a:gd name="T6" fmla="+- 0 4937 4733"/>
                <a:gd name="T7" fmla="*/ 4937 h 1666"/>
                <a:gd name="T8" fmla="+- 0 5134 5096"/>
                <a:gd name="T9" fmla="*/ T8 w 3764"/>
                <a:gd name="T10" fmla="+- 0 4871 4733"/>
                <a:gd name="T11" fmla="*/ 4871 h 1666"/>
                <a:gd name="T12" fmla="+- 0 5177 5096"/>
                <a:gd name="T13" fmla="*/ T12 w 3764"/>
                <a:gd name="T14" fmla="+- 0 4814 4733"/>
                <a:gd name="T15" fmla="*/ 4814 h 1666"/>
                <a:gd name="T16" fmla="+- 0 5234 5096"/>
                <a:gd name="T17" fmla="*/ T16 w 3764"/>
                <a:gd name="T18" fmla="+- 0 4771 4733"/>
                <a:gd name="T19" fmla="*/ 4771 h 1666"/>
                <a:gd name="T20" fmla="+- 0 5300 5096"/>
                <a:gd name="T21" fmla="*/ T20 w 3764"/>
                <a:gd name="T22" fmla="+- 0 4743 4733"/>
                <a:gd name="T23" fmla="*/ 4743 h 1666"/>
                <a:gd name="T24" fmla="+- 0 5374 5096"/>
                <a:gd name="T25" fmla="*/ T24 w 3764"/>
                <a:gd name="T26" fmla="+- 0 4733 4733"/>
                <a:gd name="T27" fmla="*/ 4733 h 1666"/>
                <a:gd name="T28" fmla="+- 0 8582 5096"/>
                <a:gd name="T29" fmla="*/ T28 w 3764"/>
                <a:gd name="T30" fmla="+- 0 4733 4733"/>
                <a:gd name="T31" fmla="*/ 4733 h 1666"/>
                <a:gd name="T32" fmla="+- 0 8656 5096"/>
                <a:gd name="T33" fmla="*/ T32 w 3764"/>
                <a:gd name="T34" fmla="+- 0 4743 4733"/>
                <a:gd name="T35" fmla="*/ 4743 h 1666"/>
                <a:gd name="T36" fmla="+- 0 8722 5096"/>
                <a:gd name="T37" fmla="*/ T36 w 3764"/>
                <a:gd name="T38" fmla="+- 0 4771 4733"/>
                <a:gd name="T39" fmla="*/ 4771 h 1666"/>
                <a:gd name="T40" fmla="+- 0 8779 5096"/>
                <a:gd name="T41" fmla="*/ T40 w 3764"/>
                <a:gd name="T42" fmla="+- 0 4814 4733"/>
                <a:gd name="T43" fmla="*/ 4814 h 1666"/>
                <a:gd name="T44" fmla="+- 0 8822 5096"/>
                <a:gd name="T45" fmla="*/ T44 w 3764"/>
                <a:gd name="T46" fmla="+- 0 4871 4733"/>
                <a:gd name="T47" fmla="*/ 4871 h 1666"/>
                <a:gd name="T48" fmla="+- 0 8850 5096"/>
                <a:gd name="T49" fmla="*/ T48 w 3764"/>
                <a:gd name="T50" fmla="+- 0 4937 4733"/>
                <a:gd name="T51" fmla="*/ 4937 h 1666"/>
                <a:gd name="T52" fmla="+- 0 8860 5096"/>
                <a:gd name="T53" fmla="*/ T52 w 3764"/>
                <a:gd name="T54" fmla="+- 0 5011 4733"/>
                <a:gd name="T55" fmla="*/ 5011 h 1666"/>
                <a:gd name="T56" fmla="+- 0 8860 5096"/>
                <a:gd name="T57" fmla="*/ T56 w 3764"/>
                <a:gd name="T58" fmla="+- 0 6121 4733"/>
                <a:gd name="T59" fmla="*/ 6121 h 1666"/>
                <a:gd name="T60" fmla="+- 0 8850 5096"/>
                <a:gd name="T61" fmla="*/ T60 w 3764"/>
                <a:gd name="T62" fmla="+- 0 6195 4733"/>
                <a:gd name="T63" fmla="*/ 6195 h 1666"/>
                <a:gd name="T64" fmla="+- 0 8822 5096"/>
                <a:gd name="T65" fmla="*/ T64 w 3764"/>
                <a:gd name="T66" fmla="+- 0 6261 4733"/>
                <a:gd name="T67" fmla="*/ 6261 h 1666"/>
                <a:gd name="T68" fmla="+- 0 8779 5096"/>
                <a:gd name="T69" fmla="*/ T68 w 3764"/>
                <a:gd name="T70" fmla="+- 0 6318 4733"/>
                <a:gd name="T71" fmla="*/ 6318 h 1666"/>
                <a:gd name="T72" fmla="+- 0 8722 5096"/>
                <a:gd name="T73" fmla="*/ T72 w 3764"/>
                <a:gd name="T74" fmla="+- 0 6361 4733"/>
                <a:gd name="T75" fmla="*/ 6361 h 1666"/>
                <a:gd name="T76" fmla="+- 0 8656 5096"/>
                <a:gd name="T77" fmla="*/ T76 w 3764"/>
                <a:gd name="T78" fmla="+- 0 6389 4733"/>
                <a:gd name="T79" fmla="*/ 6389 h 1666"/>
                <a:gd name="T80" fmla="+- 0 8582 5096"/>
                <a:gd name="T81" fmla="*/ T80 w 3764"/>
                <a:gd name="T82" fmla="+- 0 6399 4733"/>
                <a:gd name="T83" fmla="*/ 6399 h 1666"/>
                <a:gd name="T84" fmla="+- 0 5374 5096"/>
                <a:gd name="T85" fmla="*/ T84 w 3764"/>
                <a:gd name="T86" fmla="+- 0 6399 4733"/>
                <a:gd name="T87" fmla="*/ 6399 h 1666"/>
                <a:gd name="T88" fmla="+- 0 5300 5096"/>
                <a:gd name="T89" fmla="*/ T88 w 3764"/>
                <a:gd name="T90" fmla="+- 0 6389 4733"/>
                <a:gd name="T91" fmla="*/ 6389 h 1666"/>
                <a:gd name="T92" fmla="+- 0 5234 5096"/>
                <a:gd name="T93" fmla="*/ T92 w 3764"/>
                <a:gd name="T94" fmla="+- 0 6361 4733"/>
                <a:gd name="T95" fmla="*/ 6361 h 1666"/>
                <a:gd name="T96" fmla="+- 0 5177 5096"/>
                <a:gd name="T97" fmla="*/ T96 w 3764"/>
                <a:gd name="T98" fmla="+- 0 6318 4733"/>
                <a:gd name="T99" fmla="*/ 6318 h 1666"/>
                <a:gd name="T100" fmla="+- 0 5134 5096"/>
                <a:gd name="T101" fmla="*/ T100 w 3764"/>
                <a:gd name="T102" fmla="+- 0 6261 4733"/>
                <a:gd name="T103" fmla="*/ 6261 h 1666"/>
                <a:gd name="T104" fmla="+- 0 5106 5096"/>
                <a:gd name="T105" fmla="*/ T104 w 3764"/>
                <a:gd name="T106" fmla="+- 0 6195 4733"/>
                <a:gd name="T107" fmla="*/ 6195 h 1666"/>
                <a:gd name="T108" fmla="+- 0 5096 5096"/>
                <a:gd name="T109" fmla="*/ T108 w 3764"/>
                <a:gd name="T110" fmla="+- 0 6121 4733"/>
                <a:gd name="T111" fmla="*/ 6121 h 1666"/>
                <a:gd name="T112" fmla="+- 0 5096 5096"/>
                <a:gd name="T113" fmla="*/ T112 w 3764"/>
                <a:gd name="T114" fmla="+- 0 5011 4733"/>
                <a:gd name="T115" fmla="*/ 5011 h 166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Lst>
              <a:rect l="0" t="0" r="r" b="b"/>
              <a:pathLst>
                <a:path w="3764" h="1666">
                  <a:moveTo>
                    <a:pt x="0" y="278"/>
                  </a:moveTo>
                  <a:lnTo>
                    <a:pt x="10" y="204"/>
                  </a:lnTo>
                  <a:lnTo>
                    <a:pt x="38" y="138"/>
                  </a:lnTo>
                  <a:lnTo>
                    <a:pt x="81" y="81"/>
                  </a:lnTo>
                  <a:lnTo>
                    <a:pt x="138" y="38"/>
                  </a:lnTo>
                  <a:lnTo>
                    <a:pt x="204" y="10"/>
                  </a:lnTo>
                  <a:lnTo>
                    <a:pt x="278" y="0"/>
                  </a:lnTo>
                  <a:lnTo>
                    <a:pt x="3486" y="0"/>
                  </a:lnTo>
                  <a:lnTo>
                    <a:pt x="3560" y="10"/>
                  </a:lnTo>
                  <a:lnTo>
                    <a:pt x="3626" y="38"/>
                  </a:lnTo>
                  <a:lnTo>
                    <a:pt x="3683" y="81"/>
                  </a:lnTo>
                  <a:lnTo>
                    <a:pt x="3726" y="138"/>
                  </a:lnTo>
                  <a:lnTo>
                    <a:pt x="3754" y="204"/>
                  </a:lnTo>
                  <a:lnTo>
                    <a:pt x="3764" y="278"/>
                  </a:lnTo>
                  <a:lnTo>
                    <a:pt x="3764" y="1388"/>
                  </a:lnTo>
                  <a:lnTo>
                    <a:pt x="3754" y="1462"/>
                  </a:lnTo>
                  <a:lnTo>
                    <a:pt x="3726" y="1528"/>
                  </a:lnTo>
                  <a:lnTo>
                    <a:pt x="3683" y="1585"/>
                  </a:lnTo>
                  <a:lnTo>
                    <a:pt x="3626" y="1628"/>
                  </a:lnTo>
                  <a:lnTo>
                    <a:pt x="3560" y="1656"/>
                  </a:lnTo>
                  <a:lnTo>
                    <a:pt x="3486" y="1666"/>
                  </a:lnTo>
                  <a:lnTo>
                    <a:pt x="278" y="1666"/>
                  </a:lnTo>
                  <a:lnTo>
                    <a:pt x="204" y="1656"/>
                  </a:lnTo>
                  <a:lnTo>
                    <a:pt x="138" y="1628"/>
                  </a:lnTo>
                  <a:lnTo>
                    <a:pt x="81" y="1585"/>
                  </a:lnTo>
                  <a:lnTo>
                    <a:pt x="38" y="1528"/>
                  </a:lnTo>
                  <a:lnTo>
                    <a:pt x="10" y="1462"/>
                  </a:lnTo>
                  <a:lnTo>
                    <a:pt x="0" y="1388"/>
                  </a:lnTo>
                  <a:lnTo>
                    <a:pt x="0" y="278"/>
                  </a:lnTo>
                  <a:close/>
                </a:path>
              </a:pathLst>
            </a:custGeom>
            <a:noFill/>
            <a:ln w="12700">
              <a:solidFill>
                <a:srgbClr val="2E528F"/>
              </a:solidFill>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pPr>
              <a:endParaRPr lang="en-US" sz="1350">
                <a:solidFill>
                  <a:prstClr val="black"/>
                </a:solidFill>
                <a:latin typeface="Calibri" panose="020F0502020204030204"/>
              </a:endParaRPr>
            </a:p>
          </p:txBody>
        </p:sp>
        <p:sp>
          <p:nvSpPr>
            <p:cNvPr id="2176" name="AutoShape 46">
              <a:extLst>
                <a:ext uri="{FF2B5EF4-FFF2-40B4-BE49-F238E27FC236}">
                  <a16:creationId xmlns:a16="http://schemas.microsoft.com/office/drawing/2014/main" id="{3257B764-B338-4A8B-8350-65B48A4634E2}"/>
                </a:ext>
              </a:extLst>
            </p:cNvPr>
            <p:cNvSpPr>
              <a:spLocks/>
            </p:cNvSpPr>
            <p:nvPr/>
          </p:nvSpPr>
          <p:spPr bwMode="auto">
            <a:xfrm>
              <a:off x="4612" y="4574"/>
              <a:ext cx="780" cy="1023"/>
            </a:xfrm>
            <a:custGeom>
              <a:avLst/>
              <a:gdLst>
                <a:gd name="T0" fmla="+- 0 4612 4612"/>
                <a:gd name="T1" fmla="*/ T0 w 780"/>
                <a:gd name="T2" fmla="+- 0 4574 4574"/>
                <a:gd name="T3" fmla="*/ 4574 h 1023"/>
                <a:gd name="T4" fmla="+- 0 4612 4612"/>
                <a:gd name="T5" fmla="*/ T4 w 780"/>
                <a:gd name="T6" fmla="+- 0 4769 4574"/>
                <a:gd name="T7" fmla="*/ 4769 h 1023"/>
                <a:gd name="T8" fmla="+- 0 4616 4612"/>
                <a:gd name="T9" fmla="*/ T8 w 780"/>
                <a:gd name="T10" fmla="+- 0 4842 4574"/>
                <a:gd name="T11" fmla="*/ 4842 h 1023"/>
                <a:gd name="T12" fmla="+- 0 4626 4612"/>
                <a:gd name="T13" fmla="*/ T12 w 780"/>
                <a:gd name="T14" fmla="+- 0 4913 4574"/>
                <a:gd name="T15" fmla="*/ 4913 h 1023"/>
                <a:gd name="T16" fmla="+- 0 4644 4612"/>
                <a:gd name="T17" fmla="*/ T16 w 780"/>
                <a:gd name="T18" fmla="+- 0 4982 4574"/>
                <a:gd name="T19" fmla="*/ 4982 h 1023"/>
                <a:gd name="T20" fmla="+- 0 4668 4612"/>
                <a:gd name="T21" fmla="*/ T20 w 780"/>
                <a:gd name="T22" fmla="+- 0 5049 4574"/>
                <a:gd name="T23" fmla="*/ 5049 h 1023"/>
                <a:gd name="T24" fmla="+- 0 4698 4612"/>
                <a:gd name="T25" fmla="*/ T24 w 780"/>
                <a:gd name="T26" fmla="+- 0 5113 4574"/>
                <a:gd name="T27" fmla="*/ 5113 h 1023"/>
                <a:gd name="T28" fmla="+- 0 4734 4612"/>
                <a:gd name="T29" fmla="*/ T28 w 780"/>
                <a:gd name="T30" fmla="+- 0 5173 4574"/>
                <a:gd name="T31" fmla="*/ 5173 h 1023"/>
                <a:gd name="T32" fmla="+- 0 4775 4612"/>
                <a:gd name="T33" fmla="*/ T32 w 780"/>
                <a:gd name="T34" fmla="+- 0 5230 4574"/>
                <a:gd name="T35" fmla="*/ 5230 h 1023"/>
                <a:gd name="T36" fmla="+- 0 4822 4612"/>
                <a:gd name="T37" fmla="*/ T36 w 780"/>
                <a:gd name="T38" fmla="+- 0 5283 4574"/>
                <a:gd name="T39" fmla="*/ 5283 h 1023"/>
                <a:gd name="T40" fmla="+- 0 4874 4612"/>
                <a:gd name="T41" fmla="*/ T40 w 780"/>
                <a:gd name="T42" fmla="+- 0 5332 4574"/>
                <a:gd name="T43" fmla="*/ 5332 h 1023"/>
                <a:gd name="T44" fmla="+- 0 4930 4612"/>
                <a:gd name="T45" fmla="*/ T44 w 780"/>
                <a:gd name="T46" fmla="+- 0 5376 4574"/>
                <a:gd name="T47" fmla="*/ 5376 h 1023"/>
                <a:gd name="T48" fmla="+- 0 4991 4612"/>
                <a:gd name="T49" fmla="*/ T48 w 780"/>
                <a:gd name="T50" fmla="+- 0 5415 4574"/>
                <a:gd name="T51" fmla="*/ 5415 h 1023"/>
                <a:gd name="T52" fmla="+- 0 5056 4612"/>
                <a:gd name="T53" fmla="*/ T52 w 780"/>
                <a:gd name="T54" fmla="+- 0 5449 4574"/>
                <a:gd name="T55" fmla="*/ 5449 h 1023"/>
                <a:gd name="T56" fmla="+- 0 5125 4612"/>
                <a:gd name="T57" fmla="*/ T56 w 780"/>
                <a:gd name="T58" fmla="+- 0 5477 4574"/>
                <a:gd name="T59" fmla="*/ 5477 h 1023"/>
                <a:gd name="T60" fmla="+- 0 5197 4612"/>
                <a:gd name="T61" fmla="*/ T60 w 780"/>
                <a:gd name="T62" fmla="+- 0 5499 4574"/>
                <a:gd name="T63" fmla="*/ 5499 h 1023"/>
                <a:gd name="T64" fmla="+- 0 5197 4612"/>
                <a:gd name="T65" fmla="*/ T64 w 780"/>
                <a:gd name="T66" fmla="+- 0 5596 4574"/>
                <a:gd name="T67" fmla="*/ 5596 h 1023"/>
                <a:gd name="T68" fmla="+- 0 5392 4612"/>
                <a:gd name="T69" fmla="*/ T68 w 780"/>
                <a:gd name="T70" fmla="+- 0 5425 4574"/>
                <a:gd name="T71" fmla="*/ 5425 h 1023"/>
                <a:gd name="T72" fmla="+- 0 5284 4612"/>
                <a:gd name="T73" fmla="*/ T72 w 780"/>
                <a:gd name="T74" fmla="+- 0 5304 4574"/>
                <a:gd name="T75" fmla="*/ 5304 h 1023"/>
                <a:gd name="T76" fmla="+- 0 5197 4612"/>
                <a:gd name="T77" fmla="*/ T76 w 780"/>
                <a:gd name="T78" fmla="+- 0 5304 4574"/>
                <a:gd name="T79" fmla="*/ 5304 h 1023"/>
                <a:gd name="T80" fmla="+- 0 5125 4612"/>
                <a:gd name="T81" fmla="*/ T80 w 780"/>
                <a:gd name="T82" fmla="+- 0 5282 4574"/>
                <a:gd name="T83" fmla="*/ 5282 h 1023"/>
                <a:gd name="T84" fmla="+- 0 5056 4612"/>
                <a:gd name="T85" fmla="*/ T84 w 780"/>
                <a:gd name="T86" fmla="+- 0 5254 4574"/>
                <a:gd name="T87" fmla="*/ 5254 h 1023"/>
                <a:gd name="T88" fmla="+- 0 4991 4612"/>
                <a:gd name="T89" fmla="*/ T88 w 780"/>
                <a:gd name="T90" fmla="+- 0 5220 4574"/>
                <a:gd name="T91" fmla="*/ 5220 h 1023"/>
                <a:gd name="T92" fmla="+- 0 4930 4612"/>
                <a:gd name="T93" fmla="*/ T92 w 780"/>
                <a:gd name="T94" fmla="+- 0 5181 4574"/>
                <a:gd name="T95" fmla="*/ 5181 h 1023"/>
                <a:gd name="T96" fmla="+- 0 4874 4612"/>
                <a:gd name="T97" fmla="*/ T96 w 780"/>
                <a:gd name="T98" fmla="+- 0 5137 4574"/>
                <a:gd name="T99" fmla="*/ 5137 h 1023"/>
                <a:gd name="T100" fmla="+- 0 4822 4612"/>
                <a:gd name="T101" fmla="*/ T100 w 780"/>
                <a:gd name="T102" fmla="+- 0 5088 4574"/>
                <a:gd name="T103" fmla="*/ 5088 h 1023"/>
                <a:gd name="T104" fmla="+- 0 4775 4612"/>
                <a:gd name="T105" fmla="*/ T104 w 780"/>
                <a:gd name="T106" fmla="+- 0 5035 4574"/>
                <a:gd name="T107" fmla="*/ 5035 h 1023"/>
                <a:gd name="T108" fmla="+- 0 4734 4612"/>
                <a:gd name="T109" fmla="*/ T108 w 780"/>
                <a:gd name="T110" fmla="+- 0 4978 4574"/>
                <a:gd name="T111" fmla="*/ 4978 h 1023"/>
                <a:gd name="T112" fmla="+- 0 4698 4612"/>
                <a:gd name="T113" fmla="*/ T112 w 780"/>
                <a:gd name="T114" fmla="+- 0 4918 4574"/>
                <a:gd name="T115" fmla="*/ 4918 h 1023"/>
                <a:gd name="T116" fmla="+- 0 4668 4612"/>
                <a:gd name="T117" fmla="*/ T116 w 780"/>
                <a:gd name="T118" fmla="+- 0 4854 4574"/>
                <a:gd name="T119" fmla="*/ 4854 h 1023"/>
                <a:gd name="T120" fmla="+- 0 4644 4612"/>
                <a:gd name="T121" fmla="*/ T120 w 780"/>
                <a:gd name="T122" fmla="+- 0 4787 4574"/>
                <a:gd name="T123" fmla="*/ 4787 h 1023"/>
                <a:gd name="T124" fmla="+- 0 4626 4612"/>
                <a:gd name="T125" fmla="*/ T124 w 780"/>
                <a:gd name="T126" fmla="+- 0 4718 4574"/>
                <a:gd name="T127" fmla="*/ 4718 h 1023"/>
                <a:gd name="T128" fmla="+- 0 4616 4612"/>
                <a:gd name="T129" fmla="*/ T128 w 780"/>
                <a:gd name="T130" fmla="+- 0 4647 4574"/>
                <a:gd name="T131" fmla="*/ 4647 h 1023"/>
                <a:gd name="T132" fmla="+- 0 4612 4612"/>
                <a:gd name="T133" fmla="*/ T132 w 780"/>
                <a:gd name="T134" fmla="+- 0 4574 4574"/>
                <a:gd name="T135" fmla="*/ 4574 h 1023"/>
                <a:gd name="T136" fmla="+- 0 5197 4612"/>
                <a:gd name="T137" fmla="*/ T136 w 780"/>
                <a:gd name="T138" fmla="+- 0 5206 4574"/>
                <a:gd name="T139" fmla="*/ 5206 h 1023"/>
                <a:gd name="T140" fmla="+- 0 5197 4612"/>
                <a:gd name="T141" fmla="*/ T140 w 780"/>
                <a:gd name="T142" fmla="+- 0 5304 4574"/>
                <a:gd name="T143" fmla="*/ 5304 h 1023"/>
                <a:gd name="T144" fmla="+- 0 5284 4612"/>
                <a:gd name="T145" fmla="*/ T144 w 780"/>
                <a:gd name="T146" fmla="+- 0 5304 4574"/>
                <a:gd name="T147" fmla="*/ 5304 h 1023"/>
                <a:gd name="T148" fmla="+- 0 5197 4612"/>
                <a:gd name="T149" fmla="*/ T148 w 780"/>
                <a:gd name="T150" fmla="+- 0 5206 4574"/>
                <a:gd name="T151" fmla="*/ 5206 h 102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Lst>
              <a:rect l="0" t="0" r="r" b="b"/>
              <a:pathLst>
                <a:path w="780" h="1023">
                  <a:moveTo>
                    <a:pt x="0" y="0"/>
                  </a:moveTo>
                  <a:lnTo>
                    <a:pt x="0" y="195"/>
                  </a:lnTo>
                  <a:lnTo>
                    <a:pt x="4" y="268"/>
                  </a:lnTo>
                  <a:lnTo>
                    <a:pt x="14" y="339"/>
                  </a:lnTo>
                  <a:lnTo>
                    <a:pt x="32" y="408"/>
                  </a:lnTo>
                  <a:lnTo>
                    <a:pt x="56" y="475"/>
                  </a:lnTo>
                  <a:lnTo>
                    <a:pt x="86" y="539"/>
                  </a:lnTo>
                  <a:lnTo>
                    <a:pt x="122" y="599"/>
                  </a:lnTo>
                  <a:lnTo>
                    <a:pt x="163" y="656"/>
                  </a:lnTo>
                  <a:lnTo>
                    <a:pt x="210" y="709"/>
                  </a:lnTo>
                  <a:lnTo>
                    <a:pt x="262" y="758"/>
                  </a:lnTo>
                  <a:lnTo>
                    <a:pt x="318" y="802"/>
                  </a:lnTo>
                  <a:lnTo>
                    <a:pt x="379" y="841"/>
                  </a:lnTo>
                  <a:lnTo>
                    <a:pt x="444" y="875"/>
                  </a:lnTo>
                  <a:lnTo>
                    <a:pt x="513" y="903"/>
                  </a:lnTo>
                  <a:lnTo>
                    <a:pt x="585" y="925"/>
                  </a:lnTo>
                  <a:lnTo>
                    <a:pt x="585" y="1022"/>
                  </a:lnTo>
                  <a:lnTo>
                    <a:pt x="780" y="851"/>
                  </a:lnTo>
                  <a:lnTo>
                    <a:pt x="672" y="730"/>
                  </a:lnTo>
                  <a:lnTo>
                    <a:pt x="585" y="730"/>
                  </a:lnTo>
                  <a:lnTo>
                    <a:pt x="513" y="708"/>
                  </a:lnTo>
                  <a:lnTo>
                    <a:pt x="444" y="680"/>
                  </a:lnTo>
                  <a:lnTo>
                    <a:pt x="379" y="646"/>
                  </a:lnTo>
                  <a:lnTo>
                    <a:pt x="318" y="607"/>
                  </a:lnTo>
                  <a:lnTo>
                    <a:pt x="262" y="563"/>
                  </a:lnTo>
                  <a:lnTo>
                    <a:pt x="210" y="514"/>
                  </a:lnTo>
                  <a:lnTo>
                    <a:pt x="163" y="461"/>
                  </a:lnTo>
                  <a:lnTo>
                    <a:pt x="122" y="404"/>
                  </a:lnTo>
                  <a:lnTo>
                    <a:pt x="86" y="344"/>
                  </a:lnTo>
                  <a:lnTo>
                    <a:pt x="56" y="280"/>
                  </a:lnTo>
                  <a:lnTo>
                    <a:pt x="32" y="213"/>
                  </a:lnTo>
                  <a:lnTo>
                    <a:pt x="14" y="144"/>
                  </a:lnTo>
                  <a:lnTo>
                    <a:pt x="4" y="73"/>
                  </a:lnTo>
                  <a:lnTo>
                    <a:pt x="0" y="0"/>
                  </a:lnTo>
                  <a:close/>
                  <a:moveTo>
                    <a:pt x="585" y="632"/>
                  </a:moveTo>
                  <a:lnTo>
                    <a:pt x="585" y="730"/>
                  </a:lnTo>
                  <a:lnTo>
                    <a:pt x="672" y="730"/>
                  </a:lnTo>
                  <a:lnTo>
                    <a:pt x="585" y="632"/>
                  </a:lnTo>
                  <a:close/>
                </a:path>
              </a:pathLst>
            </a:custGeom>
            <a:solidFill>
              <a:srgbClr val="447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pPr>
              <a:endParaRPr lang="en-US" sz="1350">
                <a:solidFill>
                  <a:prstClr val="black"/>
                </a:solidFill>
                <a:latin typeface="Calibri" panose="020F0502020204030204"/>
              </a:endParaRPr>
            </a:p>
          </p:txBody>
        </p:sp>
        <p:sp>
          <p:nvSpPr>
            <p:cNvPr id="2177" name="Freeform 45">
              <a:extLst>
                <a:ext uri="{FF2B5EF4-FFF2-40B4-BE49-F238E27FC236}">
                  <a16:creationId xmlns:a16="http://schemas.microsoft.com/office/drawing/2014/main" id="{89C0592C-EEF8-496E-97F6-EBB16CDBE49B}"/>
                </a:ext>
              </a:extLst>
            </p:cNvPr>
            <p:cNvSpPr>
              <a:spLocks/>
            </p:cNvSpPr>
            <p:nvPr/>
          </p:nvSpPr>
          <p:spPr bwMode="auto">
            <a:xfrm>
              <a:off x="4612" y="3820"/>
              <a:ext cx="780" cy="852"/>
            </a:xfrm>
            <a:custGeom>
              <a:avLst/>
              <a:gdLst>
                <a:gd name="T0" fmla="+- 0 5392 4612"/>
                <a:gd name="T1" fmla="*/ T0 w 780"/>
                <a:gd name="T2" fmla="+- 0 3820 3820"/>
                <a:gd name="T3" fmla="*/ 3820 h 852"/>
                <a:gd name="T4" fmla="+- 0 5316 4612"/>
                <a:gd name="T5" fmla="*/ T4 w 780"/>
                <a:gd name="T6" fmla="+- 0 3824 3820"/>
                <a:gd name="T7" fmla="*/ 3824 h 852"/>
                <a:gd name="T8" fmla="+- 0 5217 4612"/>
                <a:gd name="T9" fmla="*/ T8 w 780"/>
                <a:gd name="T10" fmla="+- 0 3839 3820"/>
                <a:gd name="T11" fmla="*/ 3839 h 852"/>
                <a:gd name="T12" fmla="+- 0 5146 4612"/>
                <a:gd name="T13" fmla="*/ T12 w 780"/>
                <a:gd name="T14" fmla="+- 0 3858 3820"/>
                <a:gd name="T15" fmla="*/ 3858 h 852"/>
                <a:gd name="T16" fmla="+- 0 5078 4612"/>
                <a:gd name="T17" fmla="*/ T16 w 780"/>
                <a:gd name="T18" fmla="+- 0 3884 3820"/>
                <a:gd name="T19" fmla="*/ 3884 h 852"/>
                <a:gd name="T20" fmla="+- 0 5014 4612"/>
                <a:gd name="T21" fmla="*/ T20 w 780"/>
                <a:gd name="T22" fmla="+- 0 3914 3820"/>
                <a:gd name="T23" fmla="*/ 3914 h 852"/>
                <a:gd name="T24" fmla="+- 0 4953 4612"/>
                <a:gd name="T25" fmla="*/ T24 w 780"/>
                <a:gd name="T26" fmla="+- 0 3951 3820"/>
                <a:gd name="T27" fmla="*/ 3951 h 852"/>
                <a:gd name="T28" fmla="+- 0 4896 4612"/>
                <a:gd name="T29" fmla="*/ T28 w 780"/>
                <a:gd name="T30" fmla="+- 0 3992 3820"/>
                <a:gd name="T31" fmla="*/ 3992 h 852"/>
                <a:gd name="T32" fmla="+- 0 4844 4612"/>
                <a:gd name="T33" fmla="*/ T32 w 780"/>
                <a:gd name="T34" fmla="+- 0 4038 3820"/>
                <a:gd name="T35" fmla="*/ 4038 h 852"/>
                <a:gd name="T36" fmla="+- 0 4796 4612"/>
                <a:gd name="T37" fmla="*/ T36 w 780"/>
                <a:gd name="T38" fmla="+- 0 4088 3820"/>
                <a:gd name="T39" fmla="*/ 4088 h 852"/>
                <a:gd name="T40" fmla="+- 0 4753 4612"/>
                <a:gd name="T41" fmla="*/ T40 w 780"/>
                <a:gd name="T42" fmla="+- 0 4142 3820"/>
                <a:gd name="T43" fmla="*/ 4142 h 852"/>
                <a:gd name="T44" fmla="+- 0 4715 4612"/>
                <a:gd name="T45" fmla="*/ T44 w 780"/>
                <a:gd name="T46" fmla="+- 0 4199 3820"/>
                <a:gd name="T47" fmla="*/ 4199 h 852"/>
                <a:gd name="T48" fmla="+- 0 4683 4612"/>
                <a:gd name="T49" fmla="*/ T48 w 780"/>
                <a:gd name="T50" fmla="+- 0 4260 3820"/>
                <a:gd name="T51" fmla="*/ 4260 h 852"/>
                <a:gd name="T52" fmla="+- 0 4656 4612"/>
                <a:gd name="T53" fmla="*/ T52 w 780"/>
                <a:gd name="T54" fmla="+- 0 4323 3820"/>
                <a:gd name="T55" fmla="*/ 4323 h 852"/>
                <a:gd name="T56" fmla="+- 0 4635 4612"/>
                <a:gd name="T57" fmla="*/ T56 w 780"/>
                <a:gd name="T58" fmla="+- 0 4389 3820"/>
                <a:gd name="T59" fmla="*/ 4389 h 852"/>
                <a:gd name="T60" fmla="+- 0 4621 4612"/>
                <a:gd name="T61" fmla="*/ T60 w 780"/>
                <a:gd name="T62" fmla="+- 0 4457 3820"/>
                <a:gd name="T63" fmla="*/ 4457 h 852"/>
                <a:gd name="T64" fmla="+- 0 4613 4612"/>
                <a:gd name="T65" fmla="*/ T64 w 780"/>
                <a:gd name="T66" fmla="+- 0 4527 3820"/>
                <a:gd name="T67" fmla="*/ 4527 h 852"/>
                <a:gd name="T68" fmla="+- 0 4612 4612"/>
                <a:gd name="T69" fmla="*/ T68 w 780"/>
                <a:gd name="T70" fmla="+- 0 4599 3820"/>
                <a:gd name="T71" fmla="*/ 4599 h 852"/>
                <a:gd name="T72" fmla="+- 0 4619 4612"/>
                <a:gd name="T73" fmla="*/ T72 w 780"/>
                <a:gd name="T74" fmla="+- 0 4671 3820"/>
                <a:gd name="T75" fmla="*/ 4671 h 852"/>
                <a:gd name="T76" fmla="+- 0 4632 4612"/>
                <a:gd name="T77" fmla="*/ T76 w 780"/>
                <a:gd name="T78" fmla="+- 0 4597 3820"/>
                <a:gd name="T79" fmla="*/ 4597 h 852"/>
                <a:gd name="T80" fmla="+- 0 4653 4612"/>
                <a:gd name="T81" fmla="*/ T80 w 780"/>
                <a:gd name="T82" fmla="+- 0 4527 3820"/>
                <a:gd name="T83" fmla="*/ 4527 h 852"/>
                <a:gd name="T84" fmla="+- 0 4681 4612"/>
                <a:gd name="T85" fmla="*/ T84 w 780"/>
                <a:gd name="T86" fmla="+- 0 4459 3820"/>
                <a:gd name="T87" fmla="*/ 4459 h 852"/>
                <a:gd name="T88" fmla="+- 0 4715 4612"/>
                <a:gd name="T89" fmla="*/ T88 w 780"/>
                <a:gd name="T90" fmla="+- 0 4395 3820"/>
                <a:gd name="T91" fmla="*/ 4395 h 852"/>
                <a:gd name="T92" fmla="+- 0 4755 4612"/>
                <a:gd name="T93" fmla="*/ T92 w 780"/>
                <a:gd name="T94" fmla="+- 0 4334 3820"/>
                <a:gd name="T95" fmla="*/ 4334 h 852"/>
                <a:gd name="T96" fmla="+- 0 4800 4612"/>
                <a:gd name="T97" fmla="*/ T96 w 780"/>
                <a:gd name="T98" fmla="+- 0 4278 3820"/>
                <a:gd name="T99" fmla="*/ 4278 h 852"/>
                <a:gd name="T100" fmla="+- 0 4850 4612"/>
                <a:gd name="T101" fmla="*/ T100 w 780"/>
                <a:gd name="T102" fmla="+- 0 4226 3820"/>
                <a:gd name="T103" fmla="*/ 4226 h 852"/>
                <a:gd name="T104" fmla="+- 0 4906 4612"/>
                <a:gd name="T105" fmla="*/ T104 w 780"/>
                <a:gd name="T106" fmla="+- 0 4180 3820"/>
                <a:gd name="T107" fmla="*/ 4180 h 852"/>
                <a:gd name="T108" fmla="+- 0 4965 4612"/>
                <a:gd name="T109" fmla="*/ T108 w 780"/>
                <a:gd name="T110" fmla="+- 0 4138 3820"/>
                <a:gd name="T111" fmla="*/ 4138 h 852"/>
                <a:gd name="T112" fmla="+- 0 5029 4612"/>
                <a:gd name="T113" fmla="*/ T112 w 780"/>
                <a:gd name="T114" fmla="+- 0 4102 3820"/>
                <a:gd name="T115" fmla="*/ 4102 h 852"/>
                <a:gd name="T116" fmla="+- 0 5096 4612"/>
                <a:gd name="T117" fmla="*/ T116 w 780"/>
                <a:gd name="T118" fmla="+- 0 4071 3820"/>
                <a:gd name="T119" fmla="*/ 4071 h 852"/>
                <a:gd name="T120" fmla="+- 0 5166 4612"/>
                <a:gd name="T121" fmla="*/ T120 w 780"/>
                <a:gd name="T122" fmla="+- 0 4047 3820"/>
                <a:gd name="T123" fmla="*/ 4047 h 852"/>
                <a:gd name="T124" fmla="+- 0 5239 4612"/>
                <a:gd name="T125" fmla="*/ T124 w 780"/>
                <a:gd name="T126" fmla="+- 0 4030 3820"/>
                <a:gd name="T127" fmla="*/ 4030 h 852"/>
                <a:gd name="T128" fmla="+- 0 5315 4612"/>
                <a:gd name="T129" fmla="*/ T128 w 780"/>
                <a:gd name="T130" fmla="+- 0 4019 3820"/>
                <a:gd name="T131" fmla="*/ 4019 h 852"/>
                <a:gd name="T132" fmla="+- 0 5392 4612"/>
                <a:gd name="T133" fmla="*/ T132 w 780"/>
                <a:gd name="T134" fmla="+- 0 4015 3820"/>
                <a:gd name="T135" fmla="*/ 4015 h 852"/>
                <a:gd name="T136" fmla="+- 0 5392 4612"/>
                <a:gd name="T137" fmla="*/ T136 w 780"/>
                <a:gd name="T138" fmla="+- 0 3820 3820"/>
                <a:gd name="T139" fmla="*/ 3820 h 85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Lst>
              <a:rect l="0" t="0" r="r" b="b"/>
              <a:pathLst>
                <a:path w="780" h="852">
                  <a:moveTo>
                    <a:pt x="780" y="0"/>
                  </a:moveTo>
                  <a:lnTo>
                    <a:pt x="704" y="4"/>
                  </a:lnTo>
                  <a:lnTo>
                    <a:pt x="605" y="19"/>
                  </a:lnTo>
                  <a:lnTo>
                    <a:pt x="534" y="38"/>
                  </a:lnTo>
                  <a:lnTo>
                    <a:pt x="466" y="64"/>
                  </a:lnTo>
                  <a:lnTo>
                    <a:pt x="402" y="94"/>
                  </a:lnTo>
                  <a:lnTo>
                    <a:pt x="341" y="131"/>
                  </a:lnTo>
                  <a:lnTo>
                    <a:pt x="284" y="172"/>
                  </a:lnTo>
                  <a:lnTo>
                    <a:pt x="232" y="218"/>
                  </a:lnTo>
                  <a:lnTo>
                    <a:pt x="184" y="268"/>
                  </a:lnTo>
                  <a:lnTo>
                    <a:pt x="141" y="322"/>
                  </a:lnTo>
                  <a:lnTo>
                    <a:pt x="103" y="379"/>
                  </a:lnTo>
                  <a:lnTo>
                    <a:pt x="71" y="440"/>
                  </a:lnTo>
                  <a:lnTo>
                    <a:pt x="44" y="503"/>
                  </a:lnTo>
                  <a:lnTo>
                    <a:pt x="23" y="569"/>
                  </a:lnTo>
                  <a:lnTo>
                    <a:pt x="9" y="637"/>
                  </a:lnTo>
                  <a:lnTo>
                    <a:pt x="1" y="707"/>
                  </a:lnTo>
                  <a:lnTo>
                    <a:pt x="0" y="779"/>
                  </a:lnTo>
                  <a:lnTo>
                    <a:pt x="7" y="851"/>
                  </a:lnTo>
                  <a:lnTo>
                    <a:pt x="20" y="777"/>
                  </a:lnTo>
                  <a:lnTo>
                    <a:pt x="41" y="707"/>
                  </a:lnTo>
                  <a:lnTo>
                    <a:pt x="69" y="639"/>
                  </a:lnTo>
                  <a:lnTo>
                    <a:pt x="103" y="575"/>
                  </a:lnTo>
                  <a:lnTo>
                    <a:pt x="143" y="514"/>
                  </a:lnTo>
                  <a:lnTo>
                    <a:pt x="188" y="458"/>
                  </a:lnTo>
                  <a:lnTo>
                    <a:pt x="238" y="406"/>
                  </a:lnTo>
                  <a:lnTo>
                    <a:pt x="294" y="360"/>
                  </a:lnTo>
                  <a:lnTo>
                    <a:pt x="353" y="318"/>
                  </a:lnTo>
                  <a:lnTo>
                    <a:pt x="417" y="282"/>
                  </a:lnTo>
                  <a:lnTo>
                    <a:pt x="484" y="251"/>
                  </a:lnTo>
                  <a:lnTo>
                    <a:pt x="554" y="227"/>
                  </a:lnTo>
                  <a:lnTo>
                    <a:pt x="627" y="210"/>
                  </a:lnTo>
                  <a:lnTo>
                    <a:pt x="703" y="199"/>
                  </a:lnTo>
                  <a:lnTo>
                    <a:pt x="780" y="195"/>
                  </a:lnTo>
                  <a:lnTo>
                    <a:pt x="780" y="0"/>
                  </a:lnTo>
                  <a:close/>
                </a:path>
              </a:pathLst>
            </a:custGeom>
            <a:solidFill>
              <a:srgbClr val="375C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pPr>
              <a:endParaRPr lang="en-US" sz="1350">
                <a:solidFill>
                  <a:prstClr val="black"/>
                </a:solidFill>
                <a:latin typeface="Calibri" panose="020F0502020204030204"/>
              </a:endParaRPr>
            </a:p>
          </p:txBody>
        </p:sp>
        <p:sp>
          <p:nvSpPr>
            <p:cNvPr id="2178" name="Freeform 44">
              <a:extLst>
                <a:ext uri="{FF2B5EF4-FFF2-40B4-BE49-F238E27FC236}">
                  <a16:creationId xmlns:a16="http://schemas.microsoft.com/office/drawing/2014/main" id="{3302FE46-4F80-45C4-9C3F-B26AA68AAD1A}"/>
                </a:ext>
              </a:extLst>
            </p:cNvPr>
            <p:cNvSpPr>
              <a:spLocks/>
            </p:cNvSpPr>
            <p:nvPr/>
          </p:nvSpPr>
          <p:spPr bwMode="auto">
            <a:xfrm>
              <a:off x="4612" y="3820"/>
              <a:ext cx="780" cy="1777"/>
            </a:xfrm>
            <a:custGeom>
              <a:avLst/>
              <a:gdLst>
                <a:gd name="T0" fmla="+- 0 4616 4612"/>
                <a:gd name="T1" fmla="*/ T0 w 780"/>
                <a:gd name="T2" fmla="+- 0 4647 3820"/>
                <a:gd name="T3" fmla="*/ 4647 h 1777"/>
                <a:gd name="T4" fmla="+- 0 4644 4612"/>
                <a:gd name="T5" fmla="*/ T4 w 780"/>
                <a:gd name="T6" fmla="+- 0 4787 3820"/>
                <a:gd name="T7" fmla="*/ 4787 h 1777"/>
                <a:gd name="T8" fmla="+- 0 4698 4612"/>
                <a:gd name="T9" fmla="*/ T8 w 780"/>
                <a:gd name="T10" fmla="+- 0 4918 3820"/>
                <a:gd name="T11" fmla="*/ 4918 h 1777"/>
                <a:gd name="T12" fmla="+- 0 4775 4612"/>
                <a:gd name="T13" fmla="*/ T12 w 780"/>
                <a:gd name="T14" fmla="+- 0 5035 3820"/>
                <a:gd name="T15" fmla="*/ 5035 h 1777"/>
                <a:gd name="T16" fmla="+- 0 4874 4612"/>
                <a:gd name="T17" fmla="*/ T16 w 780"/>
                <a:gd name="T18" fmla="+- 0 5137 3820"/>
                <a:gd name="T19" fmla="*/ 5137 h 1777"/>
                <a:gd name="T20" fmla="+- 0 4991 4612"/>
                <a:gd name="T21" fmla="*/ T20 w 780"/>
                <a:gd name="T22" fmla="+- 0 5220 3820"/>
                <a:gd name="T23" fmla="*/ 5220 h 1777"/>
                <a:gd name="T24" fmla="+- 0 5125 4612"/>
                <a:gd name="T25" fmla="*/ T24 w 780"/>
                <a:gd name="T26" fmla="+- 0 5282 3820"/>
                <a:gd name="T27" fmla="*/ 5282 h 1777"/>
                <a:gd name="T28" fmla="+- 0 5197 4612"/>
                <a:gd name="T29" fmla="*/ T28 w 780"/>
                <a:gd name="T30" fmla="+- 0 5206 3820"/>
                <a:gd name="T31" fmla="*/ 5206 h 1777"/>
                <a:gd name="T32" fmla="+- 0 5197 4612"/>
                <a:gd name="T33" fmla="*/ T32 w 780"/>
                <a:gd name="T34" fmla="+- 0 5596 3820"/>
                <a:gd name="T35" fmla="*/ 5596 h 1777"/>
                <a:gd name="T36" fmla="+- 0 5125 4612"/>
                <a:gd name="T37" fmla="*/ T36 w 780"/>
                <a:gd name="T38" fmla="+- 0 5477 3820"/>
                <a:gd name="T39" fmla="*/ 5477 h 1777"/>
                <a:gd name="T40" fmla="+- 0 4991 4612"/>
                <a:gd name="T41" fmla="*/ T40 w 780"/>
                <a:gd name="T42" fmla="+- 0 5415 3820"/>
                <a:gd name="T43" fmla="*/ 5415 h 1777"/>
                <a:gd name="T44" fmla="+- 0 4874 4612"/>
                <a:gd name="T45" fmla="*/ T44 w 780"/>
                <a:gd name="T46" fmla="+- 0 5332 3820"/>
                <a:gd name="T47" fmla="*/ 5332 h 1777"/>
                <a:gd name="T48" fmla="+- 0 4775 4612"/>
                <a:gd name="T49" fmla="*/ T48 w 780"/>
                <a:gd name="T50" fmla="+- 0 5230 3820"/>
                <a:gd name="T51" fmla="*/ 5230 h 1777"/>
                <a:gd name="T52" fmla="+- 0 4698 4612"/>
                <a:gd name="T53" fmla="*/ T52 w 780"/>
                <a:gd name="T54" fmla="+- 0 5113 3820"/>
                <a:gd name="T55" fmla="*/ 5113 h 1777"/>
                <a:gd name="T56" fmla="+- 0 4644 4612"/>
                <a:gd name="T57" fmla="*/ T56 w 780"/>
                <a:gd name="T58" fmla="+- 0 4982 3820"/>
                <a:gd name="T59" fmla="*/ 4982 h 1777"/>
                <a:gd name="T60" fmla="+- 0 4616 4612"/>
                <a:gd name="T61" fmla="*/ T60 w 780"/>
                <a:gd name="T62" fmla="+- 0 4842 3820"/>
                <a:gd name="T63" fmla="*/ 4842 h 1777"/>
                <a:gd name="T64" fmla="+- 0 4612 4612"/>
                <a:gd name="T65" fmla="*/ T64 w 780"/>
                <a:gd name="T66" fmla="+- 0 4574 3820"/>
                <a:gd name="T67" fmla="*/ 4574 h 1777"/>
                <a:gd name="T68" fmla="+- 0 4626 4612"/>
                <a:gd name="T69" fmla="*/ T68 w 780"/>
                <a:gd name="T70" fmla="+- 0 4431 3820"/>
                <a:gd name="T71" fmla="*/ 4431 h 1777"/>
                <a:gd name="T72" fmla="+- 0 4667 4612"/>
                <a:gd name="T73" fmla="*/ T72 w 780"/>
                <a:gd name="T74" fmla="+- 0 4296 3820"/>
                <a:gd name="T75" fmla="*/ 4296 h 1777"/>
                <a:gd name="T76" fmla="+- 0 4731 4612"/>
                <a:gd name="T77" fmla="*/ T76 w 780"/>
                <a:gd name="T78" fmla="+- 0 4174 3820"/>
                <a:gd name="T79" fmla="*/ 4174 h 1777"/>
                <a:gd name="T80" fmla="+- 0 4816 4612"/>
                <a:gd name="T81" fmla="*/ T80 w 780"/>
                <a:gd name="T82" fmla="+- 0 4065 3820"/>
                <a:gd name="T83" fmla="*/ 4065 h 1777"/>
                <a:gd name="T84" fmla="+- 0 4920 4612"/>
                <a:gd name="T85" fmla="*/ T84 w 780"/>
                <a:gd name="T86" fmla="+- 0 3974 3820"/>
                <a:gd name="T87" fmla="*/ 3974 h 1777"/>
                <a:gd name="T88" fmla="+- 0 5040 4612"/>
                <a:gd name="T89" fmla="*/ T88 w 780"/>
                <a:gd name="T90" fmla="+- 0 3901 3820"/>
                <a:gd name="T91" fmla="*/ 3901 h 1777"/>
                <a:gd name="T92" fmla="+- 0 5173 4612"/>
                <a:gd name="T93" fmla="*/ T92 w 780"/>
                <a:gd name="T94" fmla="+- 0 3850 3820"/>
                <a:gd name="T95" fmla="*/ 3850 h 1777"/>
                <a:gd name="T96" fmla="+- 0 5317 4612"/>
                <a:gd name="T97" fmla="*/ T96 w 780"/>
                <a:gd name="T98" fmla="+- 0 3823 3820"/>
                <a:gd name="T99" fmla="*/ 3823 h 1777"/>
                <a:gd name="T100" fmla="+- 0 5392 4612"/>
                <a:gd name="T101" fmla="*/ T100 w 780"/>
                <a:gd name="T102" fmla="+- 0 4015 3820"/>
                <a:gd name="T103" fmla="*/ 4015 h 1777"/>
                <a:gd name="T104" fmla="+- 0 5239 4612"/>
                <a:gd name="T105" fmla="*/ T104 w 780"/>
                <a:gd name="T106" fmla="+- 0 4030 3820"/>
                <a:gd name="T107" fmla="*/ 4030 h 1777"/>
                <a:gd name="T108" fmla="+- 0 5096 4612"/>
                <a:gd name="T109" fmla="*/ T108 w 780"/>
                <a:gd name="T110" fmla="+- 0 4071 3820"/>
                <a:gd name="T111" fmla="*/ 4071 h 1777"/>
                <a:gd name="T112" fmla="+- 0 4965 4612"/>
                <a:gd name="T113" fmla="*/ T112 w 780"/>
                <a:gd name="T114" fmla="+- 0 4138 3820"/>
                <a:gd name="T115" fmla="*/ 4138 h 1777"/>
                <a:gd name="T116" fmla="+- 0 4850 4612"/>
                <a:gd name="T117" fmla="*/ T116 w 780"/>
                <a:gd name="T118" fmla="+- 0 4226 3820"/>
                <a:gd name="T119" fmla="*/ 4226 h 1777"/>
                <a:gd name="T120" fmla="+- 0 4755 4612"/>
                <a:gd name="T121" fmla="*/ T120 w 780"/>
                <a:gd name="T122" fmla="+- 0 4334 3820"/>
                <a:gd name="T123" fmla="*/ 4334 h 1777"/>
                <a:gd name="T124" fmla="+- 0 4681 4612"/>
                <a:gd name="T125" fmla="*/ T124 w 780"/>
                <a:gd name="T126" fmla="+- 0 4459 3820"/>
                <a:gd name="T127" fmla="*/ 4459 h 1777"/>
                <a:gd name="T128" fmla="+- 0 4632 4612"/>
                <a:gd name="T129" fmla="*/ T128 w 780"/>
                <a:gd name="T130" fmla="+- 0 4597 3820"/>
                <a:gd name="T131" fmla="*/ 4597 h 177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780" h="1777">
                  <a:moveTo>
                    <a:pt x="0" y="754"/>
                  </a:moveTo>
                  <a:lnTo>
                    <a:pt x="4" y="827"/>
                  </a:lnTo>
                  <a:lnTo>
                    <a:pt x="14" y="898"/>
                  </a:lnTo>
                  <a:lnTo>
                    <a:pt x="32" y="967"/>
                  </a:lnTo>
                  <a:lnTo>
                    <a:pt x="56" y="1034"/>
                  </a:lnTo>
                  <a:lnTo>
                    <a:pt x="86" y="1098"/>
                  </a:lnTo>
                  <a:lnTo>
                    <a:pt x="122" y="1158"/>
                  </a:lnTo>
                  <a:lnTo>
                    <a:pt x="163" y="1215"/>
                  </a:lnTo>
                  <a:lnTo>
                    <a:pt x="210" y="1268"/>
                  </a:lnTo>
                  <a:lnTo>
                    <a:pt x="262" y="1317"/>
                  </a:lnTo>
                  <a:lnTo>
                    <a:pt x="318" y="1361"/>
                  </a:lnTo>
                  <a:lnTo>
                    <a:pt x="379" y="1400"/>
                  </a:lnTo>
                  <a:lnTo>
                    <a:pt x="444" y="1434"/>
                  </a:lnTo>
                  <a:lnTo>
                    <a:pt x="513" y="1462"/>
                  </a:lnTo>
                  <a:lnTo>
                    <a:pt x="585" y="1484"/>
                  </a:lnTo>
                  <a:lnTo>
                    <a:pt x="585" y="1386"/>
                  </a:lnTo>
                  <a:lnTo>
                    <a:pt x="780" y="1605"/>
                  </a:lnTo>
                  <a:lnTo>
                    <a:pt x="585" y="1776"/>
                  </a:lnTo>
                  <a:lnTo>
                    <a:pt x="585" y="1679"/>
                  </a:lnTo>
                  <a:lnTo>
                    <a:pt x="513" y="1657"/>
                  </a:lnTo>
                  <a:lnTo>
                    <a:pt x="444" y="1629"/>
                  </a:lnTo>
                  <a:lnTo>
                    <a:pt x="379" y="1595"/>
                  </a:lnTo>
                  <a:lnTo>
                    <a:pt x="318" y="1556"/>
                  </a:lnTo>
                  <a:lnTo>
                    <a:pt x="262" y="1512"/>
                  </a:lnTo>
                  <a:lnTo>
                    <a:pt x="210" y="1463"/>
                  </a:lnTo>
                  <a:lnTo>
                    <a:pt x="163" y="1410"/>
                  </a:lnTo>
                  <a:lnTo>
                    <a:pt x="122" y="1353"/>
                  </a:lnTo>
                  <a:lnTo>
                    <a:pt x="86" y="1293"/>
                  </a:lnTo>
                  <a:lnTo>
                    <a:pt x="56" y="1229"/>
                  </a:lnTo>
                  <a:lnTo>
                    <a:pt x="32" y="1162"/>
                  </a:lnTo>
                  <a:lnTo>
                    <a:pt x="14" y="1093"/>
                  </a:lnTo>
                  <a:lnTo>
                    <a:pt x="4" y="1022"/>
                  </a:lnTo>
                  <a:lnTo>
                    <a:pt x="0" y="949"/>
                  </a:lnTo>
                  <a:lnTo>
                    <a:pt x="0" y="754"/>
                  </a:lnTo>
                  <a:lnTo>
                    <a:pt x="4" y="681"/>
                  </a:lnTo>
                  <a:lnTo>
                    <a:pt x="14" y="611"/>
                  </a:lnTo>
                  <a:lnTo>
                    <a:pt x="31" y="542"/>
                  </a:lnTo>
                  <a:lnTo>
                    <a:pt x="55" y="476"/>
                  </a:lnTo>
                  <a:lnTo>
                    <a:pt x="84" y="413"/>
                  </a:lnTo>
                  <a:lnTo>
                    <a:pt x="119" y="354"/>
                  </a:lnTo>
                  <a:lnTo>
                    <a:pt x="159" y="298"/>
                  </a:lnTo>
                  <a:lnTo>
                    <a:pt x="204" y="245"/>
                  </a:lnTo>
                  <a:lnTo>
                    <a:pt x="254" y="197"/>
                  </a:lnTo>
                  <a:lnTo>
                    <a:pt x="308" y="154"/>
                  </a:lnTo>
                  <a:lnTo>
                    <a:pt x="366" y="115"/>
                  </a:lnTo>
                  <a:lnTo>
                    <a:pt x="428" y="81"/>
                  </a:lnTo>
                  <a:lnTo>
                    <a:pt x="493" y="53"/>
                  </a:lnTo>
                  <a:lnTo>
                    <a:pt x="561" y="30"/>
                  </a:lnTo>
                  <a:lnTo>
                    <a:pt x="632" y="14"/>
                  </a:lnTo>
                  <a:lnTo>
                    <a:pt x="705" y="3"/>
                  </a:lnTo>
                  <a:lnTo>
                    <a:pt x="780" y="0"/>
                  </a:lnTo>
                  <a:lnTo>
                    <a:pt x="780" y="195"/>
                  </a:lnTo>
                  <a:lnTo>
                    <a:pt x="703" y="199"/>
                  </a:lnTo>
                  <a:lnTo>
                    <a:pt x="627" y="210"/>
                  </a:lnTo>
                  <a:lnTo>
                    <a:pt x="554" y="227"/>
                  </a:lnTo>
                  <a:lnTo>
                    <a:pt x="484" y="251"/>
                  </a:lnTo>
                  <a:lnTo>
                    <a:pt x="417" y="282"/>
                  </a:lnTo>
                  <a:lnTo>
                    <a:pt x="353" y="318"/>
                  </a:lnTo>
                  <a:lnTo>
                    <a:pt x="294" y="360"/>
                  </a:lnTo>
                  <a:lnTo>
                    <a:pt x="238" y="406"/>
                  </a:lnTo>
                  <a:lnTo>
                    <a:pt x="188" y="458"/>
                  </a:lnTo>
                  <a:lnTo>
                    <a:pt x="143" y="514"/>
                  </a:lnTo>
                  <a:lnTo>
                    <a:pt x="103" y="575"/>
                  </a:lnTo>
                  <a:lnTo>
                    <a:pt x="69" y="639"/>
                  </a:lnTo>
                  <a:lnTo>
                    <a:pt x="41" y="707"/>
                  </a:lnTo>
                  <a:lnTo>
                    <a:pt x="20" y="777"/>
                  </a:lnTo>
                  <a:lnTo>
                    <a:pt x="7" y="851"/>
                  </a:lnTo>
                </a:path>
              </a:pathLst>
            </a:custGeom>
            <a:noFill/>
            <a:ln w="12700">
              <a:solidFill>
                <a:srgbClr val="2E528F"/>
              </a:solidFill>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pPr>
              <a:endParaRPr lang="en-US" sz="1350">
                <a:solidFill>
                  <a:prstClr val="black"/>
                </a:solidFill>
                <a:latin typeface="Calibri" panose="020F0502020204030204"/>
              </a:endParaRPr>
            </a:p>
          </p:txBody>
        </p:sp>
        <p:sp>
          <p:nvSpPr>
            <p:cNvPr id="2179" name="AutoShape 43">
              <a:extLst>
                <a:ext uri="{FF2B5EF4-FFF2-40B4-BE49-F238E27FC236}">
                  <a16:creationId xmlns:a16="http://schemas.microsoft.com/office/drawing/2014/main" id="{EDA68366-1F2F-46BB-AE9C-F50E2034D130}"/>
                </a:ext>
              </a:extLst>
            </p:cNvPr>
            <p:cNvSpPr>
              <a:spLocks/>
            </p:cNvSpPr>
            <p:nvPr/>
          </p:nvSpPr>
          <p:spPr bwMode="auto">
            <a:xfrm>
              <a:off x="8571" y="3761"/>
              <a:ext cx="780" cy="1063"/>
            </a:xfrm>
            <a:custGeom>
              <a:avLst/>
              <a:gdLst>
                <a:gd name="T0" fmla="+- 0 9109 8571"/>
                <a:gd name="T1" fmla="*/ T0 w 780"/>
                <a:gd name="T2" fmla="+- 0 4054 3761"/>
                <a:gd name="T3" fmla="*/ 4054 h 1063"/>
                <a:gd name="T4" fmla="+- 0 8766 8571"/>
                <a:gd name="T5" fmla="*/ T4 w 780"/>
                <a:gd name="T6" fmla="+- 0 4054 3761"/>
                <a:gd name="T7" fmla="*/ 4054 h 1063"/>
                <a:gd name="T8" fmla="+- 0 8838 8571"/>
                <a:gd name="T9" fmla="*/ T8 w 780"/>
                <a:gd name="T10" fmla="+- 0 4077 3761"/>
                <a:gd name="T11" fmla="*/ 4077 h 1063"/>
                <a:gd name="T12" fmla="+- 0 8907 8571"/>
                <a:gd name="T13" fmla="*/ T12 w 780"/>
                <a:gd name="T14" fmla="+- 0 4106 3761"/>
                <a:gd name="T15" fmla="*/ 4106 h 1063"/>
                <a:gd name="T16" fmla="+- 0 8972 8571"/>
                <a:gd name="T17" fmla="*/ T16 w 780"/>
                <a:gd name="T18" fmla="+- 0 4141 3761"/>
                <a:gd name="T19" fmla="*/ 4141 h 1063"/>
                <a:gd name="T20" fmla="+- 0 9033 8571"/>
                <a:gd name="T21" fmla="*/ T20 w 780"/>
                <a:gd name="T22" fmla="+- 0 4183 3761"/>
                <a:gd name="T23" fmla="*/ 4183 h 1063"/>
                <a:gd name="T24" fmla="+- 0 9089 8571"/>
                <a:gd name="T25" fmla="*/ T24 w 780"/>
                <a:gd name="T26" fmla="+- 0 4229 3761"/>
                <a:gd name="T27" fmla="*/ 4229 h 1063"/>
                <a:gd name="T28" fmla="+- 0 9141 8571"/>
                <a:gd name="T29" fmla="*/ T28 w 780"/>
                <a:gd name="T30" fmla="+- 0 4281 3761"/>
                <a:gd name="T31" fmla="*/ 4281 h 1063"/>
                <a:gd name="T32" fmla="+- 0 9188 8571"/>
                <a:gd name="T33" fmla="*/ T32 w 780"/>
                <a:gd name="T34" fmla="+- 0 4337 3761"/>
                <a:gd name="T35" fmla="*/ 4337 h 1063"/>
                <a:gd name="T36" fmla="+- 0 9229 8571"/>
                <a:gd name="T37" fmla="*/ T36 w 780"/>
                <a:gd name="T38" fmla="+- 0 4397 3761"/>
                <a:gd name="T39" fmla="*/ 4397 h 1063"/>
                <a:gd name="T40" fmla="+- 0 9265 8571"/>
                <a:gd name="T41" fmla="*/ T40 w 780"/>
                <a:gd name="T42" fmla="+- 0 4461 3761"/>
                <a:gd name="T43" fmla="*/ 4461 h 1063"/>
                <a:gd name="T44" fmla="+- 0 9295 8571"/>
                <a:gd name="T45" fmla="*/ T44 w 780"/>
                <a:gd name="T46" fmla="+- 0 4528 3761"/>
                <a:gd name="T47" fmla="*/ 4528 h 1063"/>
                <a:gd name="T48" fmla="+- 0 9319 8571"/>
                <a:gd name="T49" fmla="*/ T48 w 780"/>
                <a:gd name="T50" fmla="+- 0 4599 3761"/>
                <a:gd name="T51" fmla="*/ 4599 h 1063"/>
                <a:gd name="T52" fmla="+- 0 9337 8571"/>
                <a:gd name="T53" fmla="*/ T52 w 780"/>
                <a:gd name="T54" fmla="+- 0 4672 3761"/>
                <a:gd name="T55" fmla="*/ 4672 h 1063"/>
                <a:gd name="T56" fmla="+- 0 9347 8571"/>
                <a:gd name="T57" fmla="*/ T56 w 780"/>
                <a:gd name="T58" fmla="+- 0 4747 3761"/>
                <a:gd name="T59" fmla="*/ 4747 h 1063"/>
                <a:gd name="T60" fmla="+- 0 9351 8571"/>
                <a:gd name="T61" fmla="*/ T60 w 780"/>
                <a:gd name="T62" fmla="+- 0 4824 3761"/>
                <a:gd name="T63" fmla="*/ 4824 h 1063"/>
                <a:gd name="T64" fmla="+- 0 9351 8571"/>
                <a:gd name="T65" fmla="*/ T64 w 780"/>
                <a:gd name="T66" fmla="+- 0 4629 3761"/>
                <a:gd name="T67" fmla="*/ 4629 h 1063"/>
                <a:gd name="T68" fmla="+- 0 9347 8571"/>
                <a:gd name="T69" fmla="*/ T68 w 780"/>
                <a:gd name="T70" fmla="+- 0 4552 3761"/>
                <a:gd name="T71" fmla="*/ 4552 h 1063"/>
                <a:gd name="T72" fmla="+- 0 9337 8571"/>
                <a:gd name="T73" fmla="*/ T72 w 780"/>
                <a:gd name="T74" fmla="+- 0 4477 3761"/>
                <a:gd name="T75" fmla="*/ 4477 h 1063"/>
                <a:gd name="T76" fmla="+- 0 9319 8571"/>
                <a:gd name="T77" fmla="*/ T76 w 780"/>
                <a:gd name="T78" fmla="+- 0 4404 3761"/>
                <a:gd name="T79" fmla="*/ 4404 h 1063"/>
                <a:gd name="T80" fmla="+- 0 9295 8571"/>
                <a:gd name="T81" fmla="*/ T80 w 780"/>
                <a:gd name="T82" fmla="+- 0 4333 3761"/>
                <a:gd name="T83" fmla="*/ 4333 h 1063"/>
                <a:gd name="T84" fmla="+- 0 9265 8571"/>
                <a:gd name="T85" fmla="*/ T84 w 780"/>
                <a:gd name="T86" fmla="+- 0 4266 3761"/>
                <a:gd name="T87" fmla="*/ 4266 h 1063"/>
                <a:gd name="T88" fmla="+- 0 9229 8571"/>
                <a:gd name="T89" fmla="*/ T88 w 780"/>
                <a:gd name="T90" fmla="+- 0 4202 3761"/>
                <a:gd name="T91" fmla="*/ 4202 h 1063"/>
                <a:gd name="T92" fmla="+- 0 9188 8571"/>
                <a:gd name="T93" fmla="*/ T92 w 780"/>
                <a:gd name="T94" fmla="+- 0 4142 3761"/>
                <a:gd name="T95" fmla="*/ 4142 h 1063"/>
                <a:gd name="T96" fmla="+- 0 9141 8571"/>
                <a:gd name="T97" fmla="*/ T96 w 780"/>
                <a:gd name="T98" fmla="+- 0 4086 3761"/>
                <a:gd name="T99" fmla="*/ 4086 h 1063"/>
                <a:gd name="T100" fmla="+- 0 9109 8571"/>
                <a:gd name="T101" fmla="*/ T100 w 780"/>
                <a:gd name="T102" fmla="+- 0 4054 3761"/>
                <a:gd name="T103" fmla="*/ 4054 h 1063"/>
                <a:gd name="T104" fmla="+- 0 8766 8571"/>
                <a:gd name="T105" fmla="*/ T104 w 780"/>
                <a:gd name="T106" fmla="+- 0 3761 3761"/>
                <a:gd name="T107" fmla="*/ 3761 h 1063"/>
                <a:gd name="T108" fmla="+- 0 8571 8571"/>
                <a:gd name="T109" fmla="*/ T108 w 780"/>
                <a:gd name="T110" fmla="+- 0 3931 3761"/>
                <a:gd name="T111" fmla="*/ 3931 h 1063"/>
                <a:gd name="T112" fmla="+- 0 8766 8571"/>
                <a:gd name="T113" fmla="*/ T112 w 780"/>
                <a:gd name="T114" fmla="+- 0 4151 3761"/>
                <a:gd name="T115" fmla="*/ 4151 h 1063"/>
                <a:gd name="T116" fmla="+- 0 8766 8571"/>
                <a:gd name="T117" fmla="*/ T116 w 780"/>
                <a:gd name="T118" fmla="+- 0 4054 3761"/>
                <a:gd name="T119" fmla="*/ 4054 h 1063"/>
                <a:gd name="T120" fmla="+- 0 9109 8571"/>
                <a:gd name="T121" fmla="*/ T120 w 780"/>
                <a:gd name="T122" fmla="+- 0 4054 3761"/>
                <a:gd name="T123" fmla="*/ 4054 h 1063"/>
                <a:gd name="T124" fmla="+- 0 9089 8571"/>
                <a:gd name="T125" fmla="*/ T124 w 780"/>
                <a:gd name="T126" fmla="+- 0 4034 3761"/>
                <a:gd name="T127" fmla="*/ 4034 h 1063"/>
                <a:gd name="T128" fmla="+- 0 9033 8571"/>
                <a:gd name="T129" fmla="*/ T128 w 780"/>
                <a:gd name="T130" fmla="+- 0 3988 3761"/>
                <a:gd name="T131" fmla="*/ 3988 h 1063"/>
                <a:gd name="T132" fmla="+- 0 8972 8571"/>
                <a:gd name="T133" fmla="*/ T132 w 780"/>
                <a:gd name="T134" fmla="+- 0 3946 3761"/>
                <a:gd name="T135" fmla="*/ 3946 h 1063"/>
                <a:gd name="T136" fmla="+- 0 8907 8571"/>
                <a:gd name="T137" fmla="*/ T136 w 780"/>
                <a:gd name="T138" fmla="+- 0 3911 3761"/>
                <a:gd name="T139" fmla="*/ 3911 h 1063"/>
                <a:gd name="T140" fmla="+- 0 8838 8571"/>
                <a:gd name="T141" fmla="*/ T140 w 780"/>
                <a:gd name="T142" fmla="+- 0 3882 3761"/>
                <a:gd name="T143" fmla="*/ 3882 h 1063"/>
                <a:gd name="T144" fmla="+- 0 8766 8571"/>
                <a:gd name="T145" fmla="*/ T144 w 780"/>
                <a:gd name="T146" fmla="+- 0 3859 3761"/>
                <a:gd name="T147" fmla="*/ 3859 h 1063"/>
                <a:gd name="T148" fmla="+- 0 8766 8571"/>
                <a:gd name="T149" fmla="*/ T148 w 780"/>
                <a:gd name="T150" fmla="+- 0 3761 3761"/>
                <a:gd name="T151" fmla="*/ 3761 h 106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Lst>
              <a:rect l="0" t="0" r="r" b="b"/>
              <a:pathLst>
                <a:path w="780" h="1063">
                  <a:moveTo>
                    <a:pt x="538" y="293"/>
                  </a:moveTo>
                  <a:lnTo>
                    <a:pt x="195" y="293"/>
                  </a:lnTo>
                  <a:lnTo>
                    <a:pt x="267" y="316"/>
                  </a:lnTo>
                  <a:lnTo>
                    <a:pt x="336" y="345"/>
                  </a:lnTo>
                  <a:lnTo>
                    <a:pt x="401" y="380"/>
                  </a:lnTo>
                  <a:lnTo>
                    <a:pt x="462" y="422"/>
                  </a:lnTo>
                  <a:lnTo>
                    <a:pt x="518" y="468"/>
                  </a:lnTo>
                  <a:lnTo>
                    <a:pt x="570" y="520"/>
                  </a:lnTo>
                  <a:lnTo>
                    <a:pt x="617" y="576"/>
                  </a:lnTo>
                  <a:lnTo>
                    <a:pt x="658" y="636"/>
                  </a:lnTo>
                  <a:lnTo>
                    <a:pt x="694" y="700"/>
                  </a:lnTo>
                  <a:lnTo>
                    <a:pt x="724" y="767"/>
                  </a:lnTo>
                  <a:lnTo>
                    <a:pt x="748" y="838"/>
                  </a:lnTo>
                  <a:lnTo>
                    <a:pt x="766" y="911"/>
                  </a:lnTo>
                  <a:lnTo>
                    <a:pt x="776" y="986"/>
                  </a:lnTo>
                  <a:lnTo>
                    <a:pt x="780" y="1063"/>
                  </a:lnTo>
                  <a:lnTo>
                    <a:pt x="780" y="868"/>
                  </a:lnTo>
                  <a:lnTo>
                    <a:pt x="776" y="791"/>
                  </a:lnTo>
                  <a:lnTo>
                    <a:pt x="766" y="716"/>
                  </a:lnTo>
                  <a:lnTo>
                    <a:pt x="748" y="643"/>
                  </a:lnTo>
                  <a:lnTo>
                    <a:pt x="724" y="572"/>
                  </a:lnTo>
                  <a:lnTo>
                    <a:pt x="694" y="505"/>
                  </a:lnTo>
                  <a:lnTo>
                    <a:pt x="658" y="441"/>
                  </a:lnTo>
                  <a:lnTo>
                    <a:pt x="617" y="381"/>
                  </a:lnTo>
                  <a:lnTo>
                    <a:pt x="570" y="325"/>
                  </a:lnTo>
                  <a:lnTo>
                    <a:pt x="538" y="293"/>
                  </a:lnTo>
                  <a:close/>
                  <a:moveTo>
                    <a:pt x="195" y="0"/>
                  </a:moveTo>
                  <a:lnTo>
                    <a:pt x="0" y="170"/>
                  </a:lnTo>
                  <a:lnTo>
                    <a:pt x="195" y="390"/>
                  </a:lnTo>
                  <a:lnTo>
                    <a:pt x="195" y="293"/>
                  </a:lnTo>
                  <a:lnTo>
                    <a:pt x="538" y="293"/>
                  </a:lnTo>
                  <a:lnTo>
                    <a:pt x="518" y="273"/>
                  </a:lnTo>
                  <a:lnTo>
                    <a:pt x="462" y="227"/>
                  </a:lnTo>
                  <a:lnTo>
                    <a:pt x="401" y="185"/>
                  </a:lnTo>
                  <a:lnTo>
                    <a:pt x="336" y="150"/>
                  </a:lnTo>
                  <a:lnTo>
                    <a:pt x="267" y="121"/>
                  </a:lnTo>
                  <a:lnTo>
                    <a:pt x="195" y="98"/>
                  </a:lnTo>
                  <a:lnTo>
                    <a:pt x="195" y="0"/>
                  </a:lnTo>
                  <a:close/>
                </a:path>
              </a:pathLst>
            </a:custGeom>
            <a:solidFill>
              <a:srgbClr val="447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pPr>
              <a:endParaRPr lang="en-US" sz="1350">
                <a:solidFill>
                  <a:prstClr val="black"/>
                </a:solidFill>
                <a:latin typeface="Calibri" panose="020F0502020204030204"/>
              </a:endParaRPr>
            </a:p>
          </p:txBody>
        </p:sp>
        <p:sp>
          <p:nvSpPr>
            <p:cNvPr id="2180" name="Freeform 42">
              <a:extLst>
                <a:ext uri="{FF2B5EF4-FFF2-40B4-BE49-F238E27FC236}">
                  <a16:creationId xmlns:a16="http://schemas.microsoft.com/office/drawing/2014/main" id="{9FBD60B5-AB62-49E5-8435-F782B172DA1A}"/>
                </a:ext>
              </a:extLst>
            </p:cNvPr>
            <p:cNvSpPr>
              <a:spLocks/>
            </p:cNvSpPr>
            <p:nvPr/>
          </p:nvSpPr>
          <p:spPr bwMode="auto">
            <a:xfrm>
              <a:off x="8571" y="4726"/>
              <a:ext cx="780" cy="893"/>
            </a:xfrm>
            <a:custGeom>
              <a:avLst/>
              <a:gdLst>
                <a:gd name="T0" fmla="+- 0 9345 8571"/>
                <a:gd name="T1" fmla="*/ T0 w 780"/>
                <a:gd name="T2" fmla="+- 0 4726 4726"/>
                <a:gd name="T3" fmla="*/ 4726 h 893"/>
                <a:gd name="T4" fmla="+- 0 9333 8571"/>
                <a:gd name="T5" fmla="*/ T4 w 780"/>
                <a:gd name="T6" fmla="+- 0 4800 4726"/>
                <a:gd name="T7" fmla="*/ 4800 h 893"/>
                <a:gd name="T8" fmla="+- 0 9314 8571"/>
                <a:gd name="T9" fmla="*/ T8 w 780"/>
                <a:gd name="T10" fmla="+- 0 4871 4726"/>
                <a:gd name="T11" fmla="*/ 4871 h 893"/>
                <a:gd name="T12" fmla="+- 0 9290 8571"/>
                <a:gd name="T13" fmla="*/ T12 w 780"/>
                <a:gd name="T14" fmla="+- 0 4939 4726"/>
                <a:gd name="T15" fmla="*/ 4939 h 893"/>
                <a:gd name="T16" fmla="+- 0 9259 8571"/>
                <a:gd name="T17" fmla="*/ T16 w 780"/>
                <a:gd name="T18" fmla="+- 0 5003 4726"/>
                <a:gd name="T19" fmla="*/ 5003 h 893"/>
                <a:gd name="T20" fmla="+- 0 9224 8571"/>
                <a:gd name="T21" fmla="*/ T20 w 780"/>
                <a:gd name="T22" fmla="+- 0 5065 4726"/>
                <a:gd name="T23" fmla="*/ 5065 h 893"/>
                <a:gd name="T24" fmla="+- 0 9183 8571"/>
                <a:gd name="T25" fmla="*/ T24 w 780"/>
                <a:gd name="T26" fmla="+- 0 5122 4726"/>
                <a:gd name="T27" fmla="*/ 5122 h 893"/>
                <a:gd name="T28" fmla="+- 0 9137 8571"/>
                <a:gd name="T29" fmla="*/ T28 w 780"/>
                <a:gd name="T30" fmla="+- 0 5176 4726"/>
                <a:gd name="T31" fmla="*/ 5176 h 893"/>
                <a:gd name="T32" fmla="+- 0 9088 8571"/>
                <a:gd name="T33" fmla="*/ T32 w 780"/>
                <a:gd name="T34" fmla="+- 0 5225 4726"/>
                <a:gd name="T35" fmla="*/ 5225 h 893"/>
                <a:gd name="T36" fmla="+- 0 9034 8571"/>
                <a:gd name="T37" fmla="*/ T36 w 780"/>
                <a:gd name="T38" fmla="+- 0 5269 4726"/>
                <a:gd name="T39" fmla="*/ 5269 h 893"/>
                <a:gd name="T40" fmla="+- 0 8976 8571"/>
                <a:gd name="T41" fmla="*/ T40 w 780"/>
                <a:gd name="T42" fmla="+- 0 5308 4726"/>
                <a:gd name="T43" fmla="*/ 5308 h 893"/>
                <a:gd name="T44" fmla="+- 0 8915 8571"/>
                <a:gd name="T45" fmla="*/ T44 w 780"/>
                <a:gd name="T46" fmla="+- 0 5342 4726"/>
                <a:gd name="T47" fmla="*/ 5342 h 893"/>
                <a:gd name="T48" fmla="+- 0 8851 8571"/>
                <a:gd name="T49" fmla="*/ T48 w 780"/>
                <a:gd name="T50" fmla="+- 0 5371 4726"/>
                <a:gd name="T51" fmla="*/ 5371 h 893"/>
                <a:gd name="T52" fmla="+- 0 8785 8571"/>
                <a:gd name="T53" fmla="*/ T52 w 780"/>
                <a:gd name="T54" fmla="+- 0 5394 4726"/>
                <a:gd name="T55" fmla="*/ 5394 h 893"/>
                <a:gd name="T56" fmla="+- 0 8715 8571"/>
                <a:gd name="T57" fmla="*/ T56 w 780"/>
                <a:gd name="T58" fmla="+- 0 5410 4726"/>
                <a:gd name="T59" fmla="*/ 5410 h 893"/>
                <a:gd name="T60" fmla="+- 0 8644 8571"/>
                <a:gd name="T61" fmla="*/ T60 w 780"/>
                <a:gd name="T62" fmla="+- 0 5421 4726"/>
                <a:gd name="T63" fmla="*/ 5421 h 893"/>
                <a:gd name="T64" fmla="+- 0 8571 8571"/>
                <a:gd name="T65" fmla="*/ T64 w 780"/>
                <a:gd name="T66" fmla="+- 0 5424 4726"/>
                <a:gd name="T67" fmla="*/ 5424 h 893"/>
                <a:gd name="T68" fmla="+- 0 8571 8571"/>
                <a:gd name="T69" fmla="*/ T68 w 780"/>
                <a:gd name="T70" fmla="+- 0 5619 4726"/>
                <a:gd name="T71" fmla="*/ 5619 h 893"/>
                <a:gd name="T72" fmla="+- 0 8643 8571"/>
                <a:gd name="T73" fmla="*/ T72 w 780"/>
                <a:gd name="T74" fmla="+- 0 5616 4726"/>
                <a:gd name="T75" fmla="*/ 5616 h 893"/>
                <a:gd name="T76" fmla="+- 0 8741 8571"/>
                <a:gd name="T77" fmla="*/ T76 w 780"/>
                <a:gd name="T78" fmla="+- 0 5600 4726"/>
                <a:gd name="T79" fmla="*/ 5600 h 893"/>
                <a:gd name="T80" fmla="+- 0 8812 8571"/>
                <a:gd name="T81" fmla="*/ T80 w 780"/>
                <a:gd name="T82" fmla="+- 0 5580 4726"/>
                <a:gd name="T83" fmla="*/ 5580 h 893"/>
                <a:gd name="T84" fmla="+- 0 8880 8571"/>
                <a:gd name="T85" fmla="*/ T84 w 780"/>
                <a:gd name="T86" fmla="+- 0 5554 4726"/>
                <a:gd name="T87" fmla="*/ 5554 h 893"/>
                <a:gd name="T88" fmla="+- 0 8945 8571"/>
                <a:gd name="T89" fmla="*/ T88 w 780"/>
                <a:gd name="T90" fmla="+- 0 5522 4726"/>
                <a:gd name="T91" fmla="*/ 5522 h 893"/>
                <a:gd name="T92" fmla="+- 0 9006 8571"/>
                <a:gd name="T93" fmla="*/ T92 w 780"/>
                <a:gd name="T94" fmla="+- 0 5484 4726"/>
                <a:gd name="T95" fmla="*/ 5484 h 893"/>
                <a:gd name="T96" fmla="+- 0 9063 8571"/>
                <a:gd name="T97" fmla="*/ T96 w 780"/>
                <a:gd name="T98" fmla="+- 0 5441 4726"/>
                <a:gd name="T99" fmla="*/ 5441 h 893"/>
                <a:gd name="T100" fmla="+- 0 9116 8571"/>
                <a:gd name="T101" fmla="*/ T100 w 780"/>
                <a:gd name="T102" fmla="+- 0 5393 4726"/>
                <a:gd name="T103" fmla="*/ 5393 h 893"/>
                <a:gd name="T104" fmla="+- 0 9164 8571"/>
                <a:gd name="T105" fmla="*/ T104 w 780"/>
                <a:gd name="T106" fmla="+- 0 5341 4726"/>
                <a:gd name="T107" fmla="*/ 5341 h 893"/>
                <a:gd name="T108" fmla="+- 0 9207 8571"/>
                <a:gd name="T109" fmla="*/ T108 w 780"/>
                <a:gd name="T110" fmla="+- 0 5284 4726"/>
                <a:gd name="T111" fmla="*/ 5284 h 893"/>
                <a:gd name="T112" fmla="+- 0 9245 8571"/>
                <a:gd name="T113" fmla="*/ T112 w 780"/>
                <a:gd name="T114" fmla="+- 0 5224 4726"/>
                <a:gd name="T115" fmla="*/ 5224 h 893"/>
                <a:gd name="T116" fmla="+- 0 9278 8571"/>
                <a:gd name="T117" fmla="*/ T116 w 780"/>
                <a:gd name="T118" fmla="+- 0 5160 4726"/>
                <a:gd name="T119" fmla="*/ 5160 h 893"/>
                <a:gd name="T120" fmla="+- 0 9305 8571"/>
                <a:gd name="T121" fmla="*/ T120 w 780"/>
                <a:gd name="T122" fmla="+- 0 5093 4726"/>
                <a:gd name="T123" fmla="*/ 5093 h 893"/>
                <a:gd name="T124" fmla="+- 0 9326 8571"/>
                <a:gd name="T125" fmla="*/ T124 w 780"/>
                <a:gd name="T126" fmla="+- 0 5024 4726"/>
                <a:gd name="T127" fmla="*/ 5024 h 893"/>
                <a:gd name="T128" fmla="+- 0 9341 8571"/>
                <a:gd name="T129" fmla="*/ T128 w 780"/>
                <a:gd name="T130" fmla="+- 0 4952 4726"/>
                <a:gd name="T131" fmla="*/ 4952 h 893"/>
                <a:gd name="T132" fmla="+- 0 9349 8571"/>
                <a:gd name="T133" fmla="*/ T132 w 780"/>
                <a:gd name="T134" fmla="+- 0 4878 4726"/>
                <a:gd name="T135" fmla="*/ 4878 h 893"/>
                <a:gd name="T136" fmla="+- 0 9351 8571"/>
                <a:gd name="T137" fmla="*/ T136 w 780"/>
                <a:gd name="T138" fmla="+- 0 4803 4726"/>
                <a:gd name="T139" fmla="*/ 4803 h 893"/>
                <a:gd name="T140" fmla="+- 0 9345 8571"/>
                <a:gd name="T141" fmla="*/ T140 w 780"/>
                <a:gd name="T142" fmla="+- 0 4726 4726"/>
                <a:gd name="T143" fmla="*/ 4726 h 89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Lst>
              <a:rect l="0" t="0" r="r" b="b"/>
              <a:pathLst>
                <a:path w="780" h="893">
                  <a:moveTo>
                    <a:pt x="774" y="0"/>
                  </a:moveTo>
                  <a:lnTo>
                    <a:pt x="762" y="74"/>
                  </a:lnTo>
                  <a:lnTo>
                    <a:pt x="743" y="145"/>
                  </a:lnTo>
                  <a:lnTo>
                    <a:pt x="719" y="213"/>
                  </a:lnTo>
                  <a:lnTo>
                    <a:pt x="688" y="277"/>
                  </a:lnTo>
                  <a:lnTo>
                    <a:pt x="653" y="339"/>
                  </a:lnTo>
                  <a:lnTo>
                    <a:pt x="612" y="396"/>
                  </a:lnTo>
                  <a:lnTo>
                    <a:pt x="566" y="450"/>
                  </a:lnTo>
                  <a:lnTo>
                    <a:pt x="517" y="499"/>
                  </a:lnTo>
                  <a:lnTo>
                    <a:pt x="463" y="543"/>
                  </a:lnTo>
                  <a:lnTo>
                    <a:pt x="405" y="582"/>
                  </a:lnTo>
                  <a:lnTo>
                    <a:pt x="344" y="616"/>
                  </a:lnTo>
                  <a:lnTo>
                    <a:pt x="280" y="645"/>
                  </a:lnTo>
                  <a:lnTo>
                    <a:pt x="214" y="668"/>
                  </a:lnTo>
                  <a:lnTo>
                    <a:pt x="144" y="684"/>
                  </a:lnTo>
                  <a:lnTo>
                    <a:pt x="73" y="695"/>
                  </a:lnTo>
                  <a:lnTo>
                    <a:pt x="0" y="698"/>
                  </a:lnTo>
                  <a:lnTo>
                    <a:pt x="0" y="893"/>
                  </a:lnTo>
                  <a:lnTo>
                    <a:pt x="72" y="890"/>
                  </a:lnTo>
                  <a:lnTo>
                    <a:pt x="170" y="874"/>
                  </a:lnTo>
                  <a:lnTo>
                    <a:pt x="241" y="854"/>
                  </a:lnTo>
                  <a:lnTo>
                    <a:pt x="309" y="828"/>
                  </a:lnTo>
                  <a:lnTo>
                    <a:pt x="374" y="796"/>
                  </a:lnTo>
                  <a:lnTo>
                    <a:pt x="435" y="758"/>
                  </a:lnTo>
                  <a:lnTo>
                    <a:pt x="492" y="715"/>
                  </a:lnTo>
                  <a:lnTo>
                    <a:pt x="545" y="667"/>
                  </a:lnTo>
                  <a:lnTo>
                    <a:pt x="593" y="615"/>
                  </a:lnTo>
                  <a:lnTo>
                    <a:pt x="636" y="558"/>
                  </a:lnTo>
                  <a:lnTo>
                    <a:pt x="674" y="498"/>
                  </a:lnTo>
                  <a:lnTo>
                    <a:pt x="707" y="434"/>
                  </a:lnTo>
                  <a:lnTo>
                    <a:pt x="734" y="367"/>
                  </a:lnTo>
                  <a:lnTo>
                    <a:pt x="755" y="298"/>
                  </a:lnTo>
                  <a:lnTo>
                    <a:pt x="770" y="226"/>
                  </a:lnTo>
                  <a:lnTo>
                    <a:pt x="778" y="152"/>
                  </a:lnTo>
                  <a:lnTo>
                    <a:pt x="780" y="77"/>
                  </a:lnTo>
                  <a:lnTo>
                    <a:pt x="774" y="0"/>
                  </a:lnTo>
                  <a:close/>
                </a:path>
              </a:pathLst>
            </a:custGeom>
            <a:solidFill>
              <a:srgbClr val="375C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pPr>
              <a:endParaRPr lang="en-US" sz="1350">
                <a:solidFill>
                  <a:prstClr val="black"/>
                </a:solidFill>
                <a:latin typeface="Calibri" panose="020F0502020204030204"/>
              </a:endParaRPr>
            </a:p>
          </p:txBody>
        </p:sp>
        <p:sp>
          <p:nvSpPr>
            <p:cNvPr id="2181" name="Freeform 41">
              <a:extLst>
                <a:ext uri="{FF2B5EF4-FFF2-40B4-BE49-F238E27FC236}">
                  <a16:creationId xmlns:a16="http://schemas.microsoft.com/office/drawing/2014/main" id="{3CB09750-8667-4D2F-AA57-762538854DF6}"/>
                </a:ext>
              </a:extLst>
            </p:cNvPr>
            <p:cNvSpPr>
              <a:spLocks/>
            </p:cNvSpPr>
            <p:nvPr/>
          </p:nvSpPr>
          <p:spPr bwMode="auto">
            <a:xfrm>
              <a:off x="8571" y="3761"/>
              <a:ext cx="780" cy="1858"/>
            </a:xfrm>
            <a:custGeom>
              <a:avLst/>
              <a:gdLst>
                <a:gd name="T0" fmla="+- 0 9347 8571"/>
                <a:gd name="T1" fmla="*/ T0 w 780"/>
                <a:gd name="T2" fmla="+- 0 4747 3761"/>
                <a:gd name="T3" fmla="*/ 4747 h 1858"/>
                <a:gd name="T4" fmla="+- 0 9319 8571"/>
                <a:gd name="T5" fmla="*/ T4 w 780"/>
                <a:gd name="T6" fmla="+- 0 4599 3761"/>
                <a:gd name="T7" fmla="*/ 4599 h 1858"/>
                <a:gd name="T8" fmla="+- 0 9265 8571"/>
                <a:gd name="T9" fmla="*/ T8 w 780"/>
                <a:gd name="T10" fmla="+- 0 4461 3761"/>
                <a:gd name="T11" fmla="*/ 4461 h 1858"/>
                <a:gd name="T12" fmla="+- 0 9188 8571"/>
                <a:gd name="T13" fmla="*/ T12 w 780"/>
                <a:gd name="T14" fmla="+- 0 4337 3761"/>
                <a:gd name="T15" fmla="*/ 4337 h 1858"/>
                <a:gd name="T16" fmla="+- 0 9089 8571"/>
                <a:gd name="T17" fmla="*/ T16 w 780"/>
                <a:gd name="T18" fmla="+- 0 4229 3761"/>
                <a:gd name="T19" fmla="*/ 4229 h 1858"/>
                <a:gd name="T20" fmla="+- 0 8972 8571"/>
                <a:gd name="T21" fmla="*/ T20 w 780"/>
                <a:gd name="T22" fmla="+- 0 4141 3761"/>
                <a:gd name="T23" fmla="*/ 4141 h 1858"/>
                <a:gd name="T24" fmla="+- 0 8838 8571"/>
                <a:gd name="T25" fmla="*/ T24 w 780"/>
                <a:gd name="T26" fmla="+- 0 4077 3761"/>
                <a:gd name="T27" fmla="*/ 4077 h 1858"/>
                <a:gd name="T28" fmla="+- 0 8766 8571"/>
                <a:gd name="T29" fmla="*/ T28 w 780"/>
                <a:gd name="T30" fmla="+- 0 4151 3761"/>
                <a:gd name="T31" fmla="*/ 4151 h 1858"/>
                <a:gd name="T32" fmla="+- 0 8766 8571"/>
                <a:gd name="T33" fmla="*/ T32 w 780"/>
                <a:gd name="T34" fmla="+- 0 3761 3761"/>
                <a:gd name="T35" fmla="*/ 3761 h 1858"/>
                <a:gd name="T36" fmla="+- 0 8838 8571"/>
                <a:gd name="T37" fmla="*/ T36 w 780"/>
                <a:gd name="T38" fmla="+- 0 3882 3761"/>
                <a:gd name="T39" fmla="*/ 3882 h 1858"/>
                <a:gd name="T40" fmla="+- 0 8972 8571"/>
                <a:gd name="T41" fmla="*/ T40 w 780"/>
                <a:gd name="T42" fmla="+- 0 3946 3761"/>
                <a:gd name="T43" fmla="*/ 3946 h 1858"/>
                <a:gd name="T44" fmla="+- 0 9089 8571"/>
                <a:gd name="T45" fmla="*/ T44 w 780"/>
                <a:gd name="T46" fmla="+- 0 4034 3761"/>
                <a:gd name="T47" fmla="*/ 4034 h 1858"/>
                <a:gd name="T48" fmla="+- 0 9188 8571"/>
                <a:gd name="T49" fmla="*/ T48 w 780"/>
                <a:gd name="T50" fmla="+- 0 4142 3761"/>
                <a:gd name="T51" fmla="*/ 4142 h 1858"/>
                <a:gd name="T52" fmla="+- 0 9265 8571"/>
                <a:gd name="T53" fmla="*/ T52 w 780"/>
                <a:gd name="T54" fmla="+- 0 4266 3761"/>
                <a:gd name="T55" fmla="*/ 4266 h 1858"/>
                <a:gd name="T56" fmla="+- 0 9319 8571"/>
                <a:gd name="T57" fmla="*/ T56 w 780"/>
                <a:gd name="T58" fmla="+- 0 4404 3761"/>
                <a:gd name="T59" fmla="*/ 4404 h 1858"/>
                <a:gd name="T60" fmla="+- 0 9347 8571"/>
                <a:gd name="T61" fmla="*/ T60 w 780"/>
                <a:gd name="T62" fmla="+- 0 4552 3761"/>
                <a:gd name="T63" fmla="*/ 4552 h 1858"/>
                <a:gd name="T64" fmla="+- 0 9351 8571"/>
                <a:gd name="T65" fmla="*/ T64 w 780"/>
                <a:gd name="T66" fmla="+- 0 4824 3761"/>
                <a:gd name="T67" fmla="*/ 4824 h 1858"/>
                <a:gd name="T68" fmla="+- 0 9337 8571"/>
                <a:gd name="T69" fmla="*/ T68 w 780"/>
                <a:gd name="T70" fmla="+- 0 4975 3761"/>
                <a:gd name="T71" fmla="*/ 4975 h 1858"/>
                <a:gd name="T72" fmla="+- 0 9296 8571"/>
                <a:gd name="T73" fmla="*/ T72 w 780"/>
                <a:gd name="T74" fmla="+- 0 5116 3761"/>
                <a:gd name="T75" fmla="*/ 5116 h 1858"/>
                <a:gd name="T76" fmla="+- 0 9232 8571"/>
                <a:gd name="T77" fmla="*/ T76 w 780"/>
                <a:gd name="T78" fmla="+- 0 5246 3761"/>
                <a:gd name="T79" fmla="*/ 5246 h 1858"/>
                <a:gd name="T80" fmla="+- 0 9147 8571"/>
                <a:gd name="T81" fmla="*/ T80 w 780"/>
                <a:gd name="T82" fmla="+- 0 5360 3761"/>
                <a:gd name="T83" fmla="*/ 5360 h 1858"/>
                <a:gd name="T84" fmla="+- 0 9043 8571"/>
                <a:gd name="T85" fmla="*/ T84 w 780"/>
                <a:gd name="T86" fmla="+- 0 5457 3761"/>
                <a:gd name="T87" fmla="*/ 5457 h 1858"/>
                <a:gd name="T88" fmla="+- 0 8923 8571"/>
                <a:gd name="T89" fmla="*/ T88 w 780"/>
                <a:gd name="T90" fmla="+- 0 5534 3761"/>
                <a:gd name="T91" fmla="*/ 5534 h 1858"/>
                <a:gd name="T92" fmla="+- 0 8790 8571"/>
                <a:gd name="T93" fmla="*/ T92 w 780"/>
                <a:gd name="T94" fmla="+- 0 5587 3761"/>
                <a:gd name="T95" fmla="*/ 5587 h 1858"/>
                <a:gd name="T96" fmla="+- 0 8646 8571"/>
                <a:gd name="T97" fmla="*/ T96 w 780"/>
                <a:gd name="T98" fmla="+- 0 5615 3761"/>
                <a:gd name="T99" fmla="*/ 5615 h 1858"/>
                <a:gd name="T100" fmla="+- 0 8571 8571"/>
                <a:gd name="T101" fmla="*/ T100 w 780"/>
                <a:gd name="T102" fmla="+- 0 5424 3761"/>
                <a:gd name="T103" fmla="*/ 5424 h 1858"/>
                <a:gd name="T104" fmla="+- 0 8715 8571"/>
                <a:gd name="T105" fmla="*/ T104 w 780"/>
                <a:gd name="T106" fmla="+- 0 5410 3761"/>
                <a:gd name="T107" fmla="*/ 5410 h 1858"/>
                <a:gd name="T108" fmla="+- 0 8851 8571"/>
                <a:gd name="T109" fmla="*/ T108 w 780"/>
                <a:gd name="T110" fmla="+- 0 5371 3761"/>
                <a:gd name="T111" fmla="*/ 5371 h 1858"/>
                <a:gd name="T112" fmla="+- 0 8976 8571"/>
                <a:gd name="T113" fmla="*/ T112 w 780"/>
                <a:gd name="T114" fmla="+- 0 5308 3761"/>
                <a:gd name="T115" fmla="*/ 5308 h 1858"/>
                <a:gd name="T116" fmla="+- 0 9088 8571"/>
                <a:gd name="T117" fmla="*/ T116 w 780"/>
                <a:gd name="T118" fmla="+- 0 5225 3761"/>
                <a:gd name="T119" fmla="*/ 5225 h 1858"/>
                <a:gd name="T120" fmla="+- 0 9183 8571"/>
                <a:gd name="T121" fmla="*/ T120 w 780"/>
                <a:gd name="T122" fmla="+- 0 5122 3761"/>
                <a:gd name="T123" fmla="*/ 5122 h 1858"/>
                <a:gd name="T124" fmla="+- 0 9259 8571"/>
                <a:gd name="T125" fmla="*/ T124 w 780"/>
                <a:gd name="T126" fmla="+- 0 5003 3761"/>
                <a:gd name="T127" fmla="*/ 5003 h 1858"/>
                <a:gd name="T128" fmla="+- 0 9314 8571"/>
                <a:gd name="T129" fmla="*/ T128 w 780"/>
                <a:gd name="T130" fmla="+- 0 4871 3761"/>
                <a:gd name="T131" fmla="*/ 4871 h 1858"/>
                <a:gd name="T132" fmla="+- 0 9345 8571"/>
                <a:gd name="T133" fmla="*/ T132 w 780"/>
                <a:gd name="T134" fmla="+- 0 4726 3761"/>
                <a:gd name="T135" fmla="*/ 4726 h 185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Lst>
              <a:rect l="0" t="0" r="r" b="b"/>
              <a:pathLst>
                <a:path w="780" h="1858">
                  <a:moveTo>
                    <a:pt x="780" y="1063"/>
                  </a:moveTo>
                  <a:lnTo>
                    <a:pt x="776" y="986"/>
                  </a:lnTo>
                  <a:lnTo>
                    <a:pt x="766" y="911"/>
                  </a:lnTo>
                  <a:lnTo>
                    <a:pt x="748" y="838"/>
                  </a:lnTo>
                  <a:lnTo>
                    <a:pt x="724" y="767"/>
                  </a:lnTo>
                  <a:lnTo>
                    <a:pt x="694" y="700"/>
                  </a:lnTo>
                  <a:lnTo>
                    <a:pt x="658" y="636"/>
                  </a:lnTo>
                  <a:lnTo>
                    <a:pt x="617" y="576"/>
                  </a:lnTo>
                  <a:lnTo>
                    <a:pt x="570" y="520"/>
                  </a:lnTo>
                  <a:lnTo>
                    <a:pt x="518" y="468"/>
                  </a:lnTo>
                  <a:lnTo>
                    <a:pt x="462" y="422"/>
                  </a:lnTo>
                  <a:lnTo>
                    <a:pt x="401" y="380"/>
                  </a:lnTo>
                  <a:lnTo>
                    <a:pt x="336" y="345"/>
                  </a:lnTo>
                  <a:lnTo>
                    <a:pt x="267" y="316"/>
                  </a:lnTo>
                  <a:lnTo>
                    <a:pt x="195" y="293"/>
                  </a:lnTo>
                  <a:lnTo>
                    <a:pt x="195" y="390"/>
                  </a:lnTo>
                  <a:lnTo>
                    <a:pt x="0" y="170"/>
                  </a:lnTo>
                  <a:lnTo>
                    <a:pt x="195" y="0"/>
                  </a:lnTo>
                  <a:lnTo>
                    <a:pt x="195" y="98"/>
                  </a:lnTo>
                  <a:lnTo>
                    <a:pt x="267" y="121"/>
                  </a:lnTo>
                  <a:lnTo>
                    <a:pt x="336" y="150"/>
                  </a:lnTo>
                  <a:lnTo>
                    <a:pt x="401" y="185"/>
                  </a:lnTo>
                  <a:lnTo>
                    <a:pt x="462" y="227"/>
                  </a:lnTo>
                  <a:lnTo>
                    <a:pt x="518" y="273"/>
                  </a:lnTo>
                  <a:lnTo>
                    <a:pt x="570" y="325"/>
                  </a:lnTo>
                  <a:lnTo>
                    <a:pt x="617" y="381"/>
                  </a:lnTo>
                  <a:lnTo>
                    <a:pt x="658" y="441"/>
                  </a:lnTo>
                  <a:lnTo>
                    <a:pt x="694" y="505"/>
                  </a:lnTo>
                  <a:lnTo>
                    <a:pt x="724" y="572"/>
                  </a:lnTo>
                  <a:lnTo>
                    <a:pt x="748" y="643"/>
                  </a:lnTo>
                  <a:lnTo>
                    <a:pt x="766" y="716"/>
                  </a:lnTo>
                  <a:lnTo>
                    <a:pt x="776" y="791"/>
                  </a:lnTo>
                  <a:lnTo>
                    <a:pt x="780" y="868"/>
                  </a:lnTo>
                  <a:lnTo>
                    <a:pt x="780" y="1063"/>
                  </a:lnTo>
                  <a:lnTo>
                    <a:pt x="776" y="1139"/>
                  </a:lnTo>
                  <a:lnTo>
                    <a:pt x="766" y="1214"/>
                  </a:lnTo>
                  <a:lnTo>
                    <a:pt x="749" y="1286"/>
                  </a:lnTo>
                  <a:lnTo>
                    <a:pt x="725" y="1355"/>
                  </a:lnTo>
                  <a:lnTo>
                    <a:pt x="696" y="1422"/>
                  </a:lnTo>
                  <a:lnTo>
                    <a:pt x="661" y="1485"/>
                  </a:lnTo>
                  <a:lnTo>
                    <a:pt x="621" y="1544"/>
                  </a:lnTo>
                  <a:lnTo>
                    <a:pt x="576" y="1599"/>
                  </a:lnTo>
                  <a:lnTo>
                    <a:pt x="526" y="1650"/>
                  </a:lnTo>
                  <a:lnTo>
                    <a:pt x="472" y="1696"/>
                  </a:lnTo>
                  <a:lnTo>
                    <a:pt x="414" y="1737"/>
                  </a:lnTo>
                  <a:lnTo>
                    <a:pt x="352" y="1773"/>
                  </a:lnTo>
                  <a:lnTo>
                    <a:pt x="287" y="1802"/>
                  </a:lnTo>
                  <a:lnTo>
                    <a:pt x="219" y="1826"/>
                  </a:lnTo>
                  <a:lnTo>
                    <a:pt x="148" y="1844"/>
                  </a:lnTo>
                  <a:lnTo>
                    <a:pt x="75" y="1854"/>
                  </a:lnTo>
                  <a:lnTo>
                    <a:pt x="0" y="1858"/>
                  </a:lnTo>
                  <a:lnTo>
                    <a:pt x="0" y="1663"/>
                  </a:lnTo>
                  <a:lnTo>
                    <a:pt x="73" y="1660"/>
                  </a:lnTo>
                  <a:lnTo>
                    <a:pt x="144" y="1649"/>
                  </a:lnTo>
                  <a:lnTo>
                    <a:pt x="214" y="1633"/>
                  </a:lnTo>
                  <a:lnTo>
                    <a:pt x="280" y="1610"/>
                  </a:lnTo>
                  <a:lnTo>
                    <a:pt x="344" y="1581"/>
                  </a:lnTo>
                  <a:lnTo>
                    <a:pt x="405" y="1547"/>
                  </a:lnTo>
                  <a:lnTo>
                    <a:pt x="463" y="1508"/>
                  </a:lnTo>
                  <a:lnTo>
                    <a:pt x="517" y="1464"/>
                  </a:lnTo>
                  <a:lnTo>
                    <a:pt x="566" y="1415"/>
                  </a:lnTo>
                  <a:lnTo>
                    <a:pt x="612" y="1361"/>
                  </a:lnTo>
                  <a:lnTo>
                    <a:pt x="653" y="1304"/>
                  </a:lnTo>
                  <a:lnTo>
                    <a:pt x="688" y="1242"/>
                  </a:lnTo>
                  <a:lnTo>
                    <a:pt x="719" y="1178"/>
                  </a:lnTo>
                  <a:lnTo>
                    <a:pt x="743" y="1110"/>
                  </a:lnTo>
                  <a:lnTo>
                    <a:pt x="762" y="1039"/>
                  </a:lnTo>
                  <a:lnTo>
                    <a:pt x="774" y="965"/>
                  </a:lnTo>
                </a:path>
              </a:pathLst>
            </a:custGeom>
            <a:noFill/>
            <a:ln w="12700">
              <a:solidFill>
                <a:srgbClr val="2E528F"/>
              </a:solidFill>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pPr>
              <a:endParaRPr lang="en-US" sz="1350">
                <a:solidFill>
                  <a:prstClr val="black"/>
                </a:solidFill>
                <a:latin typeface="Calibri" panose="020F0502020204030204"/>
              </a:endParaRPr>
            </a:p>
          </p:txBody>
        </p:sp>
        <p:sp>
          <p:nvSpPr>
            <p:cNvPr id="2182" name="Freeform 40">
              <a:extLst>
                <a:ext uri="{FF2B5EF4-FFF2-40B4-BE49-F238E27FC236}">
                  <a16:creationId xmlns:a16="http://schemas.microsoft.com/office/drawing/2014/main" id="{37BBB209-1167-4DEE-9A0E-517290606821}"/>
                </a:ext>
              </a:extLst>
            </p:cNvPr>
            <p:cNvSpPr>
              <a:spLocks/>
            </p:cNvSpPr>
            <p:nvPr/>
          </p:nvSpPr>
          <p:spPr bwMode="auto">
            <a:xfrm>
              <a:off x="598" y="1241"/>
              <a:ext cx="484" cy="438"/>
            </a:xfrm>
            <a:custGeom>
              <a:avLst/>
              <a:gdLst>
                <a:gd name="T0" fmla="+- 0 840 598"/>
                <a:gd name="T1" fmla="*/ T0 w 484"/>
                <a:gd name="T2" fmla="+- 0 1241 1241"/>
                <a:gd name="T3" fmla="*/ 1241 h 438"/>
                <a:gd name="T4" fmla="+- 0 764 598"/>
                <a:gd name="T5" fmla="*/ T4 w 484"/>
                <a:gd name="T6" fmla="+- 0 1252 1241"/>
                <a:gd name="T7" fmla="*/ 1252 h 438"/>
                <a:gd name="T8" fmla="+- 0 697 598"/>
                <a:gd name="T9" fmla="*/ T8 w 484"/>
                <a:gd name="T10" fmla="+- 0 1283 1241"/>
                <a:gd name="T11" fmla="*/ 1283 h 438"/>
                <a:gd name="T12" fmla="+- 0 645 598"/>
                <a:gd name="T13" fmla="*/ T12 w 484"/>
                <a:gd name="T14" fmla="+- 0 1331 1241"/>
                <a:gd name="T15" fmla="*/ 1331 h 438"/>
                <a:gd name="T16" fmla="+- 0 610 598"/>
                <a:gd name="T17" fmla="*/ T16 w 484"/>
                <a:gd name="T18" fmla="+- 0 1391 1241"/>
                <a:gd name="T19" fmla="*/ 1391 h 438"/>
                <a:gd name="T20" fmla="+- 0 598 598"/>
                <a:gd name="T21" fmla="*/ T20 w 484"/>
                <a:gd name="T22" fmla="+- 0 1460 1241"/>
                <a:gd name="T23" fmla="*/ 1460 h 438"/>
                <a:gd name="T24" fmla="+- 0 610 598"/>
                <a:gd name="T25" fmla="*/ T24 w 484"/>
                <a:gd name="T26" fmla="+- 0 1529 1241"/>
                <a:gd name="T27" fmla="*/ 1529 h 438"/>
                <a:gd name="T28" fmla="+- 0 645 598"/>
                <a:gd name="T29" fmla="*/ T28 w 484"/>
                <a:gd name="T30" fmla="+- 0 1589 1241"/>
                <a:gd name="T31" fmla="*/ 1589 h 438"/>
                <a:gd name="T32" fmla="+- 0 697 598"/>
                <a:gd name="T33" fmla="*/ T32 w 484"/>
                <a:gd name="T34" fmla="+- 0 1637 1241"/>
                <a:gd name="T35" fmla="*/ 1637 h 438"/>
                <a:gd name="T36" fmla="+- 0 764 598"/>
                <a:gd name="T37" fmla="*/ T36 w 484"/>
                <a:gd name="T38" fmla="+- 0 1668 1241"/>
                <a:gd name="T39" fmla="*/ 1668 h 438"/>
                <a:gd name="T40" fmla="+- 0 840 598"/>
                <a:gd name="T41" fmla="*/ T40 w 484"/>
                <a:gd name="T42" fmla="+- 0 1679 1241"/>
                <a:gd name="T43" fmla="*/ 1679 h 438"/>
                <a:gd name="T44" fmla="+- 0 916 598"/>
                <a:gd name="T45" fmla="*/ T44 w 484"/>
                <a:gd name="T46" fmla="+- 0 1668 1241"/>
                <a:gd name="T47" fmla="*/ 1668 h 438"/>
                <a:gd name="T48" fmla="+- 0 983 598"/>
                <a:gd name="T49" fmla="*/ T48 w 484"/>
                <a:gd name="T50" fmla="+- 0 1637 1241"/>
                <a:gd name="T51" fmla="*/ 1637 h 438"/>
                <a:gd name="T52" fmla="+- 0 1035 598"/>
                <a:gd name="T53" fmla="*/ T52 w 484"/>
                <a:gd name="T54" fmla="+- 0 1589 1241"/>
                <a:gd name="T55" fmla="*/ 1589 h 438"/>
                <a:gd name="T56" fmla="+- 0 1070 598"/>
                <a:gd name="T57" fmla="*/ T56 w 484"/>
                <a:gd name="T58" fmla="+- 0 1529 1241"/>
                <a:gd name="T59" fmla="*/ 1529 h 438"/>
                <a:gd name="T60" fmla="+- 0 1082 598"/>
                <a:gd name="T61" fmla="*/ T60 w 484"/>
                <a:gd name="T62" fmla="+- 0 1460 1241"/>
                <a:gd name="T63" fmla="*/ 1460 h 438"/>
                <a:gd name="T64" fmla="+- 0 1070 598"/>
                <a:gd name="T65" fmla="*/ T64 w 484"/>
                <a:gd name="T66" fmla="+- 0 1391 1241"/>
                <a:gd name="T67" fmla="*/ 1391 h 438"/>
                <a:gd name="T68" fmla="+- 0 1035 598"/>
                <a:gd name="T69" fmla="*/ T68 w 484"/>
                <a:gd name="T70" fmla="+- 0 1331 1241"/>
                <a:gd name="T71" fmla="*/ 1331 h 438"/>
                <a:gd name="T72" fmla="+- 0 983 598"/>
                <a:gd name="T73" fmla="*/ T72 w 484"/>
                <a:gd name="T74" fmla="+- 0 1283 1241"/>
                <a:gd name="T75" fmla="*/ 1283 h 438"/>
                <a:gd name="T76" fmla="+- 0 916 598"/>
                <a:gd name="T77" fmla="*/ T76 w 484"/>
                <a:gd name="T78" fmla="+- 0 1252 1241"/>
                <a:gd name="T79" fmla="*/ 1252 h 438"/>
                <a:gd name="T80" fmla="+- 0 840 598"/>
                <a:gd name="T81" fmla="*/ T80 w 484"/>
                <a:gd name="T82" fmla="+- 0 1241 1241"/>
                <a:gd name="T83" fmla="*/ 1241 h 43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484" h="438">
                  <a:moveTo>
                    <a:pt x="242" y="0"/>
                  </a:moveTo>
                  <a:lnTo>
                    <a:pt x="166" y="11"/>
                  </a:lnTo>
                  <a:lnTo>
                    <a:pt x="99" y="42"/>
                  </a:lnTo>
                  <a:lnTo>
                    <a:pt x="47" y="90"/>
                  </a:lnTo>
                  <a:lnTo>
                    <a:pt x="12" y="150"/>
                  </a:lnTo>
                  <a:lnTo>
                    <a:pt x="0" y="219"/>
                  </a:lnTo>
                  <a:lnTo>
                    <a:pt x="12" y="288"/>
                  </a:lnTo>
                  <a:lnTo>
                    <a:pt x="47" y="348"/>
                  </a:lnTo>
                  <a:lnTo>
                    <a:pt x="99" y="396"/>
                  </a:lnTo>
                  <a:lnTo>
                    <a:pt x="166" y="427"/>
                  </a:lnTo>
                  <a:lnTo>
                    <a:pt x="242" y="438"/>
                  </a:lnTo>
                  <a:lnTo>
                    <a:pt x="318" y="427"/>
                  </a:lnTo>
                  <a:lnTo>
                    <a:pt x="385" y="396"/>
                  </a:lnTo>
                  <a:lnTo>
                    <a:pt x="437" y="348"/>
                  </a:lnTo>
                  <a:lnTo>
                    <a:pt x="472" y="288"/>
                  </a:lnTo>
                  <a:lnTo>
                    <a:pt x="484" y="219"/>
                  </a:lnTo>
                  <a:lnTo>
                    <a:pt x="472" y="150"/>
                  </a:lnTo>
                  <a:lnTo>
                    <a:pt x="437" y="90"/>
                  </a:lnTo>
                  <a:lnTo>
                    <a:pt x="385" y="42"/>
                  </a:lnTo>
                  <a:lnTo>
                    <a:pt x="318" y="11"/>
                  </a:lnTo>
                  <a:lnTo>
                    <a:pt x="242" y="0"/>
                  </a:lnTo>
                  <a:close/>
                </a:path>
              </a:pathLst>
            </a:custGeom>
            <a:solidFill>
              <a:srgbClr val="0046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pPr>
              <a:endParaRPr lang="en-US" sz="1350">
                <a:solidFill>
                  <a:prstClr val="black"/>
                </a:solidFill>
                <a:latin typeface="Calibri" panose="020F0502020204030204"/>
              </a:endParaRPr>
            </a:p>
          </p:txBody>
        </p:sp>
        <p:sp>
          <p:nvSpPr>
            <p:cNvPr id="2183" name="Freeform 39">
              <a:extLst>
                <a:ext uri="{FF2B5EF4-FFF2-40B4-BE49-F238E27FC236}">
                  <a16:creationId xmlns:a16="http://schemas.microsoft.com/office/drawing/2014/main" id="{600AB7FE-7F4F-4686-80C5-A561EAD5265F}"/>
                </a:ext>
              </a:extLst>
            </p:cNvPr>
            <p:cNvSpPr>
              <a:spLocks/>
            </p:cNvSpPr>
            <p:nvPr/>
          </p:nvSpPr>
          <p:spPr bwMode="auto">
            <a:xfrm>
              <a:off x="598" y="1241"/>
              <a:ext cx="484" cy="438"/>
            </a:xfrm>
            <a:custGeom>
              <a:avLst/>
              <a:gdLst>
                <a:gd name="T0" fmla="+- 0 598 598"/>
                <a:gd name="T1" fmla="*/ T0 w 484"/>
                <a:gd name="T2" fmla="+- 0 1460 1241"/>
                <a:gd name="T3" fmla="*/ 1460 h 438"/>
                <a:gd name="T4" fmla="+- 0 610 598"/>
                <a:gd name="T5" fmla="*/ T4 w 484"/>
                <a:gd name="T6" fmla="+- 0 1391 1241"/>
                <a:gd name="T7" fmla="*/ 1391 h 438"/>
                <a:gd name="T8" fmla="+- 0 645 598"/>
                <a:gd name="T9" fmla="*/ T8 w 484"/>
                <a:gd name="T10" fmla="+- 0 1331 1241"/>
                <a:gd name="T11" fmla="*/ 1331 h 438"/>
                <a:gd name="T12" fmla="+- 0 697 598"/>
                <a:gd name="T13" fmla="*/ T12 w 484"/>
                <a:gd name="T14" fmla="+- 0 1283 1241"/>
                <a:gd name="T15" fmla="*/ 1283 h 438"/>
                <a:gd name="T16" fmla="+- 0 764 598"/>
                <a:gd name="T17" fmla="*/ T16 w 484"/>
                <a:gd name="T18" fmla="+- 0 1252 1241"/>
                <a:gd name="T19" fmla="*/ 1252 h 438"/>
                <a:gd name="T20" fmla="+- 0 840 598"/>
                <a:gd name="T21" fmla="*/ T20 w 484"/>
                <a:gd name="T22" fmla="+- 0 1241 1241"/>
                <a:gd name="T23" fmla="*/ 1241 h 438"/>
                <a:gd name="T24" fmla="+- 0 916 598"/>
                <a:gd name="T25" fmla="*/ T24 w 484"/>
                <a:gd name="T26" fmla="+- 0 1252 1241"/>
                <a:gd name="T27" fmla="*/ 1252 h 438"/>
                <a:gd name="T28" fmla="+- 0 983 598"/>
                <a:gd name="T29" fmla="*/ T28 w 484"/>
                <a:gd name="T30" fmla="+- 0 1283 1241"/>
                <a:gd name="T31" fmla="*/ 1283 h 438"/>
                <a:gd name="T32" fmla="+- 0 1035 598"/>
                <a:gd name="T33" fmla="*/ T32 w 484"/>
                <a:gd name="T34" fmla="+- 0 1331 1241"/>
                <a:gd name="T35" fmla="*/ 1331 h 438"/>
                <a:gd name="T36" fmla="+- 0 1070 598"/>
                <a:gd name="T37" fmla="*/ T36 w 484"/>
                <a:gd name="T38" fmla="+- 0 1391 1241"/>
                <a:gd name="T39" fmla="*/ 1391 h 438"/>
                <a:gd name="T40" fmla="+- 0 1082 598"/>
                <a:gd name="T41" fmla="*/ T40 w 484"/>
                <a:gd name="T42" fmla="+- 0 1460 1241"/>
                <a:gd name="T43" fmla="*/ 1460 h 438"/>
                <a:gd name="T44" fmla="+- 0 1070 598"/>
                <a:gd name="T45" fmla="*/ T44 w 484"/>
                <a:gd name="T46" fmla="+- 0 1529 1241"/>
                <a:gd name="T47" fmla="*/ 1529 h 438"/>
                <a:gd name="T48" fmla="+- 0 1035 598"/>
                <a:gd name="T49" fmla="*/ T48 w 484"/>
                <a:gd name="T50" fmla="+- 0 1589 1241"/>
                <a:gd name="T51" fmla="*/ 1589 h 438"/>
                <a:gd name="T52" fmla="+- 0 983 598"/>
                <a:gd name="T53" fmla="*/ T52 w 484"/>
                <a:gd name="T54" fmla="+- 0 1637 1241"/>
                <a:gd name="T55" fmla="*/ 1637 h 438"/>
                <a:gd name="T56" fmla="+- 0 916 598"/>
                <a:gd name="T57" fmla="*/ T56 w 484"/>
                <a:gd name="T58" fmla="+- 0 1668 1241"/>
                <a:gd name="T59" fmla="*/ 1668 h 438"/>
                <a:gd name="T60" fmla="+- 0 840 598"/>
                <a:gd name="T61" fmla="*/ T60 w 484"/>
                <a:gd name="T62" fmla="+- 0 1679 1241"/>
                <a:gd name="T63" fmla="*/ 1679 h 438"/>
                <a:gd name="T64" fmla="+- 0 764 598"/>
                <a:gd name="T65" fmla="*/ T64 w 484"/>
                <a:gd name="T66" fmla="+- 0 1668 1241"/>
                <a:gd name="T67" fmla="*/ 1668 h 438"/>
                <a:gd name="T68" fmla="+- 0 697 598"/>
                <a:gd name="T69" fmla="*/ T68 w 484"/>
                <a:gd name="T70" fmla="+- 0 1637 1241"/>
                <a:gd name="T71" fmla="*/ 1637 h 438"/>
                <a:gd name="T72" fmla="+- 0 645 598"/>
                <a:gd name="T73" fmla="*/ T72 w 484"/>
                <a:gd name="T74" fmla="+- 0 1589 1241"/>
                <a:gd name="T75" fmla="*/ 1589 h 438"/>
                <a:gd name="T76" fmla="+- 0 610 598"/>
                <a:gd name="T77" fmla="*/ T76 w 484"/>
                <a:gd name="T78" fmla="+- 0 1529 1241"/>
                <a:gd name="T79" fmla="*/ 1529 h 438"/>
                <a:gd name="T80" fmla="+- 0 598 598"/>
                <a:gd name="T81" fmla="*/ T80 w 484"/>
                <a:gd name="T82" fmla="+- 0 1460 1241"/>
                <a:gd name="T83" fmla="*/ 1460 h 43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484" h="438">
                  <a:moveTo>
                    <a:pt x="0" y="219"/>
                  </a:moveTo>
                  <a:lnTo>
                    <a:pt x="12" y="150"/>
                  </a:lnTo>
                  <a:lnTo>
                    <a:pt x="47" y="90"/>
                  </a:lnTo>
                  <a:lnTo>
                    <a:pt x="99" y="42"/>
                  </a:lnTo>
                  <a:lnTo>
                    <a:pt x="166" y="11"/>
                  </a:lnTo>
                  <a:lnTo>
                    <a:pt x="242" y="0"/>
                  </a:lnTo>
                  <a:lnTo>
                    <a:pt x="318" y="11"/>
                  </a:lnTo>
                  <a:lnTo>
                    <a:pt x="385" y="42"/>
                  </a:lnTo>
                  <a:lnTo>
                    <a:pt x="437" y="90"/>
                  </a:lnTo>
                  <a:lnTo>
                    <a:pt x="472" y="150"/>
                  </a:lnTo>
                  <a:lnTo>
                    <a:pt x="484" y="219"/>
                  </a:lnTo>
                  <a:lnTo>
                    <a:pt x="472" y="288"/>
                  </a:lnTo>
                  <a:lnTo>
                    <a:pt x="437" y="348"/>
                  </a:lnTo>
                  <a:lnTo>
                    <a:pt x="385" y="396"/>
                  </a:lnTo>
                  <a:lnTo>
                    <a:pt x="318" y="427"/>
                  </a:lnTo>
                  <a:lnTo>
                    <a:pt x="242" y="438"/>
                  </a:lnTo>
                  <a:lnTo>
                    <a:pt x="166" y="427"/>
                  </a:lnTo>
                  <a:lnTo>
                    <a:pt x="99" y="396"/>
                  </a:lnTo>
                  <a:lnTo>
                    <a:pt x="47" y="348"/>
                  </a:lnTo>
                  <a:lnTo>
                    <a:pt x="12" y="288"/>
                  </a:lnTo>
                  <a:lnTo>
                    <a:pt x="0" y="219"/>
                  </a:lnTo>
                  <a:close/>
                </a:path>
              </a:pathLst>
            </a:custGeom>
            <a:noFill/>
            <a:ln w="12700">
              <a:solidFill>
                <a:srgbClr val="2E528F"/>
              </a:solidFill>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pPr>
              <a:endParaRPr lang="en-US" sz="1350">
                <a:solidFill>
                  <a:prstClr val="black"/>
                </a:solidFill>
                <a:latin typeface="Calibri" panose="020F0502020204030204"/>
              </a:endParaRPr>
            </a:p>
          </p:txBody>
        </p:sp>
        <p:sp>
          <p:nvSpPr>
            <p:cNvPr id="2184" name="Freeform 38">
              <a:extLst>
                <a:ext uri="{FF2B5EF4-FFF2-40B4-BE49-F238E27FC236}">
                  <a16:creationId xmlns:a16="http://schemas.microsoft.com/office/drawing/2014/main" id="{8458E0D9-FE4B-42EF-8D96-B07D25B9E321}"/>
                </a:ext>
              </a:extLst>
            </p:cNvPr>
            <p:cNvSpPr>
              <a:spLocks/>
            </p:cNvSpPr>
            <p:nvPr/>
          </p:nvSpPr>
          <p:spPr bwMode="auto">
            <a:xfrm>
              <a:off x="598" y="3029"/>
              <a:ext cx="484" cy="438"/>
            </a:xfrm>
            <a:custGeom>
              <a:avLst/>
              <a:gdLst>
                <a:gd name="T0" fmla="+- 0 840 598"/>
                <a:gd name="T1" fmla="*/ T0 w 484"/>
                <a:gd name="T2" fmla="+- 0 3029 3029"/>
                <a:gd name="T3" fmla="*/ 3029 h 438"/>
                <a:gd name="T4" fmla="+- 0 764 598"/>
                <a:gd name="T5" fmla="*/ T4 w 484"/>
                <a:gd name="T6" fmla="+- 0 3040 3029"/>
                <a:gd name="T7" fmla="*/ 3040 h 438"/>
                <a:gd name="T8" fmla="+- 0 697 598"/>
                <a:gd name="T9" fmla="*/ T8 w 484"/>
                <a:gd name="T10" fmla="+- 0 3071 3029"/>
                <a:gd name="T11" fmla="*/ 3071 h 438"/>
                <a:gd name="T12" fmla="+- 0 645 598"/>
                <a:gd name="T13" fmla="*/ T12 w 484"/>
                <a:gd name="T14" fmla="+- 0 3119 3029"/>
                <a:gd name="T15" fmla="*/ 3119 h 438"/>
                <a:gd name="T16" fmla="+- 0 610 598"/>
                <a:gd name="T17" fmla="*/ T16 w 484"/>
                <a:gd name="T18" fmla="+- 0 3179 3029"/>
                <a:gd name="T19" fmla="*/ 3179 h 438"/>
                <a:gd name="T20" fmla="+- 0 598 598"/>
                <a:gd name="T21" fmla="*/ T20 w 484"/>
                <a:gd name="T22" fmla="+- 0 3248 3029"/>
                <a:gd name="T23" fmla="*/ 3248 h 438"/>
                <a:gd name="T24" fmla="+- 0 610 598"/>
                <a:gd name="T25" fmla="*/ T24 w 484"/>
                <a:gd name="T26" fmla="+- 0 3317 3029"/>
                <a:gd name="T27" fmla="*/ 3317 h 438"/>
                <a:gd name="T28" fmla="+- 0 645 598"/>
                <a:gd name="T29" fmla="*/ T28 w 484"/>
                <a:gd name="T30" fmla="+- 0 3377 3029"/>
                <a:gd name="T31" fmla="*/ 3377 h 438"/>
                <a:gd name="T32" fmla="+- 0 697 598"/>
                <a:gd name="T33" fmla="*/ T32 w 484"/>
                <a:gd name="T34" fmla="+- 0 3425 3029"/>
                <a:gd name="T35" fmla="*/ 3425 h 438"/>
                <a:gd name="T36" fmla="+- 0 764 598"/>
                <a:gd name="T37" fmla="*/ T36 w 484"/>
                <a:gd name="T38" fmla="+- 0 3456 3029"/>
                <a:gd name="T39" fmla="*/ 3456 h 438"/>
                <a:gd name="T40" fmla="+- 0 840 598"/>
                <a:gd name="T41" fmla="*/ T40 w 484"/>
                <a:gd name="T42" fmla="+- 0 3467 3029"/>
                <a:gd name="T43" fmla="*/ 3467 h 438"/>
                <a:gd name="T44" fmla="+- 0 916 598"/>
                <a:gd name="T45" fmla="*/ T44 w 484"/>
                <a:gd name="T46" fmla="+- 0 3456 3029"/>
                <a:gd name="T47" fmla="*/ 3456 h 438"/>
                <a:gd name="T48" fmla="+- 0 983 598"/>
                <a:gd name="T49" fmla="*/ T48 w 484"/>
                <a:gd name="T50" fmla="+- 0 3425 3029"/>
                <a:gd name="T51" fmla="*/ 3425 h 438"/>
                <a:gd name="T52" fmla="+- 0 1035 598"/>
                <a:gd name="T53" fmla="*/ T52 w 484"/>
                <a:gd name="T54" fmla="+- 0 3377 3029"/>
                <a:gd name="T55" fmla="*/ 3377 h 438"/>
                <a:gd name="T56" fmla="+- 0 1070 598"/>
                <a:gd name="T57" fmla="*/ T56 w 484"/>
                <a:gd name="T58" fmla="+- 0 3317 3029"/>
                <a:gd name="T59" fmla="*/ 3317 h 438"/>
                <a:gd name="T60" fmla="+- 0 1082 598"/>
                <a:gd name="T61" fmla="*/ T60 w 484"/>
                <a:gd name="T62" fmla="+- 0 3248 3029"/>
                <a:gd name="T63" fmla="*/ 3248 h 438"/>
                <a:gd name="T64" fmla="+- 0 1070 598"/>
                <a:gd name="T65" fmla="*/ T64 w 484"/>
                <a:gd name="T66" fmla="+- 0 3179 3029"/>
                <a:gd name="T67" fmla="*/ 3179 h 438"/>
                <a:gd name="T68" fmla="+- 0 1035 598"/>
                <a:gd name="T69" fmla="*/ T68 w 484"/>
                <a:gd name="T70" fmla="+- 0 3119 3029"/>
                <a:gd name="T71" fmla="*/ 3119 h 438"/>
                <a:gd name="T72" fmla="+- 0 983 598"/>
                <a:gd name="T73" fmla="*/ T72 w 484"/>
                <a:gd name="T74" fmla="+- 0 3071 3029"/>
                <a:gd name="T75" fmla="*/ 3071 h 438"/>
                <a:gd name="T76" fmla="+- 0 916 598"/>
                <a:gd name="T77" fmla="*/ T76 w 484"/>
                <a:gd name="T78" fmla="+- 0 3040 3029"/>
                <a:gd name="T79" fmla="*/ 3040 h 438"/>
                <a:gd name="T80" fmla="+- 0 840 598"/>
                <a:gd name="T81" fmla="*/ T80 w 484"/>
                <a:gd name="T82" fmla="+- 0 3029 3029"/>
                <a:gd name="T83" fmla="*/ 3029 h 43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484" h="438">
                  <a:moveTo>
                    <a:pt x="242" y="0"/>
                  </a:moveTo>
                  <a:lnTo>
                    <a:pt x="166" y="11"/>
                  </a:lnTo>
                  <a:lnTo>
                    <a:pt x="99" y="42"/>
                  </a:lnTo>
                  <a:lnTo>
                    <a:pt x="47" y="90"/>
                  </a:lnTo>
                  <a:lnTo>
                    <a:pt x="12" y="150"/>
                  </a:lnTo>
                  <a:lnTo>
                    <a:pt x="0" y="219"/>
                  </a:lnTo>
                  <a:lnTo>
                    <a:pt x="12" y="288"/>
                  </a:lnTo>
                  <a:lnTo>
                    <a:pt x="47" y="348"/>
                  </a:lnTo>
                  <a:lnTo>
                    <a:pt x="99" y="396"/>
                  </a:lnTo>
                  <a:lnTo>
                    <a:pt x="166" y="427"/>
                  </a:lnTo>
                  <a:lnTo>
                    <a:pt x="242" y="438"/>
                  </a:lnTo>
                  <a:lnTo>
                    <a:pt x="318" y="427"/>
                  </a:lnTo>
                  <a:lnTo>
                    <a:pt x="385" y="396"/>
                  </a:lnTo>
                  <a:lnTo>
                    <a:pt x="437" y="348"/>
                  </a:lnTo>
                  <a:lnTo>
                    <a:pt x="472" y="288"/>
                  </a:lnTo>
                  <a:lnTo>
                    <a:pt x="484" y="219"/>
                  </a:lnTo>
                  <a:lnTo>
                    <a:pt x="472" y="150"/>
                  </a:lnTo>
                  <a:lnTo>
                    <a:pt x="437" y="90"/>
                  </a:lnTo>
                  <a:lnTo>
                    <a:pt x="385" y="42"/>
                  </a:lnTo>
                  <a:lnTo>
                    <a:pt x="318" y="11"/>
                  </a:lnTo>
                  <a:lnTo>
                    <a:pt x="242" y="0"/>
                  </a:lnTo>
                  <a:close/>
                </a:path>
              </a:pathLst>
            </a:custGeom>
            <a:solidFill>
              <a:srgbClr val="0046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pPr>
              <a:endParaRPr lang="en-US" sz="1350">
                <a:solidFill>
                  <a:prstClr val="black"/>
                </a:solidFill>
                <a:latin typeface="Calibri" panose="020F0502020204030204"/>
              </a:endParaRPr>
            </a:p>
          </p:txBody>
        </p:sp>
        <p:sp>
          <p:nvSpPr>
            <p:cNvPr id="2185" name="Freeform 37">
              <a:extLst>
                <a:ext uri="{FF2B5EF4-FFF2-40B4-BE49-F238E27FC236}">
                  <a16:creationId xmlns:a16="http://schemas.microsoft.com/office/drawing/2014/main" id="{72D62B49-257A-44B9-913F-F3BEDF901594}"/>
                </a:ext>
              </a:extLst>
            </p:cNvPr>
            <p:cNvSpPr>
              <a:spLocks/>
            </p:cNvSpPr>
            <p:nvPr/>
          </p:nvSpPr>
          <p:spPr bwMode="auto">
            <a:xfrm>
              <a:off x="598" y="3029"/>
              <a:ext cx="484" cy="438"/>
            </a:xfrm>
            <a:custGeom>
              <a:avLst/>
              <a:gdLst>
                <a:gd name="T0" fmla="+- 0 598 598"/>
                <a:gd name="T1" fmla="*/ T0 w 484"/>
                <a:gd name="T2" fmla="+- 0 3248 3029"/>
                <a:gd name="T3" fmla="*/ 3248 h 438"/>
                <a:gd name="T4" fmla="+- 0 610 598"/>
                <a:gd name="T5" fmla="*/ T4 w 484"/>
                <a:gd name="T6" fmla="+- 0 3179 3029"/>
                <a:gd name="T7" fmla="*/ 3179 h 438"/>
                <a:gd name="T8" fmla="+- 0 645 598"/>
                <a:gd name="T9" fmla="*/ T8 w 484"/>
                <a:gd name="T10" fmla="+- 0 3119 3029"/>
                <a:gd name="T11" fmla="*/ 3119 h 438"/>
                <a:gd name="T12" fmla="+- 0 697 598"/>
                <a:gd name="T13" fmla="*/ T12 w 484"/>
                <a:gd name="T14" fmla="+- 0 3071 3029"/>
                <a:gd name="T15" fmla="*/ 3071 h 438"/>
                <a:gd name="T16" fmla="+- 0 764 598"/>
                <a:gd name="T17" fmla="*/ T16 w 484"/>
                <a:gd name="T18" fmla="+- 0 3040 3029"/>
                <a:gd name="T19" fmla="*/ 3040 h 438"/>
                <a:gd name="T20" fmla="+- 0 840 598"/>
                <a:gd name="T21" fmla="*/ T20 w 484"/>
                <a:gd name="T22" fmla="+- 0 3029 3029"/>
                <a:gd name="T23" fmla="*/ 3029 h 438"/>
                <a:gd name="T24" fmla="+- 0 916 598"/>
                <a:gd name="T25" fmla="*/ T24 w 484"/>
                <a:gd name="T26" fmla="+- 0 3040 3029"/>
                <a:gd name="T27" fmla="*/ 3040 h 438"/>
                <a:gd name="T28" fmla="+- 0 983 598"/>
                <a:gd name="T29" fmla="*/ T28 w 484"/>
                <a:gd name="T30" fmla="+- 0 3071 3029"/>
                <a:gd name="T31" fmla="*/ 3071 h 438"/>
                <a:gd name="T32" fmla="+- 0 1035 598"/>
                <a:gd name="T33" fmla="*/ T32 w 484"/>
                <a:gd name="T34" fmla="+- 0 3119 3029"/>
                <a:gd name="T35" fmla="*/ 3119 h 438"/>
                <a:gd name="T36" fmla="+- 0 1070 598"/>
                <a:gd name="T37" fmla="*/ T36 w 484"/>
                <a:gd name="T38" fmla="+- 0 3179 3029"/>
                <a:gd name="T39" fmla="*/ 3179 h 438"/>
                <a:gd name="T40" fmla="+- 0 1082 598"/>
                <a:gd name="T41" fmla="*/ T40 w 484"/>
                <a:gd name="T42" fmla="+- 0 3248 3029"/>
                <a:gd name="T43" fmla="*/ 3248 h 438"/>
                <a:gd name="T44" fmla="+- 0 1070 598"/>
                <a:gd name="T45" fmla="*/ T44 w 484"/>
                <a:gd name="T46" fmla="+- 0 3317 3029"/>
                <a:gd name="T47" fmla="*/ 3317 h 438"/>
                <a:gd name="T48" fmla="+- 0 1035 598"/>
                <a:gd name="T49" fmla="*/ T48 w 484"/>
                <a:gd name="T50" fmla="+- 0 3377 3029"/>
                <a:gd name="T51" fmla="*/ 3377 h 438"/>
                <a:gd name="T52" fmla="+- 0 983 598"/>
                <a:gd name="T53" fmla="*/ T52 w 484"/>
                <a:gd name="T54" fmla="+- 0 3425 3029"/>
                <a:gd name="T55" fmla="*/ 3425 h 438"/>
                <a:gd name="T56" fmla="+- 0 916 598"/>
                <a:gd name="T57" fmla="*/ T56 w 484"/>
                <a:gd name="T58" fmla="+- 0 3456 3029"/>
                <a:gd name="T59" fmla="*/ 3456 h 438"/>
                <a:gd name="T60" fmla="+- 0 840 598"/>
                <a:gd name="T61" fmla="*/ T60 w 484"/>
                <a:gd name="T62" fmla="+- 0 3467 3029"/>
                <a:gd name="T63" fmla="*/ 3467 h 438"/>
                <a:gd name="T64" fmla="+- 0 764 598"/>
                <a:gd name="T65" fmla="*/ T64 w 484"/>
                <a:gd name="T66" fmla="+- 0 3456 3029"/>
                <a:gd name="T67" fmla="*/ 3456 h 438"/>
                <a:gd name="T68" fmla="+- 0 697 598"/>
                <a:gd name="T69" fmla="*/ T68 w 484"/>
                <a:gd name="T70" fmla="+- 0 3425 3029"/>
                <a:gd name="T71" fmla="*/ 3425 h 438"/>
                <a:gd name="T72" fmla="+- 0 645 598"/>
                <a:gd name="T73" fmla="*/ T72 w 484"/>
                <a:gd name="T74" fmla="+- 0 3377 3029"/>
                <a:gd name="T75" fmla="*/ 3377 h 438"/>
                <a:gd name="T76" fmla="+- 0 610 598"/>
                <a:gd name="T77" fmla="*/ T76 w 484"/>
                <a:gd name="T78" fmla="+- 0 3317 3029"/>
                <a:gd name="T79" fmla="*/ 3317 h 438"/>
                <a:gd name="T80" fmla="+- 0 598 598"/>
                <a:gd name="T81" fmla="*/ T80 w 484"/>
                <a:gd name="T82" fmla="+- 0 3248 3029"/>
                <a:gd name="T83" fmla="*/ 3248 h 43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484" h="438">
                  <a:moveTo>
                    <a:pt x="0" y="219"/>
                  </a:moveTo>
                  <a:lnTo>
                    <a:pt x="12" y="150"/>
                  </a:lnTo>
                  <a:lnTo>
                    <a:pt x="47" y="90"/>
                  </a:lnTo>
                  <a:lnTo>
                    <a:pt x="99" y="42"/>
                  </a:lnTo>
                  <a:lnTo>
                    <a:pt x="166" y="11"/>
                  </a:lnTo>
                  <a:lnTo>
                    <a:pt x="242" y="0"/>
                  </a:lnTo>
                  <a:lnTo>
                    <a:pt x="318" y="11"/>
                  </a:lnTo>
                  <a:lnTo>
                    <a:pt x="385" y="42"/>
                  </a:lnTo>
                  <a:lnTo>
                    <a:pt x="437" y="90"/>
                  </a:lnTo>
                  <a:lnTo>
                    <a:pt x="472" y="150"/>
                  </a:lnTo>
                  <a:lnTo>
                    <a:pt x="484" y="219"/>
                  </a:lnTo>
                  <a:lnTo>
                    <a:pt x="472" y="288"/>
                  </a:lnTo>
                  <a:lnTo>
                    <a:pt x="437" y="348"/>
                  </a:lnTo>
                  <a:lnTo>
                    <a:pt x="385" y="396"/>
                  </a:lnTo>
                  <a:lnTo>
                    <a:pt x="318" y="427"/>
                  </a:lnTo>
                  <a:lnTo>
                    <a:pt x="242" y="438"/>
                  </a:lnTo>
                  <a:lnTo>
                    <a:pt x="166" y="427"/>
                  </a:lnTo>
                  <a:lnTo>
                    <a:pt x="99" y="396"/>
                  </a:lnTo>
                  <a:lnTo>
                    <a:pt x="47" y="348"/>
                  </a:lnTo>
                  <a:lnTo>
                    <a:pt x="12" y="288"/>
                  </a:lnTo>
                  <a:lnTo>
                    <a:pt x="0" y="219"/>
                  </a:lnTo>
                  <a:close/>
                </a:path>
              </a:pathLst>
            </a:custGeom>
            <a:noFill/>
            <a:ln w="12700">
              <a:solidFill>
                <a:srgbClr val="2E528F"/>
              </a:solidFill>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pPr>
              <a:endParaRPr lang="en-US" sz="1350">
                <a:solidFill>
                  <a:prstClr val="black"/>
                </a:solidFill>
                <a:latin typeface="Calibri" panose="020F0502020204030204"/>
              </a:endParaRPr>
            </a:p>
          </p:txBody>
        </p:sp>
        <p:sp>
          <p:nvSpPr>
            <p:cNvPr id="2186" name="Freeform 36">
              <a:extLst>
                <a:ext uri="{FF2B5EF4-FFF2-40B4-BE49-F238E27FC236}">
                  <a16:creationId xmlns:a16="http://schemas.microsoft.com/office/drawing/2014/main" id="{2693DF06-B4DC-43BD-889D-1DD593E9C01A}"/>
                </a:ext>
              </a:extLst>
            </p:cNvPr>
            <p:cNvSpPr>
              <a:spLocks/>
            </p:cNvSpPr>
            <p:nvPr/>
          </p:nvSpPr>
          <p:spPr bwMode="auto">
            <a:xfrm>
              <a:off x="599" y="4825"/>
              <a:ext cx="484" cy="438"/>
            </a:xfrm>
            <a:custGeom>
              <a:avLst/>
              <a:gdLst>
                <a:gd name="T0" fmla="+- 0 841 599"/>
                <a:gd name="T1" fmla="*/ T0 w 484"/>
                <a:gd name="T2" fmla="+- 0 4825 4825"/>
                <a:gd name="T3" fmla="*/ 4825 h 438"/>
                <a:gd name="T4" fmla="+- 0 765 599"/>
                <a:gd name="T5" fmla="*/ T4 w 484"/>
                <a:gd name="T6" fmla="+- 0 4836 4825"/>
                <a:gd name="T7" fmla="*/ 4836 h 438"/>
                <a:gd name="T8" fmla="+- 0 698 599"/>
                <a:gd name="T9" fmla="*/ T8 w 484"/>
                <a:gd name="T10" fmla="+- 0 4867 4825"/>
                <a:gd name="T11" fmla="*/ 4867 h 438"/>
                <a:gd name="T12" fmla="+- 0 646 599"/>
                <a:gd name="T13" fmla="*/ T12 w 484"/>
                <a:gd name="T14" fmla="+- 0 4915 4825"/>
                <a:gd name="T15" fmla="*/ 4915 h 438"/>
                <a:gd name="T16" fmla="+- 0 611 599"/>
                <a:gd name="T17" fmla="*/ T16 w 484"/>
                <a:gd name="T18" fmla="+- 0 4975 4825"/>
                <a:gd name="T19" fmla="*/ 4975 h 438"/>
                <a:gd name="T20" fmla="+- 0 599 599"/>
                <a:gd name="T21" fmla="*/ T20 w 484"/>
                <a:gd name="T22" fmla="+- 0 5044 4825"/>
                <a:gd name="T23" fmla="*/ 5044 h 438"/>
                <a:gd name="T24" fmla="+- 0 611 599"/>
                <a:gd name="T25" fmla="*/ T24 w 484"/>
                <a:gd name="T26" fmla="+- 0 5113 4825"/>
                <a:gd name="T27" fmla="*/ 5113 h 438"/>
                <a:gd name="T28" fmla="+- 0 646 599"/>
                <a:gd name="T29" fmla="*/ T28 w 484"/>
                <a:gd name="T30" fmla="+- 0 5173 4825"/>
                <a:gd name="T31" fmla="*/ 5173 h 438"/>
                <a:gd name="T32" fmla="+- 0 698 599"/>
                <a:gd name="T33" fmla="*/ T32 w 484"/>
                <a:gd name="T34" fmla="+- 0 5221 4825"/>
                <a:gd name="T35" fmla="*/ 5221 h 438"/>
                <a:gd name="T36" fmla="+- 0 765 599"/>
                <a:gd name="T37" fmla="*/ T36 w 484"/>
                <a:gd name="T38" fmla="+- 0 5252 4825"/>
                <a:gd name="T39" fmla="*/ 5252 h 438"/>
                <a:gd name="T40" fmla="+- 0 841 599"/>
                <a:gd name="T41" fmla="*/ T40 w 484"/>
                <a:gd name="T42" fmla="+- 0 5263 4825"/>
                <a:gd name="T43" fmla="*/ 5263 h 438"/>
                <a:gd name="T44" fmla="+- 0 917 599"/>
                <a:gd name="T45" fmla="*/ T44 w 484"/>
                <a:gd name="T46" fmla="+- 0 5252 4825"/>
                <a:gd name="T47" fmla="*/ 5252 h 438"/>
                <a:gd name="T48" fmla="+- 0 984 599"/>
                <a:gd name="T49" fmla="*/ T48 w 484"/>
                <a:gd name="T50" fmla="+- 0 5221 4825"/>
                <a:gd name="T51" fmla="*/ 5221 h 438"/>
                <a:gd name="T52" fmla="+- 0 1036 599"/>
                <a:gd name="T53" fmla="*/ T52 w 484"/>
                <a:gd name="T54" fmla="+- 0 5173 4825"/>
                <a:gd name="T55" fmla="*/ 5173 h 438"/>
                <a:gd name="T56" fmla="+- 0 1071 599"/>
                <a:gd name="T57" fmla="*/ T56 w 484"/>
                <a:gd name="T58" fmla="+- 0 5113 4825"/>
                <a:gd name="T59" fmla="*/ 5113 h 438"/>
                <a:gd name="T60" fmla="+- 0 1083 599"/>
                <a:gd name="T61" fmla="*/ T60 w 484"/>
                <a:gd name="T62" fmla="+- 0 5044 4825"/>
                <a:gd name="T63" fmla="*/ 5044 h 438"/>
                <a:gd name="T64" fmla="+- 0 1071 599"/>
                <a:gd name="T65" fmla="*/ T64 w 484"/>
                <a:gd name="T66" fmla="+- 0 4975 4825"/>
                <a:gd name="T67" fmla="*/ 4975 h 438"/>
                <a:gd name="T68" fmla="+- 0 1036 599"/>
                <a:gd name="T69" fmla="*/ T68 w 484"/>
                <a:gd name="T70" fmla="+- 0 4915 4825"/>
                <a:gd name="T71" fmla="*/ 4915 h 438"/>
                <a:gd name="T72" fmla="+- 0 984 599"/>
                <a:gd name="T73" fmla="*/ T72 w 484"/>
                <a:gd name="T74" fmla="+- 0 4867 4825"/>
                <a:gd name="T75" fmla="*/ 4867 h 438"/>
                <a:gd name="T76" fmla="+- 0 917 599"/>
                <a:gd name="T77" fmla="*/ T76 w 484"/>
                <a:gd name="T78" fmla="+- 0 4836 4825"/>
                <a:gd name="T79" fmla="*/ 4836 h 438"/>
                <a:gd name="T80" fmla="+- 0 841 599"/>
                <a:gd name="T81" fmla="*/ T80 w 484"/>
                <a:gd name="T82" fmla="+- 0 4825 4825"/>
                <a:gd name="T83" fmla="*/ 4825 h 43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484" h="438">
                  <a:moveTo>
                    <a:pt x="242" y="0"/>
                  </a:moveTo>
                  <a:lnTo>
                    <a:pt x="166" y="11"/>
                  </a:lnTo>
                  <a:lnTo>
                    <a:pt x="99" y="42"/>
                  </a:lnTo>
                  <a:lnTo>
                    <a:pt x="47" y="90"/>
                  </a:lnTo>
                  <a:lnTo>
                    <a:pt x="12" y="150"/>
                  </a:lnTo>
                  <a:lnTo>
                    <a:pt x="0" y="219"/>
                  </a:lnTo>
                  <a:lnTo>
                    <a:pt x="12" y="288"/>
                  </a:lnTo>
                  <a:lnTo>
                    <a:pt x="47" y="348"/>
                  </a:lnTo>
                  <a:lnTo>
                    <a:pt x="99" y="396"/>
                  </a:lnTo>
                  <a:lnTo>
                    <a:pt x="166" y="427"/>
                  </a:lnTo>
                  <a:lnTo>
                    <a:pt x="242" y="438"/>
                  </a:lnTo>
                  <a:lnTo>
                    <a:pt x="318" y="427"/>
                  </a:lnTo>
                  <a:lnTo>
                    <a:pt x="385" y="396"/>
                  </a:lnTo>
                  <a:lnTo>
                    <a:pt x="437" y="348"/>
                  </a:lnTo>
                  <a:lnTo>
                    <a:pt x="472" y="288"/>
                  </a:lnTo>
                  <a:lnTo>
                    <a:pt x="484" y="219"/>
                  </a:lnTo>
                  <a:lnTo>
                    <a:pt x="472" y="150"/>
                  </a:lnTo>
                  <a:lnTo>
                    <a:pt x="437" y="90"/>
                  </a:lnTo>
                  <a:lnTo>
                    <a:pt x="385" y="42"/>
                  </a:lnTo>
                  <a:lnTo>
                    <a:pt x="318" y="11"/>
                  </a:lnTo>
                  <a:lnTo>
                    <a:pt x="242" y="0"/>
                  </a:lnTo>
                  <a:close/>
                </a:path>
              </a:pathLst>
            </a:custGeom>
            <a:solidFill>
              <a:srgbClr val="0046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pPr>
              <a:endParaRPr lang="en-US" sz="1350">
                <a:solidFill>
                  <a:prstClr val="black"/>
                </a:solidFill>
                <a:latin typeface="Calibri" panose="020F0502020204030204"/>
              </a:endParaRPr>
            </a:p>
          </p:txBody>
        </p:sp>
        <p:sp>
          <p:nvSpPr>
            <p:cNvPr id="2187" name="Freeform 35">
              <a:extLst>
                <a:ext uri="{FF2B5EF4-FFF2-40B4-BE49-F238E27FC236}">
                  <a16:creationId xmlns:a16="http://schemas.microsoft.com/office/drawing/2014/main" id="{FEDA4BF2-74B9-4146-86E2-7CBEF01E3B13}"/>
                </a:ext>
              </a:extLst>
            </p:cNvPr>
            <p:cNvSpPr>
              <a:spLocks/>
            </p:cNvSpPr>
            <p:nvPr/>
          </p:nvSpPr>
          <p:spPr bwMode="auto">
            <a:xfrm>
              <a:off x="599" y="4825"/>
              <a:ext cx="484" cy="438"/>
            </a:xfrm>
            <a:custGeom>
              <a:avLst/>
              <a:gdLst>
                <a:gd name="T0" fmla="+- 0 599 599"/>
                <a:gd name="T1" fmla="*/ T0 w 484"/>
                <a:gd name="T2" fmla="+- 0 5044 4825"/>
                <a:gd name="T3" fmla="*/ 5044 h 438"/>
                <a:gd name="T4" fmla="+- 0 611 599"/>
                <a:gd name="T5" fmla="*/ T4 w 484"/>
                <a:gd name="T6" fmla="+- 0 4975 4825"/>
                <a:gd name="T7" fmla="*/ 4975 h 438"/>
                <a:gd name="T8" fmla="+- 0 646 599"/>
                <a:gd name="T9" fmla="*/ T8 w 484"/>
                <a:gd name="T10" fmla="+- 0 4915 4825"/>
                <a:gd name="T11" fmla="*/ 4915 h 438"/>
                <a:gd name="T12" fmla="+- 0 698 599"/>
                <a:gd name="T13" fmla="*/ T12 w 484"/>
                <a:gd name="T14" fmla="+- 0 4867 4825"/>
                <a:gd name="T15" fmla="*/ 4867 h 438"/>
                <a:gd name="T16" fmla="+- 0 765 599"/>
                <a:gd name="T17" fmla="*/ T16 w 484"/>
                <a:gd name="T18" fmla="+- 0 4836 4825"/>
                <a:gd name="T19" fmla="*/ 4836 h 438"/>
                <a:gd name="T20" fmla="+- 0 841 599"/>
                <a:gd name="T21" fmla="*/ T20 w 484"/>
                <a:gd name="T22" fmla="+- 0 4825 4825"/>
                <a:gd name="T23" fmla="*/ 4825 h 438"/>
                <a:gd name="T24" fmla="+- 0 917 599"/>
                <a:gd name="T25" fmla="*/ T24 w 484"/>
                <a:gd name="T26" fmla="+- 0 4836 4825"/>
                <a:gd name="T27" fmla="*/ 4836 h 438"/>
                <a:gd name="T28" fmla="+- 0 984 599"/>
                <a:gd name="T29" fmla="*/ T28 w 484"/>
                <a:gd name="T30" fmla="+- 0 4867 4825"/>
                <a:gd name="T31" fmla="*/ 4867 h 438"/>
                <a:gd name="T32" fmla="+- 0 1036 599"/>
                <a:gd name="T33" fmla="*/ T32 w 484"/>
                <a:gd name="T34" fmla="+- 0 4915 4825"/>
                <a:gd name="T35" fmla="*/ 4915 h 438"/>
                <a:gd name="T36" fmla="+- 0 1071 599"/>
                <a:gd name="T37" fmla="*/ T36 w 484"/>
                <a:gd name="T38" fmla="+- 0 4975 4825"/>
                <a:gd name="T39" fmla="*/ 4975 h 438"/>
                <a:gd name="T40" fmla="+- 0 1083 599"/>
                <a:gd name="T41" fmla="*/ T40 w 484"/>
                <a:gd name="T42" fmla="+- 0 5044 4825"/>
                <a:gd name="T43" fmla="*/ 5044 h 438"/>
                <a:gd name="T44" fmla="+- 0 1071 599"/>
                <a:gd name="T45" fmla="*/ T44 w 484"/>
                <a:gd name="T46" fmla="+- 0 5113 4825"/>
                <a:gd name="T47" fmla="*/ 5113 h 438"/>
                <a:gd name="T48" fmla="+- 0 1036 599"/>
                <a:gd name="T49" fmla="*/ T48 w 484"/>
                <a:gd name="T50" fmla="+- 0 5173 4825"/>
                <a:gd name="T51" fmla="*/ 5173 h 438"/>
                <a:gd name="T52" fmla="+- 0 984 599"/>
                <a:gd name="T53" fmla="*/ T52 w 484"/>
                <a:gd name="T54" fmla="+- 0 5221 4825"/>
                <a:gd name="T55" fmla="*/ 5221 h 438"/>
                <a:gd name="T56" fmla="+- 0 917 599"/>
                <a:gd name="T57" fmla="*/ T56 w 484"/>
                <a:gd name="T58" fmla="+- 0 5252 4825"/>
                <a:gd name="T59" fmla="*/ 5252 h 438"/>
                <a:gd name="T60" fmla="+- 0 841 599"/>
                <a:gd name="T61" fmla="*/ T60 w 484"/>
                <a:gd name="T62" fmla="+- 0 5263 4825"/>
                <a:gd name="T63" fmla="*/ 5263 h 438"/>
                <a:gd name="T64" fmla="+- 0 765 599"/>
                <a:gd name="T65" fmla="*/ T64 w 484"/>
                <a:gd name="T66" fmla="+- 0 5252 4825"/>
                <a:gd name="T67" fmla="*/ 5252 h 438"/>
                <a:gd name="T68" fmla="+- 0 698 599"/>
                <a:gd name="T69" fmla="*/ T68 w 484"/>
                <a:gd name="T70" fmla="+- 0 5221 4825"/>
                <a:gd name="T71" fmla="*/ 5221 h 438"/>
                <a:gd name="T72" fmla="+- 0 646 599"/>
                <a:gd name="T73" fmla="*/ T72 w 484"/>
                <a:gd name="T74" fmla="+- 0 5173 4825"/>
                <a:gd name="T75" fmla="*/ 5173 h 438"/>
                <a:gd name="T76" fmla="+- 0 611 599"/>
                <a:gd name="T77" fmla="*/ T76 w 484"/>
                <a:gd name="T78" fmla="+- 0 5113 4825"/>
                <a:gd name="T79" fmla="*/ 5113 h 438"/>
                <a:gd name="T80" fmla="+- 0 599 599"/>
                <a:gd name="T81" fmla="*/ T80 w 484"/>
                <a:gd name="T82" fmla="+- 0 5044 4825"/>
                <a:gd name="T83" fmla="*/ 5044 h 43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484" h="438">
                  <a:moveTo>
                    <a:pt x="0" y="219"/>
                  </a:moveTo>
                  <a:lnTo>
                    <a:pt x="12" y="150"/>
                  </a:lnTo>
                  <a:lnTo>
                    <a:pt x="47" y="90"/>
                  </a:lnTo>
                  <a:lnTo>
                    <a:pt x="99" y="42"/>
                  </a:lnTo>
                  <a:lnTo>
                    <a:pt x="166" y="11"/>
                  </a:lnTo>
                  <a:lnTo>
                    <a:pt x="242" y="0"/>
                  </a:lnTo>
                  <a:lnTo>
                    <a:pt x="318" y="11"/>
                  </a:lnTo>
                  <a:lnTo>
                    <a:pt x="385" y="42"/>
                  </a:lnTo>
                  <a:lnTo>
                    <a:pt x="437" y="90"/>
                  </a:lnTo>
                  <a:lnTo>
                    <a:pt x="472" y="150"/>
                  </a:lnTo>
                  <a:lnTo>
                    <a:pt x="484" y="219"/>
                  </a:lnTo>
                  <a:lnTo>
                    <a:pt x="472" y="288"/>
                  </a:lnTo>
                  <a:lnTo>
                    <a:pt x="437" y="348"/>
                  </a:lnTo>
                  <a:lnTo>
                    <a:pt x="385" y="396"/>
                  </a:lnTo>
                  <a:lnTo>
                    <a:pt x="318" y="427"/>
                  </a:lnTo>
                  <a:lnTo>
                    <a:pt x="242" y="438"/>
                  </a:lnTo>
                  <a:lnTo>
                    <a:pt x="166" y="427"/>
                  </a:lnTo>
                  <a:lnTo>
                    <a:pt x="99" y="396"/>
                  </a:lnTo>
                  <a:lnTo>
                    <a:pt x="47" y="348"/>
                  </a:lnTo>
                  <a:lnTo>
                    <a:pt x="12" y="288"/>
                  </a:lnTo>
                  <a:lnTo>
                    <a:pt x="0" y="219"/>
                  </a:lnTo>
                  <a:close/>
                </a:path>
              </a:pathLst>
            </a:custGeom>
            <a:noFill/>
            <a:ln w="12700">
              <a:solidFill>
                <a:srgbClr val="2E528F"/>
              </a:solidFill>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pPr>
              <a:endParaRPr lang="en-US" sz="1350">
                <a:solidFill>
                  <a:prstClr val="black"/>
                </a:solidFill>
                <a:latin typeface="Calibri" panose="020F0502020204030204"/>
              </a:endParaRPr>
            </a:p>
          </p:txBody>
        </p:sp>
        <p:sp>
          <p:nvSpPr>
            <p:cNvPr id="2188" name="Freeform 34">
              <a:extLst>
                <a:ext uri="{FF2B5EF4-FFF2-40B4-BE49-F238E27FC236}">
                  <a16:creationId xmlns:a16="http://schemas.microsoft.com/office/drawing/2014/main" id="{19D809FC-FD24-4EB6-A5D6-5BDE7E02D8A9}"/>
                </a:ext>
              </a:extLst>
            </p:cNvPr>
            <p:cNvSpPr>
              <a:spLocks/>
            </p:cNvSpPr>
            <p:nvPr/>
          </p:nvSpPr>
          <p:spPr bwMode="auto">
            <a:xfrm>
              <a:off x="5241" y="1241"/>
              <a:ext cx="484" cy="438"/>
            </a:xfrm>
            <a:custGeom>
              <a:avLst/>
              <a:gdLst>
                <a:gd name="T0" fmla="+- 0 5483 5241"/>
                <a:gd name="T1" fmla="*/ T0 w 484"/>
                <a:gd name="T2" fmla="+- 0 1241 1241"/>
                <a:gd name="T3" fmla="*/ 1241 h 438"/>
                <a:gd name="T4" fmla="+- 0 5407 5241"/>
                <a:gd name="T5" fmla="*/ T4 w 484"/>
                <a:gd name="T6" fmla="+- 0 1252 1241"/>
                <a:gd name="T7" fmla="*/ 1252 h 438"/>
                <a:gd name="T8" fmla="+- 0 5340 5241"/>
                <a:gd name="T9" fmla="*/ T8 w 484"/>
                <a:gd name="T10" fmla="+- 0 1283 1241"/>
                <a:gd name="T11" fmla="*/ 1283 h 438"/>
                <a:gd name="T12" fmla="+- 0 5288 5241"/>
                <a:gd name="T13" fmla="*/ T12 w 484"/>
                <a:gd name="T14" fmla="+- 0 1331 1241"/>
                <a:gd name="T15" fmla="*/ 1331 h 438"/>
                <a:gd name="T16" fmla="+- 0 5253 5241"/>
                <a:gd name="T17" fmla="*/ T16 w 484"/>
                <a:gd name="T18" fmla="+- 0 1391 1241"/>
                <a:gd name="T19" fmla="*/ 1391 h 438"/>
                <a:gd name="T20" fmla="+- 0 5241 5241"/>
                <a:gd name="T21" fmla="*/ T20 w 484"/>
                <a:gd name="T22" fmla="+- 0 1460 1241"/>
                <a:gd name="T23" fmla="*/ 1460 h 438"/>
                <a:gd name="T24" fmla="+- 0 5253 5241"/>
                <a:gd name="T25" fmla="*/ T24 w 484"/>
                <a:gd name="T26" fmla="+- 0 1529 1241"/>
                <a:gd name="T27" fmla="*/ 1529 h 438"/>
                <a:gd name="T28" fmla="+- 0 5288 5241"/>
                <a:gd name="T29" fmla="*/ T28 w 484"/>
                <a:gd name="T30" fmla="+- 0 1589 1241"/>
                <a:gd name="T31" fmla="*/ 1589 h 438"/>
                <a:gd name="T32" fmla="+- 0 5340 5241"/>
                <a:gd name="T33" fmla="*/ T32 w 484"/>
                <a:gd name="T34" fmla="+- 0 1637 1241"/>
                <a:gd name="T35" fmla="*/ 1637 h 438"/>
                <a:gd name="T36" fmla="+- 0 5407 5241"/>
                <a:gd name="T37" fmla="*/ T36 w 484"/>
                <a:gd name="T38" fmla="+- 0 1668 1241"/>
                <a:gd name="T39" fmla="*/ 1668 h 438"/>
                <a:gd name="T40" fmla="+- 0 5483 5241"/>
                <a:gd name="T41" fmla="*/ T40 w 484"/>
                <a:gd name="T42" fmla="+- 0 1679 1241"/>
                <a:gd name="T43" fmla="*/ 1679 h 438"/>
                <a:gd name="T44" fmla="+- 0 5559 5241"/>
                <a:gd name="T45" fmla="*/ T44 w 484"/>
                <a:gd name="T46" fmla="+- 0 1668 1241"/>
                <a:gd name="T47" fmla="*/ 1668 h 438"/>
                <a:gd name="T48" fmla="+- 0 5626 5241"/>
                <a:gd name="T49" fmla="*/ T48 w 484"/>
                <a:gd name="T50" fmla="+- 0 1637 1241"/>
                <a:gd name="T51" fmla="*/ 1637 h 438"/>
                <a:gd name="T52" fmla="+- 0 5678 5241"/>
                <a:gd name="T53" fmla="*/ T52 w 484"/>
                <a:gd name="T54" fmla="+- 0 1589 1241"/>
                <a:gd name="T55" fmla="*/ 1589 h 438"/>
                <a:gd name="T56" fmla="+- 0 5713 5241"/>
                <a:gd name="T57" fmla="*/ T56 w 484"/>
                <a:gd name="T58" fmla="+- 0 1529 1241"/>
                <a:gd name="T59" fmla="*/ 1529 h 438"/>
                <a:gd name="T60" fmla="+- 0 5725 5241"/>
                <a:gd name="T61" fmla="*/ T60 w 484"/>
                <a:gd name="T62" fmla="+- 0 1460 1241"/>
                <a:gd name="T63" fmla="*/ 1460 h 438"/>
                <a:gd name="T64" fmla="+- 0 5713 5241"/>
                <a:gd name="T65" fmla="*/ T64 w 484"/>
                <a:gd name="T66" fmla="+- 0 1391 1241"/>
                <a:gd name="T67" fmla="*/ 1391 h 438"/>
                <a:gd name="T68" fmla="+- 0 5678 5241"/>
                <a:gd name="T69" fmla="*/ T68 w 484"/>
                <a:gd name="T70" fmla="+- 0 1331 1241"/>
                <a:gd name="T71" fmla="*/ 1331 h 438"/>
                <a:gd name="T72" fmla="+- 0 5626 5241"/>
                <a:gd name="T73" fmla="*/ T72 w 484"/>
                <a:gd name="T74" fmla="+- 0 1283 1241"/>
                <a:gd name="T75" fmla="*/ 1283 h 438"/>
                <a:gd name="T76" fmla="+- 0 5559 5241"/>
                <a:gd name="T77" fmla="*/ T76 w 484"/>
                <a:gd name="T78" fmla="+- 0 1252 1241"/>
                <a:gd name="T79" fmla="*/ 1252 h 438"/>
                <a:gd name="T80" fmla="+- 0 5483 5241"/>
                <a:gd name="T81" fmla="*/ T80 w 484"/>
                <a:gd name="T82" fmla="+- 0 1241 1241"/>
                <a:gd name="T83" fmla="*/ 1241 h 43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484" h="438">
                  <a:moveTo>
                    <a:pt x="242" y="0"/>
                  </a:moveTo>
                  <a:lnTo>
                    <a:pt x="166" y="11"/>
                  </a:lnTo>
                  <a:lnTo>
                    <a:pt x="99" y="42"/>
                  </a:lnTo>
                  <a:lnTo>
                    <a:pt x="47" y="90"/>
                  </a:lnTo>
                  <a:lnTo>
                    <a:pt x="12" y="150"/>
                  </a:lnTo>
                  <a:lnTo>
                    <a:pt x="0" y="219"/>
                  </a:lnTo>
                  <a:lnTo>
                    <a:pt x="12" y="288"/>
                  </a:lnTo>
                  <a:lnTo>
                    <a:pt x="47" y="348"/>
                  </a:lnTo>
                  <a:lnTo>
                    <a:pt x="99" y="396"/>
                  </a:lnTo>
                  <a:lnTo>
                    <a:pt x="166" y="427"/>
                  </a:lnTo>
                  <a:lnTo>
                    <a:pt x="242" y="438"/>
                  </a:lnTo>
                  <a:lnTo>
                    <a:pt x="318" y="427"/>
                  </a:lnTo>
                  <a:lnTo>
                    <a:pt x="385" y="396"/>
                  </a:lnTo>
                  <a:lnTo>
                    <a:pt x="437" y="348"/>
                  </a:lnTo>
                  <a:lnTo>
                    <a:pt x="472" y="288"/>
                  </a:lnTo>
                  <a:lnTo>
                    <a:pt x="484" y="219"/>
                  </a:lnTo>
                  <a:lnTo>
                    <a:pt x="472" y="150"/>
                  </a:lnTo>
                  <a:lnTo>
                    <a:pt x="437" y="90"/>
                  </a:lnTo>
                  <a:lnTo>
                    <a:pt x="385" y="42"/>
                  </a:lnTo>
                  <a:lnTo>
                    <a:pt x="318" y="11"/>
                  </a:lnTo>
                  <a:lnTo>
                    <a:pt x="242" y="0"/>
                  </a:lnTo>
                  <a:close/>
                </a:path>
              </a:pathLst>
            </a:custGeom>
            <a:solidFill>
              <a:srgbClr val="0046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pPr>
              <a:endParaRPr lang="en-US" sz="1350">
                <a:solidFill>
                  <a:prstClr val="black"/>
                </a:solidFill>
                <a:latin typeface="Calibri" panose="020F0502020204030204"/>
              </a:endParaRPr>
            </a:p>
          </p:txBody>
        </p:sp>
        <p:sp>
          <p:nvSpPr>
            <p:cNvPr id="2189" name="Freeform 33">
              <a:extLst>
                <a:ext uri="{FF2B5EF4-FFF2-40B4-BE49-F238E27FC236}">
                  <a16:creationId xmlns:a16="http://schemas.microsoft.com/office/drawing/2014/main" id="{D77D1473-C33A-47E3-ABBF-15B208601D3D}"/>
                </a:ext>
              </a:extLst>
            </p:cNvPr>
            <p:cNvSpPr>
              <a:spLocks/>
            </p:cNvSpPr>
            <p:nvPr/>
          </p:nvSpPr>
          <p:spPr bwMode="auto">
            <a:xfrm>
              <a:off x="5241" y="1241"/>
              <a:ext cx="484" cy="438"/>
            </a:xfrm>
            <a:custGeom>
              <a:avLst/>
              <a:gdLst>
                <a:gd name="T0" fmla="+- 0 5241 5241"/>
                <a:gd name="T1" fmla="*/ T0 w 484"/>
                <a:gd name="T2" fmla="+- 0 1460 1241"/>
                <a:gd name="T3" fmla="*/ 1460 h 438"/>
                <a:gd name="T4" fmla="+- 0 5253 5241"/>
                <a:gd name="T5" fmla="*/ T4 w 484"/>
                <a:gd name="T6" fmla="+- 0 1391 1241"/>
                <a:gd name="T7" fmla="*/ 1391 h 438"/>
                <a:gd name="T8" fmla="+- 0 5288 5241"/>
                <a:gd name="T9" fmla="*/ T8 w 484"/>
                <a:gd name="T10" fmla="+- 0 1331 1241"/>
                <a:gd name="T11" fmla="*/ 1331 h 438"/>
                <a:gd name="T12" fmla="+- 0 5340 5241"/>
                <a:gd name="T13" fmla="*/ T12 w 484"/>
                <a:gd name="T14" fmla="+- 0 1283 1241"/>
                <a:gd name="T15" fmla="*/ 1283 h 438"/>
                <a:gd name="T16" fmla="+- 0 5407 5241"/>
                <a:gd name="T17" fmla="*/ T16 w 484"/>
                <a:gd name="T18" fmla="+- 0 1252 1241"/>
                <a:gd name="T19" fmla="*/ 1252 h 438"/>
                <a:gd name="T20" fmla="+- 0 5483 5241"/>
                <a:gd name="T21" fmla="*/ T20 w 484"/>
                <a:gd name="T22" fmla="+- 0 1241 1241"/>
                <a:gd name="T23" fmla="*/ 1241 h 438"/>
                <a:gd name="T24" fmla="+- 0 5559 5241"/>
                <a:gd name="T25" fmla="*/ T24 w 484"/>
                <a:gd name="T26" fmla="+- 0 1252 1241"/>
                <a:gd name="T27" fmla="*/ 1252 h 438"/>
                <a:gd name="T28" fmla="+- 0 5626 5241"/>
                <a:gd name="T29" fmla="*/ T28 w 484"/>
                <a:gd name="T30" fmla="+- 0 1283 1241"/>
                <a:gd name="T31" fmla="*/ 1283 h 438"/>
                <a:gd name="T32" fmla="+- 0 5678 5241"/>
                <a:gd name="T33" fmla="*/ T32 w 484"/>
                <a:gd name="T34" fmla="+- 0 1331 1241"/>
                <a:gd name="T35" fmla="*/ 1331 h 438"/>
                <a:gd name="T36" fmla="+- 0 5713 5241"/>
                <a:gd name="T37" fmla="*/ T36 w 484"/>
                <a:gd name="T38" fmla="+- 0 1391 1241"/>
                <a:gd name="T39" fmla="*/ 1391 h 438"/>
                <a:gd name="T40" fmla="+- 0 5725 5241"/>
                <a:gd name="T41" fmla="*/ T40 w 484"/>
                <a:gd name="T42" fmla="+- 0 1460 1241"/>
                <a:gd name="T43" fmla="*/ 1460 h 438"/>
                <a:gd name="T44" fmla="+- 0 5713 5241"/>
                <a:gd name="T45" fmla="*/ T44 w 484"/>
                <a:gd name="T46" fmla="+- 0 1529 1241"/>
                <a:gd name="T47" fmla="*/ 1529 h 438"/>
                <a:gd name="T48" fmla="+- 0 5678 5241"/>
                <a:gd name="T49" fmla="*/ T48 w 484"/>
                <a:gd name="T50" fmla="+- 0 1589 1241"/>
                <a:gd name="T51" fmla="*/ 1589 h 438"/>
                <a:gd name="T52" fmla="+- 0 5626 5241"/>
                <a:gd name="T53" fmla="*/ T52 w 484"/>
                <a:gd name="T54" fmla="+- 0 1637 1241"/>
                <a:gd name="T55" fmla="*/ 1637 h 438"/>
                <a:gd name="T56" fmla="+- 0 5559 5241"/>
                <a:gd name="T57" fmla="*/ T56 w 484"/>
                <a:gd name="T58" fmla="+- 0 1668 1241"/>
                <a:gd name="T59" fmla="*/ 1668 h 438"/>
                <a:gd name="T60" fmla="+- 0 5483 5241"/>
                <a:gd name="T61" fmla="*/ T60 w 484"/>
                <a:gd name="T62" fmla="+- 0 1679 1241"/>
                <a:gd name="T63" fmla="*/ 1679 h 438"/>
                <a:gd name="T64" fmla="+- 0 5407 5241"/>
                <a:gd name="T65" fmla="*/ T64 w 484"/>
                <a:gd name="T66" fmla="+- 0 1668 1241"/>
                <a:gd name="T67" fmla="*/ 1668 h 438"/>
                <a:gd name="T68" fmla="+- 0 5340 5241"/>
                <a:gd name="T69" fmla="*/ T68 w 484"/>
                <a:gd name="T70" fmla="+- 0 1637 1241"/>
                <a:gd name="T71" fmla="*/ 1637 h 438"/>
                <a:gd name="T72" fmla="+- 0 5288 5241"/>
                <a:gd name="T73" fmla="*/ T72 w 484"/>
                <a:gd name="T74" fmla="+- 0 1589 1241"/>
                <a:gd name="T75" fmla="*/ 1589 h 438"/>
                <a:gd name="T76" fmla="+- 0 5253 5241"/>
                <a:gd name="T77" fmla="*/ T76 w 484"/>
                <a:gd name="T78" fmla="+- 0 1529 1241"/>
                <a:gd name="T79" fmla="*/ 1529 h 438"/>
                <a:gd name="T80" fmla="+- 0 5241 5241"/>
                <a:gd name="T81" fmla="*/ T80 w 484"/>
                <a:gd name="T82" fmla="+- 0 1460 1241"/>
                <a:gd name="T83" fmla="*/ 1460 h 43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484" h="438">
                  <a:moveTo>
                    <a:pt x="0" y="219"/>
                  </a:moveTo>
                  <a:lnTo>
                    <a:pt x="12" y="150"/>
                  </a:lnTo>
                  <a:lnTo>
                    <a:pt x="47" y="90"/>
                  </a:lnTo>
                  <a:lnTo>
                    <a:pt x="99" y="42"/>
                  </a:lnTo>
                  <a:lnTo>
                    <a:pt x="166" y="11"/>
                  </a:lnTo>
                  <a:lnTo>
                    <a:pt x="242" y="0"/>
                  </a:lnTo>
                  <a:lnTo>
                    <a:pt x="318" y="11"/>
                  </a:lnTo>
                  <a:lnTo>
                    <a:pt x="385" y="42"/>
                  </a:lnTo>
                  <a:lnTo>
                    <a:pt x="437" y="90"/>
                  </a:lnTo>
                  <a:lnTo>
                    <a:pt x="472" y="150"/>
                  </a:lnTo>
                  <a:lnTo>
                    <a:pt x="484" y="219"/>
                  </a:lnTo>
                  <a:lnTo>
                    <a:pt x="472" y="288"/>
                  </a:lnTo>
                  <a:lnTo>
                    <a:pt x="437" y="348"/>
                  </a:lnTo>
                  <a:lnTo>
                    <a:pt x="385" y="396"/>
                  </a:lnTo>
                  <a:lnTo>
                    <a:pt x="318" y="427"/>
                  </a:lnTo>
                  <a:lnTo>
                    <a:pt x="242" y="438"/>
                  </a:lnTo>
                  <a:lnTo>
                    <a:pt x="166" y="427"/>
                  </a:lnTo>
                  <a:lnTo>
                    <a:pt x="99" y="396"/>
                  </a:lnTo>
                  <a:lnTo>
                    <a:pt x="47" y="348"/>
                  </a:lnTo>
                  <a:lnTo>
                    <a:pt x="12" y="288"/>
                  </a:lnTo>
                  <a:lnTo>
                    <a:pt x="0" y="219"/>
                  </a:lnTo>
                  <a:close/>
                </a:path>
              </a:pathLst>
            </a:custGeom>
            <a:noFill/>
            <a:ln w="12700">
              <a:solidFill>
                <a:srgbClr val="2E528F"/>
              </a:solidFill>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pPr>
              <a:endParaRPr lang="en-US" sz="1350">
                <a:solidFill>
                  <a:prstClr val="black"/>
                </a:solidFill>
                <a:latin typeface="Calibri" panose="020F0502020204030204"/>
              </a:endParaRPr>
            </a:p>
          </p:txBody>
        </p:sp>
        <p:sp>
          <p:nvSpPr>
            <p:cNvPr id="2190" name="Freeform 32">
              <a:extLst>
                <a:ext uri="{FF2B5EF4-FFF2-40B4-BE49-F238E27FC236}">
                  <a16:creationId xmlns:a16="http://schemas.microsoft.com/office/drawing/2014/main" id="{962057E7-0DB5-4700-A89E-E17860D0B3F5}"/>
                </a:ext>
              </a:extLst>
            </p:cNvPr>
            <p:cNvSpPr>
              <a:spLocks/>
            </p:cNvSpPr>
            <p:nvPr/>
          </p:nvSpPr>
          <p:spPr bwMode="auto">
            <a:xfrm>
              <a:off x="5241" y="3029"/>
              <a:ext cx="484" cy="438"/>
            </a:xfrm>
            <a:custGeom>
              <a:avLst/>
              <a:gdLst>
                <a:gd name="T0" fmla="+- 0 5483 5241"/>
                <a:gd name="T1" fmla="*/ T0 w 484"/>
                <a:gd name="T2" fmla="+- 0 3029 3029"/>
                <a:gd name="T3" fmla="*/ 3029 h 438"/>
                <a:gd name="T4" fmla="+- 0 5407 5241"/>
                <a:gd name="T5" fmla="*/ T4 w 484"/>
                <a:gd name="T6" fmla="+- 0 3040 3029"/>
                <a:gd name="T7" fmla="*/ 3040 h 438"/>
                <a:gd name="T8" fmla="+- 0 5340 5241"/>
                <a:gd name="T9" fmla="*/ T8 w 484"/>
                <a:gd name="T10" fmla="+- 0 3071 3029"/>
                <a:gd name="T11" fmla="*/ 3071 h 438"/>
                <a:gd name="T12" fmla="+- 0 5288 5241"/>
                <a:gd name="T13" fmla="*/ T12 w 484"/>
                <a:gd name="T14" fmla="+- 0 3119 3029"/>
                <a:gd name="T15" fmla="*/ 3119 h 438"/>
                <a:gd name="T16" fmla="+- 0 5253 5241"/>
                <a:gd name="T17" fmla="*/ T16 w 484"/>
                <a:gd name="T18" fmla="+- 0 3179 3029"/>
                <a:gd name="T19" fmla="*/ 3179 h 438"/>
                <a:gd name="T20" fmla="+- 0 5241 5241"/>
                <a:gd name="T21" fmla="*/ T20 w 484"/>
                <a:gd name="T22" fmla="+- 0 3248 3029"/>
                <a:gd name="T23" fmla="*/ 3248 h 438"/>
                <a:gd name="T24" fmla="+- 0 5253 5241"/>
                <a:gd name="T25" fmla="*/ T24 w 484"/>
                <a:gd name="T26" fmla="+- 0 3317 3029"/>
                <a:gd name="T27" fmla="*/ 3317 h 438"/>
                <a:gd name="T28" fmla="+- 0 5288 5241"/>
                <a:gd name="T29" fmla="*/ T28 w 484"/>
                <a:gd name="T30" fmla="+- 0 3377 3029"/>
                <a:gd name="T31" fmla="*/ 3377 h 438"/>
                <a:gd name="T32" fmla="+- 0 5340 5241"/>
                <a:gd name="T33" fmla="*/ T32 w 484"/>
                <a:gd name="T34" fmla="+- 0 3425 3029"/>
                <a:gd name="T35" fmla="*/ 3425 h 438"/>
                <a:gd name="T36" fmla="+- 0 5407 5241"/>
                <a:gd name="T37" fmla="*/ T36 w 484"/>
                <a:gd name="T38" fmla="+- 0 3456 3029"/>
                <a:gd name="T39" fmla="*/ 3456 h 438"/>
                <a:gd name="T40" fmla="+- 0 5483 5241"/>
                <a:gd name="T41" fmla="*/ T40 w 484"/>
                <a:gd name="T42" fmla="+- 0 3467 3029"/>
                <a:gd name="T43" fmla="*/ 3467 h 438"/>
                <a:gd name="T44" fmla="+- 0 5559 5241"/>
                <a:gd name="T45" fmla="*/ T44 w 484"/>
                <a:gd name="T46" fmla="+- 0 3456 3029"/>
                <a:gd name="T47" fmla="*/ 3456 h 438"/>
                <a:gd name="T48" fmla="+- 0 5626 5241"/>
                <a:gd name="T49" fmla="*/ T48 w 484"/>
                <a:gd name="T50" fmla="+- 0 3425 3029"/>
                <a:gd name="T51" fmla="*/ 3425 h 438"/>
                <a:gd name="T52" fmla="+- 0 5678 5241"/>
                <a:gd name="T53" fmla="*/ T52 w 484"/>
                <a:gd name="T54" fmla="+- 0 3377 3029"/>
                <a:gd name="T55" fmla="*/ 3377 h 438"/>
                <a:gd name="T56" fmla="+- 0 5713 5241"/>
                <a:gd name="T57" fmla="*/ T56 w 484"/>
                <a:gd name="T58" fmla="+- 0 3317 3029"/>
                <a:gd name="T59" fmla="*/ 3317 h 438"/>
                <a:gd name="T60" fmla="+- 0 5725 5241"/>
                <a:gd name="T61" fmla="*/ T60 w 484"/>
                <a:gd name="T62" fmla="+- 0 3248 3029"/>
                <a:gd name="T63" fmla="*/ 3248 h 438"/>
                <a:gd name="T64" fmla="+- 0 5713 5241"/>
                <a:gd name="T65" fmla="*/ T64 w 484"/>
                <a:gd name="T66" fmla="+- 0 3179 3029"/>
                <a:gd name="T67" fmla="*/ 3179 h 438"/>
                <a:gd name="T68" fmla="+- 0 5678 5241"/>
                <a:gd name="T69" fmla="*/ T68 w 484"/>
                <a:gd name="T70" fmla="+- 0 3119 3029"/>
                <a:gd name="T71" fmla="*/ 3119 h 438"/>
                <a:gd name="T72" fmla="+- 0 5626 5241"/>
                <a:gd name="T73" fmla="*/ T72 w 484"/>
                <a:gd name="T74" fmla="+- 0 3071 3029"/>
                <a:gd name="T75" fmla="*/ 3071 h 438"/>
                <a:gd name="T76" fmla="+- 0 5559 5241"/>
                <a:gd name="T77" fmla="*/ T76 w 484"/>
                <a:gd name="T78" fmla="+- 0 3040 3029"/>
                <a:gd name="T79" fmla="*/ 3040 h 438"/>
                <a:gd name="T80" fmla="+- 0 5483 5241"/>
                <a:gd name="T81" fmla="*/ T80 w 484"/>
                <a:gd name="T82" fmla="+- 0 3029 3029"/>
                <a:gd name="T83" fmla="*/ 3029 h 43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484" h="438">
                  <a:moveTo>
                    <a:pt x="242" y="0"/>
                  </a:moveTo>
                  <a:lnTo>
                    <a:pt x="166" y="11"/>
                  </a:lnTo>
                  <a:lnTo>
                    <a:pt x="99" y="42"/>
                  </a:lnTo>
                  <a:lnTo>
                    <a:pt x="47" y="90"/>
                  </a:lnTo>
                  <a:lnTo>
                    <a:pt x="12" y="150"/>
                  </a:lnTo>
                  <a:lnTo>
                    <a:pt x="0" y="219"/>
                  </a:lnTo>
                  <a:lnTo>
                    <a:pt x="12" y="288"/>
                  </a:lnTo>
                  <a:lnTo>
                    <a:pt x="47" y="348"/>
                  </a:lnTo>
                  <a:lnTo>
                    <a:pt x="99" y="396"/>
                  </a:lnTo>
                  <a:lnTo>
                    <a:pt x="166" y="427"/>
                  </a:lnTo>
                  <a:lnTo>
                    <a:pt x="242" y="438"/>
                  </a:lnTo>
                  <a:lnTo>
                    <a:pt x="318" y="427"/>
                  </a:lnTo>
                  <a:lnTo>
                    <a:pt x="385" y="396"/>
                  </a:lnTo>
                  <a:lnTo>
                    <a:pt x="437" y="348"/>
                  </a:lnTo>
                  <a:lnTo>
                    <a:pt x="472" y="288"/>
                  </a:lnTo>
                  <a:lnTo>
                    <a:pt x="484" y="219"/>
                  </a:lnTo>
                  <a:lnTo>
                    <a:pt x="472" y="150"/>
                  </a:lnTo>
                  <a:lnTo>
                    <a:pt x="437" y="90"/>
                  </a:lnTo>
                  <a:lnTo>
                    <a:pt x="385" y="42"/>
                  </a:lnTo>
                  <a:lnTo>
                    <a:pt x="318" y="11"/>
                  </a:lnTo>
                  <a:lnTo>
                    <a:pt x="242" y="0"/>
                  </a:lnTo>
                  <a:close/>
                </a:path>
              </a:pathLst>
            </a:custGeom>
            <a:solidFill>
              <a:srgbClr val="0046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pPr>
              <a:endParaRPr lang="en-US" sz="1350">
                <a:solidFill>
                  <a:prstClr val="black"/>
                </a:solidFill>
                <a:latin typeface="Calibri" panose="020F0502020204030204"/>
              </a:endParaRPr>
            </a:p>
          </p:txBody>
        </p:sp>
        <p:sp>
          <p:nvSpPr>
            <p:cNvPr id="2191" name="Freeform 31">
              <a:extLst>
                <a:ext uri="{FF2B5EF4-FFF2-40B4-BE49-F238E27FC236}">
                  <a16:creationId xmlns:a16="http://schemas.microsoft.com/office/drawing/2014/main" id="{37CA2CE2-0651-4AC0-93BA-48982CC91ECC}"/>
                </a:ext>
              </a:extLst>
            </p:cNvPr>
            <p:cNvSpPr>
              <a:spLocks/>
            </p:cNvSpPr>
            <p:nvPr/>
          </p:nvSpPr>
          <p:spPr bwMode="auto">
            <a:xfrm>
              <a:off x="5241" y="3029"/>
              <a:ext cx="484" cy="438"/>
            </a:xfrm>
            <a:custGeom>
              <a:avLst/>
              <a:gdLst>
                <a:gd name="T0" fmla="+- 0 5241 5241"/>
                <a:gd name="T1" fmla="*/ T0 w 484"/>
                <a:gd name="T2" fmla="+- 0 3248 3029"/>
                <a:gd name="T3" fmla="*/ 3248 h 438"/>
                <a:gd name="T4" fmla="+- 0 5253 5241"/>
                <a:gd name="T5" fmla="*/ T4 w 484"/>
                <a:gd name="T6" fmla="+- 0 3179 3029"/>
                <a:gd name="T7" fmla="*/ 3179 h 438"/>
                <a:gd name="T8" fmla="+- 0 5288 5241"/>
                <a:gd name="T9" fmla="*/ T8 w 484"/>
                <a:gd name="T10" fmla="+- 0 3119 3029"/>
                <a:gd name="T11" fmla="*/ 3119 h 438"/>
                <a:gd name="T12" fmla="+- 0 5340 5241"/>
                <a:gd name="T13" fmla="*/ T12 w 484"/>
                <a:gd name="T14" fmla="+- 0 3071 3029"/>
                <a:gd name="T15" fmla="*/ 3071 h 438"/>
                <a:gd name="T16" fmla="+- 0 5407 5241"/>
                <a:gd name="T17" fmla="*/ T16 w 484"/>
                <a:gd name="T18" fmla="+- 0 3040 3029"/>
                <a:gd name="T19" fmla="*/ 3040 h 438"/>
                <a:gd name="T20" fmla="+- 0 5483 5241"/>
                <a:gd name="T21" fmla="*/ T20 w 484"/>
                <a:gd name="T22" fmla="+- 0 3029 3029"/>
                <a:gd name="T23" fmla="*/ 3029 h 438"/>
                <a:gd name="T24" fmla="+- 0 5559 5241"/>
                <a:gd name="T25" fmla="*/ T24 w 484"/>
                <a:gd name="T26" fmla="+- 0 3040 3029"/>
                <a:gd name="T27" fmla="*/ 3040 h 438"/>
                <a:gd name="T28" fmla="+- 0 5626 5241"/>
                <a:gd name="T29" fmla="*/ T28 w 484"/>
                <a:gd name="T30" fmla="+- 0 3071 3029"/>
                <a:gd name="T31" fmla="*/ 3071 h 438"/>
                <a:gd name="T32" fmla="+- 0 5678 5241"/>
                <a:gd name="T33" fmla="*/ T32 w 484"/>
                <a:gd name="T34" fmla="+- 0 3119 3029"/>
                <a:gd name="T35" fmla="*/ 3119 h 438"/>
                <a:gd name="T36" fmla="+- 0 5713 5241"/>
                <a:gd name="T37" fmla="*/ T36 w 484"/>
                <a:gd name="T38" fmla="+- 0 3179 3029"/>
                <a:gd name="T39" fmla="*/ 3179 h 438"/>
                <a:gd name="T40" fmla="+- 0 5725 5241"/>
                <a:gd name="T41" fmla="*/ T40 w 484"/>
                <a:gd name="T42" fmla="+- 0 3248 3029"/>
                <a:gd name="T43" fmla="*/ 3248 h 438"/>
                <a:gd name="T44" fmla="+- 0 5713 5241"/>
                <a:gd name="T45" fmla="*/ T44 w 484"/>
                <a:gd name="T46" fmla="+- 0 3317 3029"/>
                <a:gd name="T47" fmla="*/ 3317 h 438"/>
                <a:gd name="T48" fmla="+- 0 5678 5241"/>
                <a:gd name="T49" fmla="*/ T48 w 484"/>
                <a:gd name="T50" fmla="+- 0 3377 3029"/>
                <a:gd name="T51" fmla="*/ 3377 h 438"/>
                <a:gd name="T52" fmla="+- 0 5626 5241"/>
                <a:gd name="T53" fmla="*/ T52 w 484"/>
                <a:gd name="T54" fmla="+- 0 3425 3029"/>
                <a:gd name="T55" fmla="*/ 3425 h 438"/>
                <a:gd name="T56" fmla="+- 0 5559 5241"/>
                <a:gd name="T57" fmla="*/ T56 w 484"/>
                <a:gd name="T58" fmla="+- 0 3456 3029"/>
                <a:gd name="T59" fmla="*/ 3456 h 438"/>
                <a:gd name="T60" fmla="+- 0 5483 5241"/>
                <a:gd name="T61" fmla="*/ T60 w 484"/>
                <a:gd name="T62" fmla="+- 0 3467 3029"/>
                <a:gd name="T63" fmla="*/ 3467 h 438"/>
                <a:gd name="T64" fmla="+- 0 5407 5241"/>
                <a:gd name="T65" fmla="*/ T64 w 484"/>
                <a:gd name="T66" fmla="+- 0 3456 3029"/>
                <a:gd name="T67" fmla="*/ 3456 h 438"/>
                <a:gd name="T68" fmla="+- 0 5340 5241"/>
                <a:gd name="T69" fmla="*/ T68 w 484"/>
                <a:gd name="T70" fmla="+- 0 3425 3029"/>
                <a:gd name="T71" fmla="*/ 3425 h 438"/>
                <a:gd name="T72" fmla="+- 0 5288 5241"/>
                <a:gd name="T73" fmla="*/ T72 w 484"/>
                <a:gd name="T74" fmla="+- 0 3377 3029"/>
                <a:gd name="T75" fmla="*/ 3377 h 438"/>
                <a:gd name="T76" fmla="+- 0 5253 5241"/>
                <a:gd name="T77" fmla="*/ T76 w 484"/>
                <a:gd name="T78" fmla="+- 0 3317 3029"/>
                <a:gd name="T79" fmla="*/ 3317 h 438"/>
                <a:gd name="T80" fmla="+- 0 5241 5241"/>
                <a:gd name="T81" fmla="*/ T80 w 484"/>
                <a:gd name="T82" fmla="+- 0 3248 3029"/>
                <a:gd name="T83" fmla="*/ 3248 h 43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484" h="438">
                  <a:moveTo>
                    <a:pt x="0" y="219"/>
                  </a:moveTo>
                  <a:lnTo>
                    <a:pt x="12" y="150"/>
                  </a:lnTo>
                  <a:lnTo>
                    <a:pt x="47" y="90"/>
                  </a:lnTo>
                  <a:lnTo>
                    <a:pt x="99" y="42"/>
                  </a:lnTo>
                  <a:lnTo>
                    <a:pt x="166" y="11"/>
                  </a:lnTo>
                  <a:lnTo>
                    <a:pt x="242" y="0"/>
                  </a:lnTo>
                  <a:lnTo>
                    <a:pt x="318" y="11"/>
                  </a:lnTo>
                  <a:lnTo>
                    <a:pt x="385" y="42"/>
                  </a:lnTo>
                  <a:lnTo>
                    <a:pt x="437" y="90"/>
                  </a:lnTo>
                  <a:lnTo>
                    <a:pt x="472" y="150"/>
                  </a:lnTo>
                  <a:lnTo>
                    <a:pt x="484" y="219"/>
                  </a:lnTo>
                  <a:lnTo>
                    <a:pt x="472" y="288"/>
                  </a:lnTo>
                  <a:lnTo>
                    <a:pt x="437" y="348"/>
                  </a:lnTo>
                  <a:lnTo>
                    <a:pt x="385" y="396"/>
                  </a:lnTo>
                  <a:lnTo>
                    <a:pt x="318" y="427"/>
                  </a:lnTo>
                  <a:lnTo>
                    <a:pt x="242" y="438"/>
                  </a:lnTo>
                  <a:lnTo>
                    <a:pt x="166" y="427"/>
                  </a:lnTo>
                  <a:lnTo>
                    <a:pt x="99" y="396"/>
                  </a:lnTo>
                  <a:lnTo>
                    <a:pt x="47" y="348"/>
                  </a:lnTo>
                  <a:lnTo>
                    <a:pt x="12" y="288"/>
                  </a:lnTo>
                  <a:lnTo>
                    <a:pt x="0" y="219"/>
                  </a:lnTo>
                  <a:close/>
                </a:path>
              </a:pathLst>
            </a:custGeom>
            <a:noFill/>
            <a:ln w="12700">
              <a:solidFill>
                <a:srgbClr val="2E528F"/>
              </a:solidFill>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pPr>
              <a:endParaRPr lang="en-US" sz="1350">
                <a:solidFill>
                  <a:prstClr val="black"/>
                </a:solidFill>
                <a:latin typeface="Calibri" panose="020F0502020204030204"/>
              </a:endParaRPr>
            </a:p>
          </p:txBody>
        </p:sp>
        <p:sp>
          <p:nvSpPr>
            <p:cNvPr id="2192" name="Freeform 30">
              <a:extLst>
                <a:ext uri="{FF2B5EF4-FFF2-40B4-BE49-F238E27FC236}">
                  <a16:creationId xmlns:a16="http://schemas.microsoft.com/office/drawing/2014/main" id="{C0B4F372-8330-499A-881A-D0B11081E5FB}"/>
                </a:ext>
              </a:extLst>
            </p:cNvPr>
            <p:cNvSpPr>
              <a:spLocks/>
            </p:cNvSpPr>
            <p:nvPr/>
          </p:nvSpPr>
          <p:spPr bwMode="auto">
            <a:xfrm>
              <a:off x="5242" y="4825"/>
              <a:ext cx="484" cy="438"/>
            </a:xfrm>
            <a:custGeom>
              <a:avLst/>
              <a:gdLst>
                <a:gd name="T0" fmla="+- 0 5484 5242"/>
                <a:gd name="T1" fmla="*/ T0 w 484"/>
                <a:gd name="T2" fmla="+- 0 4825 4825"/>
                <a:gd name="T3" fmla="*/ 4825 h 438"/>
                <a:gd name="T4" fmla="+- 0 5408 5242"/>
                <a:gd name="T5" fmla="*/ T4 w 484"/>
                <a:gd name="T6" fmla="+- 0 4836 4825"/>
                <a:gd name="T7" fmla="*/ 4836 h 438"/>
                <a:gd name="T8" fmla="+- 0 5341 5242"/>
                <a:gd name="T9" fmla="*/ T8 w 484"/>
                <a:gd name="T10" fmla="+- 0 4867 4825"/>
                <a:gd name="T11" fmla="*/ 4867 h 438"/>
                <a:gd name="T12" fmla="+- 0 5289 5242"/>
                <a:gd name="T13" fmla="*/ T12 w 484"/>
                <a:gd name="T14" fmla="+- 0 4915 4825"/>
                <a:gd name="T15" fmla="*/ 4915 h 438"/>
                <a:gd name="T16" fmla="+- 0 5254 5242"/>
                <a:gd name="T17" fmla="*/ T16 w 484"/>
                <a:gd name="T18" fmla="+- 0 4975 4825"/>
                <a:gd name="T19" fmla="*/ 4975 h 438"/>
                <a:gd name="T20" fmla="+- 0 5242 5242"/>
                <a:gd name="T21" fmla="*/ T20 w 484"/>
                <a:gd name="T22" fmla="+- 0 5044 4825"/>
                <a:gd name="T23" fmla="*/ 5044 h 438"/>
                <a:gd name="T24" fmla="+- 0 5254 5242"/>
                <a:gd name="T25" fmla="*/ T24 w 484"/>
                <a:gd name="T26" fmla="+- 0 5113 4825"/>
                <a:gd name="T27" fmla="*/ 5113 h 438"/>
                <a:gd name="T28" fmla="+- 0 5289 5242"/>
                <a:gd name="T29" fmla="*/ T28 w 484"/>
                <a:gd name="T30" fmla="+- 0 5173 4825"/>
                <a:gd name="T31" fmla="*/ 5173 h 438"/>
                <a:gd name="T32" fmla="+- 0 5341 5242"/>
                <a:gd name="T33" fmla="*/ T32 w 484"/>
                <a:gd name="T34" fmla="+- 0 5221 4825"/>
                <a:gd name="T35" fmla="*/ 5221 h 438"/>
                <a:gd name="T36" fmla="+- 0 5408 5242"/>
                <a:gd name="T37" fmla="*/ T36 w 484"/>
                <a:gd name="T38" fmla="+- 0 5252 4825"/>
                <a:gd name="T39" fmla="*/ 5252 h 438"/>
                <a:gd name="T40" fmla="+- 0 5484 5242"/>
                <a:gd name="T41" fmla="*/ T40 w 484"/>
                <a:gd name="T42" fmla="+- 0 5263 4825"/>
                <a:gd name="T43" fmla="*/ 5263 h 438"/>
                <a:gd name="T44" fmla="+- 0 5560 5242"/>
                <a:gd name="T45" fmla="*/ T44 w 484"/>
                <a:gd name="T46" fmla="+- 0 5252 4825"/>
                <a:gd name="T47" fmla="*/ 5252 h 438"/>
                <a:gd name="T48" fmla="+- 0 5627 5242"/>
                <a:gd name="T49" fmla="*/ T48 w 484"/>
                <a:gd name="T50" fmla="+- 0 5221 4825"/>
                <a:gd name="T51" fmla="*/ 5221 h 438"/>
                <a:gd name="T52" fmla="+- 0 5679 5242"/>
                <a:gd name="T53" fmla="*/ T52 w 484"/>
                <a:gd name="T54" fmla="+- 0 5173 4825"/>
                <a:gd name="T55" fmla="*/ 5173 h 438"/>
                <a:gd name="T56" fmla="+- 0 5714 5242"/>
                <a:gd name="T57" fmla="*/ T56 w 484"/>
                <a:gd name="T58" fmla="+- 0 5113 4825"/>
                <a:gd name="T59" fmla="*/ 5113 h 438"/>
                <a:gd name="T60" fmla="+- 0 5726 5242"/>
                <a:gd name="T61" fmla="*/ T60 w 484"/>
                <a:gd name="T62" fmla="+- 0 5044 4825"/>
                <a:gd name="T63" fmla="*/ 5044 h 438"/>
                <a:gd name="T64" fmla="+- 0 5714 5242"/>
                <a:gd name="T65" fmla="*/ T64 w 484"/>
                <a:gd name="T66" fmla="+- 0 4975 4825"/>
                <a:gd name="T67" fmla="*/ 4975 h 438"/>
                <a:gd name="T68" fmla="+- 0 5679 5242"/>
                <a:gd name="T69" fmla="*/ T68 w 484"/>
                <a:gd name="T70" fmla="+- 0 4915 4825"/>
                <a:gd name="T71" fmla="*/ 4915 h 438"/>
                <a:gd name="T72" fmla="+- 0 5627 5242"/>
                <a:gd name="T73" fmla="*/ T72 w 484"/>
                <a:gd name="T74" fmla="+- 0 4867 4825"/>
                <a:gd name="T75" fmla="*/ 4867 h 438"/>
                <a:gd name="T76" fmla="+- 0 5560 5242"/>
                <a:gd name="T77" fmla="*/ T76 w 484"/>
                <a:gd name="T78" fmla="+- 0 4836 4825"/>
                <a:gd name="T79" fmla="*/ 4836 h 438"/>
                <a:gd name="T80" fmla="+- 0 5484 5242"/>
                <a:gd name="T81" fmla="*/ T80 w 484"/>
                <a:gd name="T82" fmla="+- 0 4825 4825"/>
                <a:gd name="T83" fmla="*/ 4825 h 43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484" h="438">
                  <a:moveTo>
                    <a:pt x="242" y="0"/>
                  </a:moveTo>
                  <a:lnTo>
                    <a:pt x="166" y="11"/>
                  </a:lnTo>
                  <a:lnTo>
                    <a:pt x="99" y="42"/>
                  </a:lnTo>
                  <a:lnTo>
                    <a:pt x="47" y="90"/>
                  </a:lnTo>
                  <a:lnTo>
                    <a:pt x="12" y="150"/>
                  </a:lnTo>
                  <a:lnTo>
                    <a:pt x="0" y="219"/>
                  </a:lnTo>
                  <a:lnTo>
                    <a:pt x="12" y="288"/>
                  </a:lnTo>
                  <a:lnTo>
                    <a:pt x="47" y="348"/>
                  </a:lnTo>
                  <a:lnTo>
                    <a:pt x="99" y="396"/>
                  </a:lnTo>
                  <a:lnTo>
                    <a:pt x="166" y="427"/>
                  </a:lnTo>
                  <a:lnTo>
                    <a:pt x="242" y="438"/>
                  </a:lnTo>
                  <a:lnTo>
                    <a:pt x="318" y="427"/>
                  </a:lnTo>
                  <a:lnTo>
                    <a:pt x="385" y="396"/>
                  </a:lnTo>
                  <a:lnTo>
                    <a:pt x="437" y="348"/>
                  </a:lnTo>
                  <a:lnTo>
                    <a:pt x="472" y="288"/>
                  </a:lnTo>
                  <a:lnTo>
                    <a:pt x="484" y="219"/>
                  </a:lnTo>
                  <a:lnTo>
                    <a:pt x="472" y="150"/>
                  </a:lnTo>
                  <a:lnTo>
                    <a:pt x="437" y="90"/>
                  </a:lnTo>
                  <a:lnTo>
                    <a:pt x="385" y="42"/>
                  </a:lnTo>
                  <a:lnTo>
                    <a:pt x="318" y="11"/>
                  </a:lnTo>
                  <a:lnTo>
                    <a:pt x="242" y="0"/>
                  </a:lnTo>
                  <a:close/>
                </a:path>
              </a:pathLst>
            </a:custGeom>
            <a:solidFill>
              <a:srgbClr val="0046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pPr>
              <a:endParaRPr lang="en-US" sz="1350">
                <a:solidFill>
                  <a:prstClr val="black"/>
                </a:solidFill>
                <a:latin typeface="Calibri" panose="020F0502020204030204"/>
              </a:endParaRPr>
            </a:p>
          </p:txBody>
        </p:sp>
        <p:sp>
          <p:nvSpPr>
            <p:cNvPr id="2193" name="Freeform 29">
              <a:extLst>
                <a:ext uri="{FF2B5EF4-FFF2-40B4-BE49-F238E27FC236}">
                  <a16:creationId xmlns:a16="http://schemas.microsoft.com/office/drawing/2014/main" id="{2221293F-0F17-45FE-9351-A78F9AEE3191}"/>
                </a:ext>
              </a:extLst>
            </p:cNvPr>
            <p:cNvSpPr>
              <a:spLocks/>
            </p:cNvSpPr>
            <p:nvPr/>
          </p:nvSpPr>
          <p:spPr bwMode="auto">
            <a:xfrm>
              <a:off x="5242" y="4825"/>
              <a:ext cx="484" cy="438"/>
            </a:xfrm>
            <a:custGeom>
              <a:avLst/>
              <a:gdLst>
                <a:gd name="T0" fmla="+- 0 5242 5242"/>
                <a:gd name="T1" fmla="*/ T0 w 484"/>
                <a:gd name="T2" fmla="+- 0 5044 4825"/>
                <a:gd name="T3" fmla="*/ 5044 h 438"/>
                <a:gd name="T4" fmla="+- 0 5254 5242"/>
                <a:gd name="T5" fmla="*/ T4 w 484"/>
                <a:gd name="T6" fmla="+- 0 4975 4825"/>
                <a:gd name="T7" fmla="*/ 4975 h 438"/>
                <a:gd name="T8" fmla="+- 0 5289 5242"/>
                <a:gd name="T9" fmla="*/ T8 w 484"/>
                <a:gd name="T10" fmla="+- 0 4915 4825"/>
                <a:gd name="T11" fmla="*/ 4915 h 438"/>
                <a:gd name="T12" fmla="+- 0 5341 5242"/>
                <a:gd name="T13" fmla="*/ T12 w 484"/>
                <a:gd name="T14" fmla="+- 0 4867 4825"/>
                <a:gd name="T15" fmla="*/ 4867 h 438"/>
                <a:gd name="T16" fmla="+- 0 5408 5242"/>
                <a:gd name="T17" fmla="*/ T16 w 484"/>
                <a:gd name="T18" fmla="+- 0 4836 4825"/>
                <a:gd name="T19" fmla="*/ 4836 h 438"/>
                <a:gd name="T20" fmla="+- 0 5484 5242"/>
                <a:gd name="T21" fmla="*/ T20 w 484"/>
                <a:gd name="T22" fmla="+- 0 4825 4825"/>
                <a:gd name="T23" fmla="*/ 4825 h 438"/>
                <a:gd name="T24" fmla="+- 0 5560 5242"/>
                <a:gd name="T25" fmla="*/ T24 w 484"/>
                <a:gd name="T26" fmla="+- 0 4836 4825"/>
                <a:gd name="T27" fmla="*/ 4836 h 438"/>
                <a:gd name="T28" fmla="+- 0 5627 5242"/>
                <a:gd name="T29" fmla="*/ T28 w 484"/>
                <a:gd name="T30" fmla="+- 0 4867 4825"/>
                <a:gd name="T31" fmla="*/ 4867 h 438"/>
                <a:gd name="T32" fmla="+- 0 5679 5242"/>
                <a:gd name="T33" fmla="*/ T32 w 484"/>
                <a:gd name="T34" fmla="+- 0 4915 4825"/>
                <a:gd name="T35" fmla="*/ 4915 h 438"/>
                <a:gd name="T36" fmla="+- 0 5714 5242"/>
                <a:gd name="T37" fmla="*/ T36 w 484"/>
                <a:gd name="T38" fmla="+- 0 4975 4825"/>
                <a:gd name="T39" fmla="*/ 4975 h 438"/>
                <a:gd name="T40" fmla="+- 0 5726 5242"/>
                <a:gd name="T41" fmla="*/ T40 w 484"/>
                <a:gd name="T42" fmla="+- 0 5044 4825"/>
                <a:gd name="T43" fmla="*/ 5044 h 438"/>
                <a:gd name="T44" fmla="+- 0 5714 5242"/>
                <a:gd name="T45" fmla="*/ T44 w 484"/>
                <a:gd name="T46" fmla="+- 0 5113 4825"/>
                <a:gd name="T47" fmla="*/ 5113 h 438"/>
                <a:gd name="T48" fmla="+- 0 5679 5242"/>
                <a:gd name="T49" fmla="*/ T48 w 484"/>
                <a:gd name="T50" fmla="+- 0 5173 4825"/>
                <a:gd name="T51" fmla="*/ 5173 h 438"/>
                <a:gd name="T52" fmla="+- 0 5627 5242"/>
                <a:gd name="T53" fmla="*/ T52 w 484"/>
                <a:gd name="T54" fmla="+- 0 5221 4825"/>
                <a:gd name="T55" fmla="*/ 5221 h 438"/>
                <a:gd name="T56" fmla="+- 0 5560 5242"/>
                <a:gd name="T57" fmla="*/ T56 w 484"/>
                <a:gd name="T58" fmla="+- 0 5252 4825"/>
                <a:gd name="T59" fmla="*/ 5252 h 438"/>
                <a:gd name="T60" fmla="+- 0 5484 5242"/>
                <a:gd name="T61" fmla="*/ T60 w 484"/>
                <a:gd name="T62" fmla="+- 0 5263 4825"/>
                <a:gd name="T63" fmla="*/ 5263 h 438"/>
                <a:gd name="T64" fmla="+- 0 5408 5242"/>
                <a:gd name="T65" fmla="*/ T64 w 484"/>
                <a:gd name="T66" fmla="+- 0 5252 4825"/>
                <a:gd name="T67" fmla="*/ 5252 h 438"/>
                <a:gd name="T68" fmla="+- 0 5341 5242"/>
                <a:gd name="T69" fmla="*/ T68 w 484"/>
                <a:gd name="T70" fmla="+- 0 5221 4825"/>
                <a:gd name="T71" fmla="*/ 5221 h 438"/>
                <a:gd name="T72" fmla="+- 0 5289 5242"/>
                <a:gd name="T73" fmla="*/ T72 w 484"/>
                <a:gd name="T74" fmla="+- 0 5173 4825"/>
                <a:gd name="T75" fmla="*/ 5173 h 438"/>
                <a:gd name="T76" fmla="+- 0 5254 5242"/>
                <a:gd name="T77" fmla="*/ T76 w 484"/>
                <a:gd name="T78" fmla="+- 0 5113 4825"/>
                <a:gd name="T79" fmla="*/ 5113 h 438"/>
                <a:gd name="T80" fmla="+- 0 5242 5242"/>
                <a:gd name="T81" fmla="*/ T80 w 484"/>
                <a:gd name="T82" fmla="+- 0 5044 4825"/>
                <a:gd name="T83" fmla="*/ 5044 h 43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484" h="438">
                  <a:moveTo>
                    <a:pt x="0" y="219"/>
                  </a:moveTo>
                  <a:lnTo>
                    <a:pt x="12" y="150"/>
                  </a:lnTo>
                  <a:lnTo>
                    <a:pt x="47" y="90"/>
                  </a:lnTo>
                  <a:lnTo>
                    <a:pt x="99" y="42"/>
                  </a:lnTo>
                  <a:lnTo>
                    <a:pt x="166" y="11"/>
                  </a:lnTo>
                  <a:lnTo>
                    <a:pt x="242" y="0"/>
                  </a:lnTo>
                  <a:lnTo>
                    <a:pt x="318" y="11"/>
                  </a:lnTo>
                  <a:lnTo>
                    <a:pt x="385" y="42"/>
                  </a:lnTo>
                  <a:lnTo>
                    <a:pt x="437" y="90"/>
                  </a:lnTo>
                  <a:lnTo>
                    <a:pt x="472" y="150"/>
                  </a:lnTo>
                  <a:lnTo>
                    <a:pt x="484" y="219"/>
                  </a:lnTo>
                  <a:lnTo>
                    <a:pt x="472" y="288"/>
                  </a:lnTo>
                  <a:lnTo>
                    <a:pt x="437" y="348"/>
                  </a:lnTo>
                  <a:lnTo>
                    <a:pt x="385" y="396"/>
                  </a:lnTo>
                  <a:lnTo>
                    <a:pt x="318" y="427"/>
                  </a:lnTo>
                  <a:lnTo>
                    <a:pt x="242" y="438"/>
                  </a:lnTo>
                  <a:lnTo>
                    <a:pt x="166" y="427"/>
                  </a:lnTo>
                  <a:lnTo>
                    <a:pt x="99" y="396"/>
                  </a:lnTo>
                  <a:lnTo>
                    <a:pt x="47" y="348"/>
                  </a:lnTo>
                  <a:lnTo>
                    <a:pt x="12" y="288"/>
                  </a:lnTo>
                  <a:lnTo>
                    <a:pt x="0" y="219"/>
                  </a:lnTo>
                  <a:close/>
                </a:path>
              </a:pathLst>
            </a:custGeom>
            <a:noFill/>
            <a:ln w="12700">
              <a:solidFill>
                <a:srgbClr val="2E528F"/>
              </a:solidFill>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pPr>
              <a:endParaRPr lang="en-US" sz="1350">
                <a:solidFill>
                  <a:prstClr val="black"/>
                </a:solidFill>
                <a:latin typeface="Calibri" panose="020F0502020204030204"/>
              </a:endParaRPr>
            </a:p>
          </p:txBody>
        </p:sp>
        <p:sp>
          <p:nvSpPr>
            <p:cNvPr id="2194" name="Freeform 28">
              <a:extLst>
                <a:ext uri="{FF2B5EF4-FFF2-40B4-BE49-F238E27FC236}">
                  <a16:creationId xmlns:a16="http://schemas.microsoft.com/office/drawing/2014/main" id="{8E9B3DC8-4F56-4050-8ED9-4DF493382907}"/>
                </a:ext>
              </a:extLst>
            </p:cNvPr>
            <p:cNvSpPr>
              <a:spLocks/>
            </p:cNvSpPr>
            <p:nvPr/>
          </p:nvSpPr>
          <p:spPr bwMode="auto">
            <a:xfrm>
              <a:off x="9807" y="1241"/>
              <a:ext cx="484" cy="438"/>
            </a:xfrm>
            <a:custGeom>
              <a:avLst/>
              <a:gdLst>
                <a:gd name="T0" fmla="+- 0 10049 9807"/>
                <a:gd name="T1" fmla="*/ T0 w 484"/>
                <a:gd name="T2" fmla="+- 0 1241 1241"/>
                <a:gd name="T3" fmla="*/ 1241 h 438"/>
                <a:gd name="T4" fmla="+- 0 9973 9807"/>
                <a:gd name="T5" fmla="*/ T4 w 484"/>
                <a:gd name="T6" fmla="+- 0 1252 1241"/>
                <a:gd name="T7" fmla="*/ 1252 h 438"/>
                <a:gd name="T8" fmla="+- 0 9906 9807"/>
                <a:gd name="T9" fmla="*/ T8 w 484"/>
                <a:gd name="T10" fmla="+- 0 1283 1241"/>
                <a:gd name="T11" fmla="*/ 1283 h 438"/>
                <a:gd name="T12" fmla="+- 0 9854 9807"/>
                <a:gd name="T13" fmla="*/ T12 w 484"/>
                <a:gd name="T14" fmla="+- 0 1331 1241"/>
                <a:gd name="T15" fmla="*/ 1331 h 438"/>
                <a:gd name="T16" fmla="+- 0 9819 9807"/>
                <a:gd name="T17" fmla="*/ T16 w 484"/>
                <a:gd name="T18" fmla="+- 0 1391 1241"/>
                <a:gd name="T19" fmla="*/ 1391 h 438"/>
                <a:gd name="T20" fmla="+- 0 9807 9807"/>
                <a:gd name="T21" fmla="*/ T20 w 484"/>
                <a:gd name="T22" fmla="+- 0 1460 1241"/>
                <a:gd name="T23" fmla="*/ 1460 h 438"/>
                <a:gd name="T24" fmla="+- 0 9819 9807"/>
                <a:gd name="T25" fmla="*/ T24 w 484"/>
                <a:gd name="T26" fmla="+- 0 1529 1241"/>
                <a:gd name="T27" fmla="*/ 1529 h 438"/>
                <a:gd name="T28" fmla="+- 0 9854 9807"/>
                <a:gd name="T29" fmla="*/ T28 w 484"/>
                <a:gd name="T30" fmla="+- 0 1589 1241"/>
                <a:gd name="T31" fmla="*/ 1589 h 438"/>
                <a:gd name="T32" fmla="+- 0 9906 9807"/>
                <a:gd name="T33" fmla="*/ T32 w 484"/>
                <a:gd name="T34" fmla="+- 0 1637 1241"/>
                <a:gd name="T35" fmla="*/ 1637 h 438"/>
                <a:gd name="T36" fmla="+- 0 9973 9807"/>
                <a:gd name="T37" fmla="*/ T36 w 484"/>
                <a:gd name="T38" fmla="+- 0 1668 1241"/>
                <a:gd name="T39" fmla="*/ 1668 h 438"/>
                <a:gd name="T40" fmla="+- 0 10049 9807"/>
                <a:gd name="T41" fmla="*/ T40 w 484"/>
                <a:gd name="T42" fmla="+- 0 1679 1241"/>
                <a:gd name="T43" fmla="*/ 1679 h 438"/>
                <a:gd name="T44" fmla="+- 0 10125 9807"/>
                <a:gd name="T45" fmla="*/ T44 w 484"/>
                <a:gd name="T46" fmla="+- 0 1668 1241"/>
                <a:gd name="T47" fmla="*/ 1668 h 438"/>
                <a:gd name="T48" fmla="+- 0 10192 9807"/>
                <a:gd name="T49" fmla="*/ T48 w 484"/>
                <a:gd name="T50" fmla="+- 0 1637 1241"/>
                <a:gd name="T51" fmla="*/ 1637 h 438"/>
                <a:gd name="T52" fmla="+- 0 10244 9807"/>
                <a:gd name="T53" fmla="*/ T52 w 484"/>
                <a:gd name="T54" fmla="+- 0 1589 1241"/>
                <a:gd name="T55" fmla="*/ 1589 h 438"/>
                <a:gd name="T56" fmla="+- 0 10279 9807"/>
                <a:gd name="T57" fmla="*/ T56 w 484"/>
                <a:gd name="T58" fmla="+- 0 1529 1241"/>
                <a:gd name="T59" fmla="*/ 1529 h 438"/>
                <a:gd name="T60" fmla="+- 0 10291 9807"/>
                <a:gd name="T61" fmla="*/ T60 w 484"/>
                <a:gd name="T62" fmla="+- 0 1460 1241"/>
                <a:gd name="T63" fmla="*/ 1460 h 438"/>
                <a:gd name="T64" fmla="+- 0 10279 9807"/>
                <a:gd name="T65" fmla="*/ T64 w 484"/>
                <a:gd name="T66" fmla="+- 0 1391 1241"/>
                <a:gd name="T67" fmla="*/ 1391 h 438"/>
                <a:gd name="T68" fmla="+- 0 10244 9807"/>
                <a:gd name="T69" fmla="*/ T68 w 484"/>
                <a:gd name="T70" fmla="+- 0 1331 1241"/>
                <a:gd name="T71" fmla="*/ 1331 h 438"/>
                <a:gd name="T72" fmla="+- 0 10192 9807"/>
                <a:gd name="T73" fmla="*/ T72 w 484"/>
                <a:gd name="T74" fmla="+- 0 1283 1241"/>
                <a:gd name="T75" fmla="*/ 1283 h 438"/>
                <a:gd name="T76" fmla="+- 0 10125 9807"/>
                <a:gd name="T77" fmla="*/ T76 w 484"/>
                <a:gd name="T78" fmla="+- 0 1252 1241"/>
                <a:gd name="T79" fmla="*/ 1252 h 438"/>
                <a:gd name="T80" fmla="+- 0 10049 9807"/>
                <a:gd name="T81" fmla="*/ T80 w 484"/>
                <a:gd name="T82" fmla="+- 0 1241 1241"/>
                <a:gd name="T83" fmla="*/ 1241 h 43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484" h="438">
                  <a:moveTo>
                    <a:pt x="242" y="0"/>
                  </a:moveTo>
                  <a:lnTo>
                    <a:pt x="166" y="11"/>
                  </a:lnTo>
                  <a:lnTo>
                    <a:pt x="99" y="42"/>
                  </a:lnTo>
                  <a:lnTo>
                    <a:pt x="47" y="90"/>
                  </a:lnTo>
                  <a:lnTo>
                    <a:pt x="12" y="150"/>
                  </a:lnTo>
                  <a:lnTo>
                    <a:pt x="0" y="219"/>
                  </a:lnTo>
                  <a:lnTo>
                    <a:pt x="12" y="288"/>
                  </a:lnTo>
                  <a:lnTo>
                    <a:pt x="47" y="348"/>
                  </a:lnTo>
                  <a:lnTo>
                    <a:pt x="99" y="396"/>
                  </a:lnTo>
                  <a:lnTo>
                    <a:pt x="166" y="427"/>
                  </a:lnTo>
                  <a:lnTo>
                    <a:pt x="242" y="438"/>
                  </a:lnTo>
                  <a:lnTo>
                    <a:pt x="318" y="427"/>
                  </a:lnTo>
                  <a:lnTo>
                    <a:pt x="385" y="396"/>
                  </a:lnTo>
                  <a:lnTo>
                    <a:pt x="437" y="348"/>
                  </a:lnTo>
                  <a:lnTo>
                    <a:pt x="472" y="288"/>
                  </a:lnTo>
                  <a:lnTo>
                    <a:pt x="484" y="219"/>
                  </a:lnTo>
                  <a:lnTo>
                    <a:pt x="472" y="150"/>
                  </a:lnTo>
                  <a:lnTo>
                    <a:pt x="437" y="90"/>
                  </a:lnTo>
                  <a:lnTo>
                    <a:pt x="385" y="42"/>
                  </a:lnTo>
                  <a:lnTo>
                    <a:pt x="318" y="11"/>
                  </a:lnTo>
                  <a:lnTo>
                    <a:pt x="242" y="0"/>
                  </a:lnTo>
                  <a:close/>
                </a:path>
              </a:pathLst>
            </a:custGeom>
            <a:solidFill>
              <a:srgbClr val="0046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pPr>
              <a:endParaRPr lang="en-US" sz="1350">
                <a:solidFill>
                  <a:prstClr val="black"/>
                </a:solidFill>
                <a:latin typeface="Calibri" panose="020F0502020204030204"/>
              </a:endParaRPr>
            </a:p>
          </p:txBody>
        </p:sp>
        <p:sp>
          <p:nvSpPr>
            <p:cNvPr id="2195" name="Freeform 27">
              <a:extLst>
                <a:ext uri="{FF2B5EF4-FFF2-40B4-BE49-F238E27FC236}">
                  <a16:creationId xmlns:a16="http://schemas.microsoft.com/office/drawing/2014/main" id="{7E8559FA-533E-431B-8BC6-68BA64EDC8A0}"/>
                </a:ext>
              </a:extLst>
            </p:cNvPr>
            <p:cNvSpPr>
              <a:spLocks/>
            </p:cNvSpPr>
            <p:nvPr/>
          </p:nvSpPr>
          <p:spPr bwMode="auto">
            <a:xfrm>
              <a:off x="9807" y="1241"/>
              <a:ext cx="484" cy="438"/>
            </a:xfrm>
            <a:custGeom>
              <a:avLst/>
              <a:gdLst>
                <a:gd name="T0" fmla="+- 0 9807 9807"/>
                <a:gd name="T1" fmla="*/ T0 w 484"/>
                <a:gd name="T2" fmla="+- 0 1460 1241"/>
                <a:gd name="T3" fmla="*/ 1460 h 438"/>
                <a:gd name="T4" fmla="+- 0 9819 9807"/>
                <a:gd name="T5" fmla="*/ T4 w 484"/>
                <a:gd name="T6" fmla="+- 0 1391 1241"/>
                <a:gd name="T7" fmla="*/ 1391 h 438"/>
                <a:gd name="T8" fmla="+- 0 9854 9807"/>
                <a:gd name="T9" fmla="*/ T8 w 484"/>
                <a:gd name="T10" fmla="+- 0 1331 1241"/>
                <a:gd name="T11" fmla="*/ 1331 h 438"/>
                <a:gd name="T12" fmla="+- 0 9906 9807"/>
                <a:gd name="T13" fmla="*/ T12 w 484"/>
                <a:gd name="T14" fmla="+- 0 1283 1241"/>
                <a:gd name="T15" fmla="*/ 1283 h 438"/>
                <a:gd name="T16" fmla="+- 0 9973 9807"/>
                <a:gd name="T17" fmla="*/ T16 w 484"/>
                <a:gd name="T18" fmla="+- 0 1252 1241"/>
                <a:gd name="T19" fmla="*/ 1252 h 438"/>
                <a:gd name="T20" fmla="+- 0 10049 9807"/>
                <a:gd name="T21" fmla="*/ T20 w 484"/>
                <a:gd name="T22" fmla="+- 0 1241 1241"/>
                <a:gd name="T23" fmla="*/ 1241 h 438"/>
                <a:gd name="T24" fmla="+- 0 10125 9807"/>
                <a:gd name="T25" fmla="*/ T24 w 484"/>
                <a:gd name="T26" fmla="+- 0 1252 1241"/>
                <a:gd name="T27" fmla="*/ 1252 h 438"/>
                <a:gd name="T28" fmla="+- 0 10192 9807"/>
                <a:gd name="T29" fmla="*/ T28 w 484"/>
                <a:gd name="T30" fmla="+- 0 1283 1241"/>
                <a:gd name="T31" fmla="*/ 1283 h 438"/>
                <a:gd name="T32" fmla="+- 0 10244 9807"/>
                <a:gd name="T33" fmla="*/ T32 w 484"/>
                <a:gd name="T34" fmla="+- 0 1331 1241"/>
                <a:gd name="T35" fmla="*/ 1331 h 438"/>
                <a:gd name="T36" fmla="+- 0 10279 9807"/>
                <a:gd name="T37" fmla="*/ T36 w 484"/>
                <a:gd name="T38" fmla="+- 0 1391 1241"/>
                <a:gd name="T39" fmla="*/ 1391 h 438"/>
                <a:gd name="T40" fmla="+- 0 10291 9807"/>
                <a:gd name="T41" fmla="*/ T40 w 484"/>
                <a:gd name="T42" fmla="+- 0 1460 1241"/>
                <a:gd name="T43" fmla="*/ 1460 h 438"/>
                <a:gd name="T44" fmla="+- 0 10279 9807"/>
                <a:gd name="T45" fmla="*/ T44 w 484"/>
                <a:gd name="T46" fmla="+- 0 1529 1241"/>
                <a:gd name="T47" fmla="*/ 1529 h 438"/>
                <a:gd name="T48" fmla="+- 0 10244 9807"/>
                <a:gd name="T49" fmla="*/ T48 w 484"/>
                <a:gd name="T50" fmla="+- 0 1589 1241"/>
                <a:gd name="T51" fmla="*/ 1589 h 438"/>
                <a:gd name="T52" fmla="+- 0 10192 9807"/>
                <a:gd name="T53" fmla="*/ T52 w 484"/>
                <a:gd name="T54" fmla="+- 0 1637 1241"/>
                <a:gd name="T55" fmla="*/ 1637 h 438"/>
                <a:gd name="T56" fmla="+- 0 10125 9807"/>
                <a:gd name="T57" fmla="*/ T56 w 484"/>
                <a:gd name="T58" fmla="+- 0 1668 1241"/>
                <a:gd name="T59" fmla="*/ 1668 h 438"/>
                <a:gd name="T60" fmla="+- 0 10049 9807"/>
                <a:gd name="T61" fmla="*/ T60 w 484"/>
                <a:gd name="T62" fmla="+- 0 1679 1241"/>
                <a:gd name="T63" fmla="*/ 1679 h 438"/>
                <a:gd name="T64" fmla="+- 0 9973 9807"/>
                <a:gd name="T65" fmla="*/ T64 w 484"/>
                <a:gd name="T66" fmla="+- 0 1668 1241"/>
                <a:gd name="T67" fmla="*/ 1668 h 438"/>
                <a:gd name="T68" fmla="+- 0 9906 9807"/>
                <a:gd name="T69" fmla="*/ T68 w 484"/>
                <a:gd name="T70" fmla="+- 0 1637 1241"/>
                <a:gd name="T71" fmla="*/ 1637 h 438"/>
                <a:gd name="T72" fmla="+- 0 9854 9807"/>
                <a:gd name="T73" fmla="*/ T72 w 484"/>
                <a:gd name="T74" fmla="+- 0 1589 1241"/>
                <a:gd name="T75" fmla="*/ 1589 h 438"/>
                <a:gd name="T76" fmla="+- 0 9819 9807"/>
                <a:gd name="T77" fmla="*/ T76 w 484"/>
                <a:gd name="T78" fmla="+- 0 1529 1241"/>
                <a:gd name="T79" fmla="*/ 1529 h 438"/>
                <a:gd name="T80" fmla="+- 0 9807 9807"/>
                <a:gd name="T81" fmla="*/ T80 w 484"/>
                <a:gd name="T82" fmla="+- 0 1460 1241"/>
                <a:gd name="T83" fmla="*/ 1460 h 43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484" h="438">
                  <a:moveTo>
                    <a:pt x="0" y="219"/>
                  </a:moveTo>
                  <a:lnTo>
                    <a:pt x="12" y="150"/>
                  </a:lnTo>
                  <a:lnTo>
                    <a:pt x="47" y="90"/>
                  </a:lnTo>
                  <a:lnTo>
                    <a:pt x="99" y="42"/>
                  </a:lnTo>
                  <a:lnTo>
                    <a:pt x="166" y="11"/>
                  </a:lnTo>
                  <a:lnTo>
                    <a:pt x="242" y="0"/>
                  </a:lnTo>
                  <a:lnTo>
                    <a:pt x="318" y="11"/>
                  </a:lnTo>
                  <a:lnTo>
                    <a:pt x="385" y="42"/>
                  </a:lnTo>
                  <a:lnTo>
                    <a:pt x="437" y="90"/>
                  </a:lnTo>
                  <a:lnTo>
                    <a:pt x="472" y="150"/>
                  </a:lnTo>
                  <a:lnTo>
                    <a:pt x="484" y="219"/>
                  </a:lnTo>
                  <a:lnTo>
                    <a:pt x="472" y="288"/>
                  </a:lnTo>
                  <a:lnTo>
                    <a:pt x="437" y="348"/>
                  </a:lnTo>
                  <a:lnTo>
                    <a:pt x="385" y="396"/>
                  </a:lnTo>
                  <a:lnTo>
                    <a:pt x="318" y="427"/>
                  </a:lnTo>
                  <a:lnTo>
                    <a:pt x="242" y="438"/>
                  </a:lnTo>
                  <a:lnTo>
                    <a:pt x="166" y="427"/>
                  </a:lnTo>
                  <a:lnTo>
                    <a:pt x="99" y="396"/>
                  </a:lnTo>
                  <a:lnTo>
                    <a:pt x="47" y="348"/>
                  </a:lnTo>
                  <a:lnTo>
                    <a:pt x="12" y="288"/>
                  </a:lnTo>
                  <a:lnTo>
                    <a:pt x="0" y="219"/>
                  </a:lnTo>
                  <a:close/>
                </a:path>
              </a:pathLst>
            </a:custGeom>
            <a:noFill/>
            <a:ln w="12700">
              <a:solidFill>
                <a:srgbClr val="2E528F"/>
              </a:solidFill>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pPr>
              <a:endParaRPr lang="en-US" sz="1350">
                <a:solidFill>
                  <a:prstClr val="black"/>
                </a:solidFill>
                <a:latin typeface="Calibri" panose="020F0502020204030204"/>
              </a:endParaRPr>
            </a:p>
          </p:txBody>
        </p:sp>
        <p:sp>
          <p:nvSpPr>
            <p:cNvPr id="2196" name="Freeform 26">
              <a:extLst>
                <a:ext uri="{FF2B5EF4-FFF2-40B4-BE49-F238E27FC236}">
                  <a16:creationId xmlns:a16="http://schemas.microsoft.com/office/drawing/2014/main" id="{BB42AE93-4605-495E-B1B9-1D4743E21149}"/>
                </a:ext>
              </a:extLst>
            </p:cNvPr>
            <p:cNvSpPr>
              <a:spLocks/>
            </p:cNvSpPr>
            <p:nvPr/>
          </p:nvSpPr>
          <p:spPr bwMode="auto">
            <a:xfrm>
              <a:off x="9807" y="3029"/>
              <a:ext cx="484" cy="438"/>
            </a:xfrm>
            <a:custGeom>
              <a:avLst/>
              <a:gdLst>
                <a:gd name="T0" fmla="+- 0 10049 9807"/>
                <a:gd name="T1" fmla="*/ T0 w 484"/>
                <a:gd name="T2" fmla="+- 0 3029 3029"/>
                <a:gd name="T3" fmla="*/ 3029 h 438"/>
                <a:gd name="T4" fmla="+- 0 9973 9807"/>
                <a:gd name="T5" fmla="*/ T4 w 484"/>
                <a:gd name="T6" fmla="+- 0 3040 3029"/>
                <a:gd name="T7" fmla="*/ 3040 h 438"/>
                <a:gd name="T8" fmla="+- 0 9906 9807"/>
                <a:gd name="T9" fmla="*/ T8 w 484"/>
                <a:gd name="T10" fmla="+- 0 3071 3029"/>
                <a:gd name="T11" fmla="*/ 3071 h 438"/>
                <a:gd name="T12" fmla="+- 0 9854 9807"/>
                <a:gd name="T13" fmla="*/ T12 w 484"/>
                <a:gd name="T14" fmla="+- 0 3119 3029"/>
                <a:gd name="T15" fmla="*/ 3119 h 438"/>
                <a:gd name="T16" fmla="+- 0 9819 9807"/>
                <a:gd name="T17" fmla="*/ T16 w 484"/>
                <a:gd name="T18" fmla="+- 0 3179 3029"/>
                <a:gd name="T19" fmla="*/ 3179 h 438"/>
                <a:gd name="T20" fmla="+- 0 9807 9807"/>
                <a:gd name="T21" fmla="*/ T20 w 484"/>
                <a:gd name="T22" fmla="+- 0 3248 3029"/>
                <a:gd name="T23" fmla="*/ 3248 h 438"/>
                <a:gd name="T24" fmla="+- 0 9819 9807"/>
                <a:gd name="T25" fmla="*/ T24 w 484"/>
                <a:gd name="T26" fmla="+- 0 3317 3029"/>
                <a:gd name="T27" fmla="*/ 3317 h 438"/>
                <a:gd name="T28" fmla="+- 0 9854 9807"/>
                <a:gd name="T29" fmla="*/ T28 w 484"/>
                <a:gd name="T30" fmla="+- 0 3377 3029"/>
                <a:gd name="T31" fmla="*/ 3377 h 438"/>
                <a:gd name="T32" fmla="+- 0 9906 9807"/>
                <a:gd name="T33" fmla="*/ T32 w 484"/>
                <a:gd name="T34" fmla="+- 0 3425 3029"/>
                <a:gd name="T35" fmla="*/ 3425 h 438"/>
                <a:gd name="T36" fmla="+- 0 9973 9807"/>
                <a:gd name="T37" fmla="*/ T36 w 484"/>
                <a:gd name="T38" fmla="+- 0 3456 3029"/>
                <a:gd name="T39" fmla="*/ 3456 h 438"/>
                <a:gd name="T40" fmla="+- 0 10049 9807"/>
                <a:gd name="T41" fmla="*/ T40 w 484"/>
                <a:gd name="T42" fmla="+- 0 3467 3029"/>
                <a:gd name="T43" fmla="*/ 3467 h 438"/>
                <a:gd name="T44" fmla="+- 0 10125 9807"/>
                <a:gd name="T45" fmla="*/ T44 w 484"/>
                <a:gd name="T46" fmla="+- 0 3456 3029"/>
                <a:gd name="T47" fmla="*/ 3456 h 438"/>
                <a:gd name="T48" fmla="+- 0 10192 9807"/>
                <a:gd name="T49" fmla="*/ T48 w 484"/>
                <a:gd name="T50" fmla="+- 0 3425 3029"/>
                <a:gd name="T51" fmla="*/ 3425 h 438"/>
                <a:gd name="T52" fmla="+- 0 10244 9807"/>
                <a:gd name="T53" fmla="*/ T52 w 484"/>
                <a:gd name="T54" fmla="+- 0 3377 3029"/>
                <a:gd name="T55" fmla="*/ 3377 h 438"/>
                <a:gd name="T56" fmla="+- 0 10279 9807"/>
                <a:gd name="T57" fmla="*/ T56 w 484"/>
                <a:gd name="T58" fmla="+- 0 3317 3029"/>
                <a:gd name="T59" fmla="*/ 3317 h 438"/>
                <a:gd name="T60" fmla="+- 0 10291 9807"/>
                <a:gd name="T61" fmla="*/ T60 w 484"/>
                <a:gd name="T62" fmla="+- 0 3248 3029"/>
                <a:gd name="T63" fmla="*/ 3248 h 438"/>
                <a:gd name="T64" fmla="+- 0 10279 9807"/>
                <a:gd name="T65" fmla="*/ T64 w 484"/>
                <a:gd name="T66" fmla="+- 0 3179 3029"/>
                <a:gd name="T67" fmla="*/ 3179 h 438"/>
                <a:gd name="T68" fmla="+- 0 10244 9807"/>
                <a:gd name="T69" fmla="*/ T68 w 484"/>
                <a:gd name="T70" fmla="+- 0 3119 3029"/>
                <a:gd name="T71" fmla="*/ 3119 h 438"/>
                <a:gd name="T72" fmla="+- 0 10192 9807"/>
                <a:gd name="T73" fmla="*/ T72 w 484"/>
                <a:gd name="T74" fmla="+- 0 3071 3029"/>
                <a:gd name="T75" fmla="*/ 3071 h 438"/>
                <a:gd name="T76" fmla="+- 0 10125 9807"/>
                <a:gd name="T77" fmla="*/ T76 w 484"/>
                <a:gd name="T78" fmla="+- 0 3040 3029"/>
                <a:gd name="T79" fmla="*/ 3040 h 438"/>
                <a:gd name="T80" fmla="+- 0 10049 9807"/>
                <a:gd name="T81" fmla="*/ T80 w 484"/>
                <a:gd name="T82" fmla="+- 0 3029 3029"/>
                <a:gd name="T83" fmla="*/ 3029 h 43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484" h="438">
                  <a:moveTo>
                    <a:pt x="242" y="0"/>
                  </a:moveTo>
                  <a:lnTo>
                    <a:pt x="166" y="11"/>
                  </a:lnTo>
                  <a:lnTo>
                    <a:pt x="99" y="42"/>
                  </a:lnTo>
                  <a:lnTo>
                    <a:pt x="47" y="90"/>
                  </a:lnTo>
                  <a:lnTo>
                    <a:pt x="12" y="150"/>
                  </a:lnTo>
                  <a:lnTo>
                    <a:pt x="0" y="219"/>
                  </a:lnTo>
                  <a:lnTo>
                    <a:pt x="12" y="288"/>
                  </a:lnTo>
                  <a:lnTo>
                    <a:pt x="47" y="348"/>
                  </a:lnTo>
                  <a:lnTo>
                    <a:pt x="99" y="396"/>
                  </a:lnTo>
                  <a:lnTo>
                    <a:pt x="166" y="427"/>
                  </a:lnTo>
                  <a:lnTo>
                    <a:pt x="242" y="438"/>
                  </a:lnTo>
                  <a:lnTo>
                    <a:pt x="318" y="427"/>
                  </a:lnTo>
                  <a:lnTo>
                    <a:pt x="385" y="396"/>
                  </a:lnTo>
                  <a:lnTo>
                    <a:pt x="437" y="348"/>
                  </a:lnTo>
                  <a:lnTo>
                    <a:pt x="472" y="288"/>
                  </a:lnTo>
                  <a:lnTo>
                    <a:pt x="484" y="219"/>
                  </a:lnTo>
                  <a:lnTo>
                    <a:pt x="472" y="150"/>
                  </a:lnTo>
                  <a:lnTo>
                    <a:pt x="437" y="90"/>
                  </a:lnTo>
                  <a:lnTo>
                    <a:pt x="385" y="42"/>
                  </a:lnTo>
                  <a:lnTo>
                    <a:pt x="318" y="11"/>
                  </a:lnTo>
                  <a:lnTo>
                    <a:pt x="242" y="0"/>
                  </a:lnTo>
                  <a:close/>
                </a:path>
              </a:pathLst>
            </a:custGeom>
            <a:solidFill>
              <a:srgbClr val="0046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pPr>
              <a:endParaRPr lang="en-US" sz="1350">
                <a:solidFill>
                  <a:prstClr val="black"/>
                </a:solidFill>
                <a:latin typeface="Calibri" panose="020F0502020204030204"/>
              </a:endParaRPr>
            </a:p>
          </p:txBody>
        </p:sp>
        <p:sp>
          <p:nvSpPr>
            <p:cNvPr id="2197" name="Freeform 25">
              <a:extLst>
                <a:ext uri="{FF2B5EF4-FFF2-40B4-BE49-F238E27FC236}">
                  <a16:creationId xmlns:a16="http://schemas.microsoft.com/office/drawing/2014/main" id="{4B6BB943-D287-4635-B6F7-37CBEE1B6A0F}"/>
                </a:ext>
              </a:extLst>
            </p:cNvPr>
            <p:cNvSpPr>
              <a:spLocks/>
            </p:cNvSpPr>
            <p:nvPr/>
          </p:nvSpPr>
          <p:spPr bwMode="auto">
            <a:xfrm>
              <a:off x="9807" y="3029"/>
              <a:ext cx="484" cy="438"/>
            </a:xfrm>
            <a:custGeom>
              <a:avLst/>
              <a:gdLst>
                <a:gd name="T0" fmla="+- 0 9807 9807"/>
                <a:gd name="T1" fmla="*/ T0 w 484"/>
                <a:gd name="T2" fmla="+- 0 3248 3029"/>
                <a:gd name="T3" fmla="*/ 3248 h 438"/>
                <a:gd name="T4" fmla="+- 0 9819 9807"/>
                <a:gd name="T5" fmla="*/ T4 w 484"/>
                <a:gd name="T6" fmla="+- 0 3179 3029"/>
                <a:gd name="T7" fmla="*/ 3179 h 438"/>
                <a:gd name="T8" fmla="+- 0 9854 9807"/>
                <a:gd name="T9" fmla="*/ T8 w 484"/>
                <a:gd name="T10" fmla="+- 0 3119 3029"/>
                <a:gd name="T11" fmla="*/ 3119 h 438"/>
                <a:gd name="T12" fmla="+- 0 9906 9807"/>
                <a:gd name="T13" fmla="*/ T12 w 484"/>
                <a:gd name="T14" fmla="+- 0 3071 3029"/>
                <a:gd name="T15" fmla="*/ 3071 h 438"/>
                <a:gd name="T16" fmla="+- 0 9973 9807"/>
                <a:gd name="T17" fmla="*/ T16 w 484"/>
                <a:gd name="T18" fmla="+- 0 3040 3029"/>
                <a:gd name="T19" fmla="*/ 3040 h 438"/>
                <a:gd name="T20" fmla="+- 0 10049 9807"/>
                <a:gd name="T21" fmla="*/ T20 w 484"/>
                <a:gd name="T22" fmla="+- 0 3029 3029"/>
                <a:gd name="T23" fmla="*/ 3029 h 438"/>
                <a:gd name="T24" fmla="+- 0 10125 9807"/>
                <a:gd name="T25" fmla="*/ T24 w 484"/>
                <a:gd name="T26" fmla="+- 0 3040 3029"/>
                <a:gd name="T27" fmla="*/ 3040 h 438"/>
                <a:gd name="T28" fmla="+- 0 10192 9807"/>
                <a:gd name="T29" fmla="*/ T28 w 484"/>
                <a:gd name="T30" fmla="+- 0 3071 3029"/>
                <a:gd name="T31" fmla="*/ 3071 h 438"/>
                <a:gd name="T32" fmla="+- 0 10244 9807"/>
                <a:gd name="T33" fmla="*/ T32 w 484"/>
                <a:gd name="T34" fmla="+- 0 3119 3029"/>
                <a:gd name="T35" fmla="*/ 3119 h 438"/>
                <a:gd name="T36" fmla="+- 0 10279 9807"/>
                <a:gd name="T37" fmla="*/ T36 w 484"/>
                <a:gd name="T38" fmla="+- 0 3179 3029"/>
                <a:gd name="T39" fmla="*/ 3179 h 438"/>
                <a:gd name="T40" fmla="+- 0 10291 9807"/>
                <a:gd name="T41" fmla="*/ T40 w 484"/>
                <a:gd name="T42" fmla="+- 0 3248 3029"/>
                <a:gd name="T43" fmla="*/ 3248 h 438"/>
                <a:gd name="T44" fmla="+- 0 10279 9807"/>
                <a:gd name="T45" fmla="*/ T44 w 484"/>
                <a:gd name="T46" fmla="+- 0 3317 3029"/>
                <a:gd name="T47" fmla="*/ 3317 h 438"/>
                <a:gd name="T48" fmla="+- 0 10244 9807"/>
                <a:gd name="T49" fmla="*/ T48 w 484"/>
                <a:gd name="T50" fmla="+- 0 3377 3029"/>
                <a:gd name="T51" fmla="*/ 3377 h 438"/>
                <a:gd name="T52" fmla="+- 0 10192 9807"/>
                <a:gd name="T53" fmla="*/ T52 w 484"/>
                <a:gd name="T54" fmla="+- 0 3425 3029"/>
                <a:gd name="T55" fmla="*/ 3425 h 438"/>
                <a:gd name="T56" fmla="+- 0 10125 9807"/>
                <a:gd name="T57" fmla="*/ T56 w 484"/>
                <a:gd name="T58" fmla="+- 0 3456 3029"/>
                <a:gd name="T59" fmla="*/ 3456 h 438"/>
                <a:gd name="T60" fmla="+- 0 10049 9807"/>
                <a:gd name="T61" fmla="*/ T60 w 484"/>
                <a:gd name="T62" fmla="+- 0 3467 3029"/>
                <a:gd name="T63" fmla="*/ 3467 h 438"/>
                <a:gd name="T64" fmla="+- 0 9973 9807"/>
                <a:gd name="T65" fmla="*/ T64 w 484"/>
                <a:gd name="T66" fmla="+- 0 3456 3029"/>
                <a:gd name="T67" fmla="*/ 3456 h 438"/>
                <a:gd name="T68" fmla="+- 0 9906 9807"/>
                <a:gd name="T69" fmla="*/ T68 w 484"/>
                <a:gd name="T70" fmla="+- 0 3425 3029"/>
                <a:gd name="T71" fmla="*/ 3425 h 438"/>
                <a:gd name="T72" fmla="+- 0 9854 9807"/>
                <a:gd name="T73" fmla="*/ T72 w 484"/>
                <a:gd name="T74" fmla="+- 0 3377 3029"/>
                <a:gd name="T75" fmla="*/ 3377 h 438"/>
                <a:gd name="T76" fmla="+- 0 9819 9807"/>
                <a:gd name="T77" fmla="*/ T76 w 484"/>
                <a:gd name="T78" fmla="+- 0 3317 3029"/>
                <a:gd name="T79" fmla="*/ 3317 h 438"/>
                <a:gd name="T80" fmla="+- 0 9807 9807"/>
                <a:gd name="T81" fmla="*/ T80 w 484"/>
                <a:gd name="T82" fmla="+- 0 3248 3029"/>
                <a:gd name="T83" fmla="*/ 3248 h 43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484" h="438">
                  <a:moveTo>
                    <a:pt x="0" y="219"/>
                  </a:moveTo>
                  <a:lnTo>
                    <a:pt x="12" y="150"/>
                  </a:lnTo>
                  <a:lnTo>
                    <a:pt x="47" y="90"/>
                  </a:lnTo>
                  <a:lnTo>
                    <a:pt x="99" y="42"/>
                  </a:lnTo>
                  <a:lnTo>
                    <a:pt x="166" y="11"/>
                  </a:lnTo>
                  <a:lnTo>
                    <a:pt x="242" y="0"/>
                  </a:lnTo>
                  <a:lnTo>
                    <a:pt x="318" y="11"/>
                  </a:lnTo>
                  <a:lnTo>
                    <a:pt x="385" y="42"/>
                  </a:lnTo>
                  <a:lnTo>
                    <a:pt x="437" y="90"/>
                  </a:lnTo>
                  <a:lnTo>
                    <a:pt x="472" y="150"/>
                  </a:lnTo>
                  <a:lnTo>
                    <a:pt x="484" y="219"/>
                  </a:lnTo>
                  <a:lnTo>
                    <a:pt x="472" y="288"/>
                  </a:lnTo>
                  <a:lnTo>
                    <a:pt x="437" y="348"/>
                  </a:lnTo>
                  <a:lnTo>
                    <a:pt x="385" y="396"/>
                  </a:lnTo>
                  <a:lnTo>
                    <a:pt x="318" y="427"/>
                  </a:lnTo>
                  <a:lnTo>
                    <a:pt x="242" y="438"/>
                  </a:lnTo>
                  <a:lnTo>
                    <a:pt x="166" y="427"/>
                  </a:lnTo>
                  <a:lnTo>
                    <a:pt x="99" y="396"/>
                  </a:lnTo>
                  <a:lnTo>
                    <a:pt x="47" y="348"/>
                  </a:lnTo>
                  <a:lnTo>
                    <a:pt x="12" y="288"/>
                  </a:lnTo>
                  <a:lnTo>
                    <a:pt x="0" y="219"/>
                  </a:lnTo>
                  <a:close/>
                </a:path>
              </a:pathLst>
            </a:custGeom>
            <a:noFill/>
            <a:ln w="12700">
              <a:solidFill>
                <a:srgbClr val="2E528F"/>
              </a:solidFill>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pPr>
              <a:endParaRPr lang="en-US" sz="1350">
                <a:solidFill>
                  <a:prstClr val="black"/>
                </a:solidFill>
                <a:latin typeface="Calibri" panose="020F0502020204030204"/>
              </a:endParaRPr>
            </a:p>
          </p:txBody>
        </p:sp>
        <p:sp>
          <p:nvSpPr>
            <p:cNvPr id="2198" name="Freeform 24">
              <a:extLst>
                <a:ext uri="{FF2B5EF4-FFF2-40B4-BE49-F238E27FC236}">
                  <a16:creationId xmlns:a16="http://schemas.microsoft.com/office/drawing/2014/main" id="{7093D283-68E3-4B38-881C-1BDC4D21D295}"/>
                </a:ext>
              </a:extLst>
            </p:cNvPr>
            <p:cNvSpPr>
              <a:spLocks/>
            </p:cNvSpPr>
            <p:nvPr/>
          </p:nvSpPr>
          <p:spPr bwMode="auto">
            <a:xfrm>
              <a:off x="9807" y="4825"/>
              <a:ext cx="484" cy="438"/>
            </a:xfrm>
            <a:custGeom>
              <a:avLst/>
              <a:gdLst>
                <a:gd name="T0" fmla="+- 0 10049 9807"/>
                <a:gd name="T1" fmla="*/ T0 w 484"/>
                <a:gd name="T2" fmla="+- 0 4825 4825"/>
                <a:gd name="T3" fmla="*/ 4825 h 438"/>
                <a:gd name="T4" fmla="+- 0 9973 9807"/>
                <a:gd name="T5" fmla="*/ T4 w 484"/>
                <a:gd name="T6" fmla="+- 0 4836 4825"/>
                <a:gd name="T7" fmla="*/ 4836 h 438"/>
                <a:gd name="T8" fmla="+- 0 9906 9807"/>
                <a:gd name="T9" fmla="*/ T8 w 484"/>
                <a:gd name="T10" fmla="+- 0 4867 4825"/>
                <a:gd name="T11" fmla="*/ 4867 h 438"/>
                <a:gd name="T12" fmla="+- 0 9854 9807"/>
                <a:gd name="T13" fmla="*/ T12 w 484"/>
                <a:gd name="T14" fmla="+- 0 4915 4825"/>
                <a:gd name="T15" fmla="*/ 4915 h 438"/>
                <a:gd name="T16" fmla="+- 0 9819 9807"/>
                <a:gd name="T17" fmla="*/ T16 w 484"/>
                <a:gd name="T18" fmla="+- 0 4975 4825"/>
                <a:gd name="T19" fmla="*/ 4975 h 438"/>
                <a:gd name="T20" fmla="+- 0 9807 9807"/>
                <a:gd name="T21" fmla="*/ T20 w 484"/>
                <a:gd name="T22" fmla="+- 0 5044 4825"/>
                <a:gd name="T23" fmla="*/ 5044 h 438"/>
                <a:gd name="T24" fmla="+- 0 9819 9807"/>
                <a:gd name="T25" fmla="*/ T24 w 484"/>
                <a:gd name="T26" fmla="+- 0 5113 4825"/>
                <a:gd name="T27" fmla="*/ 5113 h 438"/>
                <a:gd name="T28" fmla="+- 0 9854 9807"/>
                <a:gd name="T29" fmla="*/ T28 w 484"/>
                <a:gd name="T30" fmla="+- 0 5173 4825"/>
                <a:gd name="T31" fmla="*/ 5173 h 438"/>
                <a:gd name="T32" fmla="+- 0 9906 9807"/>
                <a:gd name="T33" fmla="*/ T32 w 484"/>
                <a:gd name="T34" fmla="+- 0 5221 4825"/>
                <a:gd name="T35" fmla="*/ 5221 h 438"/>
                <a:gd name="T36" fmla="+- 0 9973 9807"/>
                <a:gd name="T37" fmla="*/ T36 w 484"/>
                <a:gd name="T38" fmla="+- 0 5252 4825"/>
                <a:gd name="T39" fmla="*/ 5252 h 438"/>
                <a:gd name="T40" fmla="+- 0 10049 9807"/>
                <a:gd name="T41" fmla="*/ T40 w 484"/>
                <a:gd name="T42" fmla="+- 0 5263 4825"/>
                <a:gd name="T43" fmla="*/ 5263 h 438"/>
                <a:gd name="T44" fmla="+- 0 10125 9807"/>
                <a:gd name="T45" fmla="*/ T44 w 484"/>
                <a:gd name="T46" fmla="+- 0 5252 4825"/>
                <a:gd name="T47" fmla="*/ 5252 h 438"/>
                <a:gd name="T48" fmla="+- 0 10192 9807"/>
                <a:gd name="T49" fmla="*/ T48 w 484"/>
                <a:gd name="T50" fmla="+- 0 5221 4825"/>
                <a:gd name="T51" fmla="*/ 5221 h 438"/>
                <a:gd name="T52" fmla="+- 0 10244 9807"/>
                <a:gd name="T53" fmla="*/ T52 w 484"/>
                <a:gd name="T54" fmla="+- 0 5173 4825"/>
                <a:gd name="T55" fmla="*/ 5173 h 438"/>
                <a:gd name="T56" fmla="+- 0 10279 9807"/>
                <a:gd name="T57" fmla="*/ T56 w 484"/>
                <a:gd name="T58" fmla="+- 0 5113 4825"/>
                <a:gd name="T59" fmla="*/ 5113 h 438"/>
                <a:gd name="T60" fmla="+- 0 10291 9807"/>
                <a:gd name="T61" fmla="*/ T60 w 484"/>
                <a:gd name="T62" fmla="+- 0 5044 4825"/>
                <a:gd name="T63" fmla="*/ 5044 h 438"/>
                <a:gd name="T64" fmla="+- 0 10279 9807"/>
                <a:gd name="T65" fmla="*/ T64 w 484"/>
                <a:gd name="T66" fmla="+- 0 4975 4825"/>
                <a:gd name="T67" fmla="*/ 4975 h 438"/>
                <a:gd name="T68" fmla="+- 0 10244 9807"/>
                <a:gd name="T69" fmla="*/ T68 w 484"/>
                <a:gd name="T70" fmla="+- 0 4915 4825"/>
                <a:gd name="T71" fmla="*/ 4915 h 438"/>
                <a:gd name="T72" fmla="+- 0 10192 9807"/>
                <a:gd name="T73" fmla="*/ T72 w 484"/>
                <a:gd name="T74" fmla="+- 0 4867 4825"/>
                <a:gd name="T75" fmla="*/ 4867 h 438"/>
                <a:gd name="T76" fmla="+- 0 10125 9807"/>
                <a:gd name="T77" fmla="*/ T76 w 484"/>
                <a:gd name="T78" fmla="+- 0 4836 4825"/>
                <a:gd name="T79" fmla="*/ 4836 h 438"/>
                <a:gd name="T80" fmla="+- 0 10049 9807"/>
                <a:gd name="T81" fmla="*/ T80 w 484"/>
                <a:gd name="T82" fmla="+- 0 4825 4825"/>
                <a:gd name="T83" fmla="*/ 4825 h 43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484" h="438">
                  <a:moveTo>
                    <a:pt x="242" y="0"/>
                  </a:moveTo>
                  <a:lnTo>
                    <a:pt x="166" y="11"/>
                  </a:lnTo>
                  <a:lnTo>
                    <a:pt x="99" y="42"/>
                  </a:lnTo>
                  <a:lnTo>
                    <a:pt x="47" y="90"/>
                  </a:lnTo>
                  <a:lnTo>
                    <a:pt x="12" y="150"/>
                  </a:lnTo>
                  <a:lnTo>
                    <a:pt x="0" y="219"/>
                  </a:lnTo>
                  <a:lnTo>
                    <a:pt x="12" y="288"/>
                  </a:lnTo>
                  <a:lnTo>
                    <a:pt x="47" y="348"/>
                  </a:lnTo>
                  <a:lnTo>
                    <a:pt x="99" y="396"/>
                  </a:lnTo>
                  <a:lnTo>
                    <a:pt x="166" y="427"/>
                  </a:lnTo>
                  <a:lnTo>
                    <a:pt x="242" y="438"/>
                  </a:lnTo>
                  <a:lnTo>
                    <a:pt x="318" y="427"/>
                  </a:lnTo>
                  <a:lnTo>
                    <a:pt x="385" y="396"/>
                  </a:lnTo>
                  <a:lnTo>
                    <a:pt x="437" y="348"/>
                  </a:lnTo>
                  <a:lnTo>
                    <a:pt x="472" y="288"/>
                  </a:lnTo>
                  <a:lnTo>
                    <a:pt x="484" y="219"/>
                  </a:lnTo>
                  <a:lnTo>
                    <a:pt x="472" y="150"/>
                  </a:lnTo>
                  <a:lnTo>
                    <a:pt x="437" y="90"/>
                  </a:lnTo>
                  <a:lnTo>
                    <a:pt x="385" y="42"/>
                  </a:lnTo>
                  <a:lnTo>
                    <a:pt x="318" y="11"/>
                  </a:lnTo>
                  <a:lnTo>
                    <a:pt x="242" y="0"/>
                  </a:lnTo>
                  <a:close/>
                </a:path>
              </a:pathLst>
            </a:custGeom>
            <a:solidFill>
              <a:srgbClr val="0046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pPr>
              <a:endParaRPr lang="en-US" sz="1350">
                <a:solidFill>
                  <a:prstClr val="black"/>
                </a:solidFill>
                <a:latin typeface="Calibri" panose="020F0502020204030204"/>
              </a:endParaRPr>
            </a:p>
          </p:txBody>
        </p:sp>
        <p:sp>
          <p:nvSpPr>
            <p:cNvPr id="2199" name="Freeform 23">
              <a:extLst>
                <a:ext uri="{FF2B5EF4-FFF2-40B4-BE49-F238E27FC236}">
                  <a16:creationId xmlns:a16="http://schemas.microsoft.com/office/drawing/2014/main" id="{0E1C505B-A91F-416E-BA8C-BB6356813DDB}"/>
                </a:ext>
              </a:extLst>
            </p:cNvPr>
            <p:cNvSpPr>
              <a:spLocks/>
            </p:cNvSpPr>
            <p:nvPr/>
          </p:nvSpPr>
          <p:spPr bwMode="auto">
            <a:xfrm>
              <a:off x="9807" y="4825"/>
              <a:ext cx="484" cy="438"/>
            </a:xfrm>
            <a:custGeom>
              <a:avLst/>
              <a:gdLst>
                <a:gd name="T0" fmla="+- 0 9807 9807"/>
                <a:gd name="T1" fmla="*/ T0 w 484"/>
                <a:gd name="T2" fmla="+- 0 5044 4825"/>
                <a:gd name="T3" fmla="*/ 5044 h 438"/>
                <a:gd name="T4" fmla="+- 0 9819 9807"/>
                <a:gd name="T5" fmla="*/ T4 w 484"/>
                <a:gd name="T6" fmla="+- 0 4975 4825"/>
                <a:gd name="T7" fmla="*/ 4975 h 438"/>
                <a:gd name="T8" fmla="+- 0 9854 9807"/>
                <a:gd name="T9" fmla="*/ T8 w 484"/>
                <a:gd name="T10" fmla="+- 0 4915 4825"/>
                <a:gd name="T11" fmla="*/ 4915 h 438"/>
                <a:gd name="T12" fmla="+- 0 9906 9807"/>
                <a:gd name="T13" fmla="*/ T12 w 484"/>
                <a:gd name="T14" fmla="+- 0 4867 4825"/>
                <a:gd name="T15" fmla="*/ 4867 h 438"/>
                <a:gd name="T16" fmla="+- 0 9973 9807"/>
                <a:gd name="T17" fmla="*/ T16 w 484"/>
                <a:gd name="T18" fmla="+- 0 4836 4825"/>
                <a:gd name="T19" fmla="*/ 4836 h 438"/>
                <a:gd name="T20" fmla="+- 0 10049 9807"/>
                <a:gd name="T21" fmla="*/ T20 w 484"/>
                <a:gd name="T22" fmla="+- 0 4825 4825"/>
                <a:gd name="T23" fmla="*/ 4825 h 438"/>
                <a:gd name="T24" fmla="+- 0 10125 9807"/>
                <a:gd name="T25" fmla="*/ T24 w 484"/>
                <a:gd name="T26" fmla="+- 0 4836 4825"/>
                <a:gd name="T27" fmla="*/ 4836 h 438"/>
                <a:gd name="T28" fmla="+- 0 10192 9807"/>
                <a:gd name="T29" fmla="*/ T28 w 484"/>
                <a:gd name="T30" fmla="+- 0 4867 4825"/>
                <a:gd name="T31" fmla="*/ 4867 h 438"/>
                <a:gd name="T32" fmla="+- 0 10244 9807"/>
                <a:gd name="T33" fmla="*/ T32 w 484"/>
                <a:gd name="T34" fmla="+- 0 4915 4825"/>
                <a:gd name="T35" fmla="*/ 4915 h 438"/>
                <a:gd name="T36" fmla="+- 0 10279 9807"/>
                <a:gd name="T37" fmla="*/ T36 w 484"/>
                <a:gd name="T38" fmla="+- 0 4975 4825"/>
                <a:gd name="T39" fmla="*/ 4975 h 438"/>
                <a:gd name="T40" fmla="+- 0 10291 9807"/>
                <a:gd name="T41" fmla="*/ T40 w 484"/>
                <a:gd name="T42" fmla="+- 0 5044 4825"/>
                <a:gd name="T43" fmla="*/ 5044 h 438"/>
                <a:gd name="T44" fmla="+- 0 10279 9807"/>
                <a:gd name="T45" fmla="*/ T44 w 484"/>
                <a:gd name="T46" fmla="+- 0 5113 4825"/>
                <a:gd name="T47" fmla="*/ 5113 h 438"/>
                <a:gd name="T48" fmla="+- 0 10244 9807"/>
                <a:gd name="T49" fmla="*/ T48 w 484"/>
                <a:gd name="T50" fmla="+- 0 5173 4825"/>
                <a:gd name="T51" fmla="*/ 5173 h 438"/>
                <a:gd name="T52" fmla="+- 0 10192 9807"/>
                <a:gd name="T53" fmla="*/ T52 w 484"/>
                <a:gd name="T54" fmla="+- 0 5221 4825"/>
                <a:gd name="T55" fmla="*/ 5221 h 438"/>
                <a:gd name="T56" fmla="+- 0 10125 9807"/>
                <a:gd name="T57" fmla="*/ T56 w 484"/>
                <a:gd name="T58" fmla="+- 0 5252 4825"/>
                <a:gd name="T59" fmla="*/ 5252 h 438"/>
                <a:gd name="T60" fmla="+- 0 10049 9807"/>
                <a:gd name="T61" fmla="*/ T60 w 484"/>
                <a:gd name="T62" fmla="+- 0 5263 4825"/>
                <a:gd name="T63" fmla="*/ 5263 h 438"/>
                <a:gd name="T64" fmla="+- 0 9973 9807"/>
                <a:gd name="T65" fmla="*/ T64 w 484"/>
                <a:gd name="T66" fmla="+- 0 5252 4825"/>
                <a:gd name="T67" fmla="*/ 5252 h 438"/>
                <a:gd name="T68" fmla="+- 0 9906 9807"/>
                <a:gd name="T69" fmla="*/ T68 w 484"/>
                <a:gd name="T70" fmla="+- 0 5221 4825"/>
                <a:gd name="T71" fmla="*/ 5221 h 438"/>
                <a:gd name="T72" fmla="+- 0 9854 9807"/>
                <a:gd name="T73" fmla="*/ T72 w 484"/>
                <a:gd name="T74" fmla="+- 0 5173 4825"/>
                <a:gd name="T75" fmla="*/ 5173 h 438"/>
                <a:gd name="T76" fmla="+- 0 9819 9807"/>
                <a:gd name="T77" fmla="*/ T76 w 484"/>
                <a:gd name="T78" fmla="+- 0 5113 4825"/>
                <a:gd name="T79" fmla="*/ 5113 h 438"/>
                <a:gd name="T80" fmla="+- 0 9807 9807"/>
                <a:gd name="T81" fmla="*/ T80 w 484"/>
                <a:gd name="T82" fmla="+- 0 5044 4825"/>
                <a:gd name="T83" fmla="*/ 5044 h 43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484" h="438">
                  <a:moveTo>
                    <a:pt x="0" y="219"/>
                  </a:moveTo>
                  <a:lnTo>
                    <a:pt x="12" y="150"/>
                  </a:lnTo>
                  <a:lnTo>
                    <a:pt x="47" y="90"/>
                  </a:lnTo>
                  <a:lnTo>
                    <a:pt x="99" y="42"/>
                  </a:lnTo>
                  <a:lnTo>
                    <a:pt x="166" y="11"/>
                  </a:lnTo>
                  <a:lnTo>
                    <a:pt x="242" y="0"/>
                  </a:lnTo>
                  <a:lnTo>
                    <a:pt x="318" y="11"/>
                  </a:lnTo>
                  <a:lnTo>
                    <a:pt x="385" y="42"/>
                  </a:lnTo>
                  <a:lnTo>
                    <a:pt x="437" y="90"/>
                  </a:lnTo>
                  <a:lnTo>
                    <a:pt x="472" y="150"/>
                  </a:lnTo>
                  <a:lnTo>
                    <a:pt x="484" y="219"/>
                  </a:lnTo>
                  <a:lnTo>
                    <a:pt x="472" y="288"/>
                  </a:lnTo>
                  <a:lnTo>
                    <a:pt x="437" y="348"/>
                  </a:lnTo>
                  <a:lnTo>
                    <a:pt x="385" y="396"/>
                  </a:lnTo>
                  <a:lnTo>
                    <a:pt x="318" y="427"/>
                  </a:lnTo>
                  <a:lnTo>
                    <a:pt x="242" y="438"/>
                  </a:lnTo>
                  <a:lnTo>
                    <a:pt x="166" y="427"/>
                  </a:lnTo>
                  <a:lnTo>
                    <a:pt x="99" y="396"/>
                  </a:lnTo>
                  <a:lnTo>
                    <a:pt x="47" y="348"/>
                  </a:lnTo>
                  <a:lnTo>
                    <a:pt x="12" y="288"/>
                  </a:lnTo>
                  <a:lnTo>
                    <a:pt x="0" y="219"/>
                  </a:lnTo>
                  <a:close/>
                </a:path>
              </a:pathLst>
            </a:custGeom>
            <a:noFill/>
            <a:ln w="12700">
              <a:solidFill>
                <a:srgbClr val="2E528F"/>
              </a:solidFill>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pPr>
              <a:endParaRPr lang="en-US" sz="1350">
                <a:solidFill>
                  <a:prstClr val="black"/>
                </a:solidFill>
                <a:latin typeface="Calibri" panose="020F0502020204030204"/>
              </a:endParaRPr>
            </a:p>
          </p:txBody>
        </p:sp>
        <p:sp>
          <p:nvSpPr>
            <p:cNvPr id="2200" name="Text Box 22">
              <a:extLst>
                <a:ext uri="{FF2B5EF4-FFF2-40B4-BE49-F238E27FC236}">
                  <a16:creationId xmlns:a16="http://schemas.microsoft.com/office/drawing/2014/main" id="{0E233ACE-F970-427D-AC93-FC2770F65A42}"/>
                </a:ext>
              </a:extLst>
            </p:cNvPr>
            <p:cNvSpPr txBox="1">
              <a:spLocks noChangeArrowheads="1"/>
            </p:cNvSpPr>
            <p:nvPr/>
          </p:nvSpPr>
          <p:spPr bwMode="auto">
            <a:xfrm>
              <a:off x="5791" y="159"/>
              <a:ext cx="2390" cy="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gn="ctr" defTabSz="685800" rtl="1"/>
              <a:r>
                <a:rPr lang="en-US" altLang="en-US" sz="1350" dirty="0" err="1">
                  <a:solidFill>
                    <a:srgbClr val="FFFFFF"/>
                  </a:solidFill>
                  <a:latin typeface="Arial" panose="020B0604020202020204" pitchFamily="34" charset="0"/>
                  <a:ea typeface="Calibri" panose="020F0502020204030204" pitchFamily="34" charset="0"/>
                  <a:cs typeface="Arial" panose="020B0604020202020204" pitchFamily="34" charset="0"/>
                </a:rPr>
                <a:t>تقديم</a:t>
              </a:r>
              <a:r>
                <a:rPr lang="en-US" altLang="en-US" sz="1350" dirty="0">
                  <a:solidFill>
                    <a:srgbClr val="FFFFFF"/>
                  </a:solidFill>
                  <a:latin typeface="Arial" panose="020B0604020202020204" pitchFamily="34" charset="0"/>
                  <a:ea typeface="Calibri" panose="020F0502020204030204" pitchFamily="34" charset="0"/>
                  <a:cs typeface="Arial" panose="020B0604020202020204" pitchFamily="34" charset="0"/>
                </a:rPr>
                <a:t> </a:t>
              </a:r>
              <a:r>
                <a:rPr lang="en-US" altLang="en-US" sz="1350" dirty="0" err="1">
                  <a:solidFill>
                    <a:srgbClr val="FFFFFF"/>
                  </a:solidFill>
                  <a:latin typeface="Arial" panose="020B0604020202020204" pitchFamily="34" charset="0"/>
                  <a:ea typeface="Calibri" panose="020F0502020204030204" pitchFamily="34" charset="0"/>
                  <a:cs typeface="Arial" panose="020B0604020202020204" pitchFamily="34" charset="0"/>
                </a:rPr>
                <a:t>الخدمة</a:t>
              </a:r>
              <a:endParaRPr lang="en-US" altLang="en-US" sz="825" dirty="0">
                <a:solidFill>
                  <a:prstClr val="black"/>
                </a:solidFill>
                <a:latin typeface="Arial" panose="020B0604020202020204" pitchFamily="34" charset="0"/>
                <a:cs typeface="Arial" panose="020B0604020202020204" pitchFamily="34" charset="0"/>
              </a:endParaRPr>
            </a:p>
            <a:p>
              <a:pPr algn="ctr" defTabSz="685800" rtl="1"/>
              <a:r>
                <a:rPr lang="en-US" altLang="en-US" sz="1350" dirty="0" err="1">
                  <a:solidFill>
                    <a:srgbClr val="44536A"/>
                  </a:solidFill>
                  <a:latin typeface="Arial" panose="020B0604020202020204" pitchFamily="34" charset="0"/>
                  <a:ea typeface="Calibri" panose="020F0502020204030204" pitchFamily="34" charset="0"/>
                  <a:cs typeface="Arial" panose="020B0604020202020204" pitchFamily="34" charset="0"/>
                </a:rPr>
                <a:t>الجودة</a:t>
              </a:r>
              <a:endParaRPr lang="en-US" altLang="en-US" sz="2400" dirty="0">
                <a:solidFill>
                  <a:prstClr val="black"/>
                </a:solidFill>
                <a:latin typeface="Arial" panose="020B0604020202020204" pitchFamily="34" charset="0"/>
                <a:cs typeface="Arial" panose="020B0604020202020204" pitchFamily="34" charset="0"/>
              </a:endParaRPr>
            </a:p>
          </p:txBody>
        </p:sp>
        <p:sp>
          <p:nvSpPr>
            <p:cNvPr id="2201" name="Text Box 21">
              <a:extLst>
                <a:ext uri="{FF2B5EF4-FFF2-40B4-BE49-F238E27FC236}">
                  <a16:creationId xmlns:a16="http://schemas.microsoft.com/office/drawing/2014/main" id="{8B7B5D3C-7709-4839-9EFA-457003787592}"/>
                </a:ext>
              </a:extLst>
            </p:cNvPr>
            <p:cNvSpPr txBox="1">
              <a:spLocks noChangeArrowheads="1"/>
            </p:cNvSpPr>
            <p:nvPr/>
          </p:nvSpPr>
          <p:spPr bwMode="auto">
            <a:xfrm>
              <a:off x="5429" y="1347"/>
              <a:ext cx="142"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gn="r" defTabSz="685800" rtl="1"/>
              <a:r>
                <a:rPr lang="en-US" altLang="en-US" sz="825" b="1">
                  <a:solidFill>
                    <a:srgbClr val="FFFFFF"/>
                  </a:solidFill>
                  <a:latin typeface="Arial" panose="020B0604020202020204" pitchFamily="34" charset="0"/>
                  <a:ea typeface="Calibri" panose="020F0502020204030204" pitchFamily="34" charset="0"/>
                  <a:cs typeface="Arial" panose="020B0604020202020204" pitchFamily="34" charset="0"/>
                </a:rPr>
                <a:t>8</a:t>
              </a:r>
              <a:endParaRPr lang="en-US" altLang="en-US" sz="1350">
                <a:solidFill>
                  <a:prstClr val="black"/>
                </a:solidFill>
                <a:latin typeface="Arial" panose="020B0604020202020204" pitchFamily="34" charset="0"/>
                <a:cs typeface="Arial" panose="020B0604020202020204" pitchFamily="34" charset="0"/>
              </a:endParaRPr>
            </a:p>
          </p:txBody>
        </p:sp>
        <p:sp>
          <p:nvSpPr>
            <p:cNvPr id="2202" name="Text Box 20">
              <a:extLst>
                <a:ext uri="{FF2B5EF4-FFF2-40B4-BE49-F238E27FC236}">
                  <a16:creationId xmlns:a16="http://schemas.microsoft.com/office/drawing/2014/main" id="{2E97B57D-A50F-47A5-817B-F7CA575FB021}"/>
                </a:ext>
              </a:extLst>
            </p:cNvPr>
            <p:cNvSpPr txBox="1">
              <a:spLocks noChangeArrowheads="1"/>
            </p:cNvSpPr>
            <p:nvPr/>
          </p:nvSpPr>
          <p:spPr bwMode="auto">
            <a:xfrm>
              <a:off x="5693" y="1369"/>
              <a:ext cx="2296" cy="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eaLnBrk="0" fontAlgn="base" hangingPunct="0">
                <a:spcBef>
                  <a:spcPct val="0"/>
                </a:spcBef>
                <a:spcAft>
                  <a:spcPct val="0"/>
                </a:spcAft>
                <a:tabLst>
                  <a:tab pos="228600" algn="l"/>
                </a:tabLst>
                <a:defRPr>
                  <a:solidFill>
                    <a:schemeClr val="tx1"/>
                  </a:solidFill>
                  <a:latin typeface="Arial" panose="020B0604020202020204" pitchFamily="34" charset="0"/>
                </a:defRPr>
              </a:lvl1pPr>
              <a:lvl2pPr eaLnBrk="0" fontAlgn="base" hangingPunct="0">
                <a:spcBef>
                  <a:spcPct val="0"/>
                </a:spcBef>
                <a:spcAft>
                  <a:spcPct val="0"/>
                </a:spcAft>
                <a:tabLst>
                  <a:tab pos="228600" algn="l"/>
                </a:tabLst>
                <a:defRPr>
                  <a:solidFill>
                    <a:schemeClr val="tx1"/>
                  </a:solidFill>
                  <a:latin typeface="Arial" panose="020B0604020202020204" pitchFamily="34" charset="0"/>
                </a:defRPr>
              </a:lvl2pPr>
              <a:lvl3pPr eaLnBrk="0" fontAlgn="base" hangingPunct="0">
                <a:spcBef>
                  <a:spcPct val="0"/>
                </a:spcBef>
                <a:spcAft>
                  <a:spcPct val="0"/>
                </a:spcAft>
                <a:tabLst>
                  <a:tab pos="228600" algn="l"/>
                </a:tabLst>
                <a:defRPr>
                  <a:solidFill>
                    <a:schemeClr val="tx1"/>
                  </a:solidFill>
                  <a:latin typeface="Arial" panose="020B0604020202020204" pitchFamily="34" charset="0"/>
                </a:defRPr>
              </a:lvl3pPr>
              <a:lvl4pPr eaLnBrk="0" fontAlgn="base" hangingPunct="0">
                <a:spcBef>
                  <a:spcPct val="0"/>
                </a:spcBef>
                <a:spcAft>
                  <a:spcPct val="0"/>
                </a:spcAft>
                <a:tabLst>
                  <a:tab pos="228600" algn="l"/>
                </a:tabLst>
                <a:defRPr>
                  <a:solidFill>
                    <a:schemeClr val="tx1"/>
                  </a:solidFill>
                  <a:latin typeface="Arial" panose="020B0604020202020204" pitchFamily="34" charset="0"/>
                </a:defRPr>
              </a:lvl4pPr>
              <a:lvl5pPr eaLnBrk="0" fontAlgn="base" hangingPunct="0">
                <a:spcBef>
                  <a:spcPct val="0"/>
                </a:spcBef>
                <a:spcAft>
                  <a:spcPct val="0"/>
                </a:spcAft>
                <a:tabLst>
                  <a:tab pos="228600" algn="l"/>
                </a:tabLst>
                <a:defRPr>
                  <a:solidFill>
                    <a:schemeClr val="tx1"/>
                  </a:solidFill>
                  <a:latin typeface="Arial" panose="020B0604020202020204" pitchFamily="34" charset="0"/>
                </a:defRPr>
              </a:lvl5pPr>
              <a:lvl6pPr eaLnBrk="0" fontAlgn="base" hangingPunct="0">
                <a:spcBef>
                  <a:spcPct val="0"/>
                </a:spcBef>
                <a:spcAft>
                  <a:spcPct val="0"/>
                </a:spcAft>
                <a:tabLst>
                  <a:tab pos="228600" algn="l"/>
                </a:tabLst>
                <a:defRPr>
                  <a:solidFill>
                    <a:schemeClr val="tx1"/>
                  </a:solidFill>
                  <a:latin typeface="Arial" panose="020B0604020202020204" pitchFamily="34" charset="0"/>
                </a:defRPr>
              </a:lvl6pPr>
              <a:lvl7pPr eaLnBrk="0" fontAlgn="base" hangingPunct="0">
                <a:spcBef>
                  <a:spcPct val="0"/>
                </a:spcBef>
                <a:spcAft>
                  <a:spcPct val="0"/>
                </a:spcAft>
                <a:tabLst>
                  <a:tab pos="228600" algn="l"/>
                </a:tabLst>
                <a:defRPr>
                  <a:solidFill>
                    <a:schemeClr val="tx1"/>
                  </a:solidFill>
                  <a:latin typeface="Arial" panose="020B0604020202020204" pitchFamily="34" charset="0"/>
                </a:defRPr>
              </a:lvl7pPr>
              <a:lvl8pPr eaLnBrk="0" fontAlgn="base" hangingPunct="0">
                <a:spcBef>
                  <a:spcPct val="0"/>
                </a:spcBef>
                <a:spcAft>
                  <a:spcPct val="0"/>
                </a:spcAft>
                <a:tabLst>
                  <a:tab pos="228600" algn="l"/>
                </a:tabLst>
                <a:defRPr>
                  <a:solidFill>
                    <a:schemeClr val="tx1"/>
                  </a:solidFill>
                  <a:latin typeface="Arial" panose="020B0604020202020204" pitchFamily="34" charset="0"/>
                </a:defRPr>
              </a:lvl8pPr>
              <a:lvl9pPr eaLnBrk="0" fontAlgn="base" hangingPunct="0">
                <a:spcBef>
                  <a:spcPct val="0"/>
                </a:spcBef>
                <a:spcAft>
                  <a:spcPct val="0"/>
                </a:spcAft>
                <a:tabLst>
                  <a:tab pos="228600" algn="l"/>
                </a:tabLst>
                <a:defRPr>
                  <a:solidFill>
                    <a:schemeClr val="tx1"/>
                  </a:solidFill>
                  <a:latin typeface="Arial" panose="020B0604020202020204" pitchFamily="34" charset="0"/>
                </a:defRPr>
              </a:lvl9pPr>
            </a:lstStyle>
            <a:p>
              <a:pPr algn="r" defTabSz="685800" rtl="1">
                <a:tabLst>
                  <a:tab pos="171450" algn="l"/>
                </a:tabLst>
              </a:pPr>
              <a:r>
                <a:rPr lang="en-US" altLang="en-US" sz="1050" dirty="0" err="1">
                  <a:solidFill>
                    <a:srgbClr val="44536A"/>
                  </a:solidFill>
                  <a:ea typeface="Calibri" panose="020F0502020204030204" pitchFamily="34" charset="0"/>
                  <a:cs typeface="Arial" panose="020B0604020202020204" pitchFamily="34" charset="0"/>
                </a:rPr>
                <a:t>المنهاج</a:t>
              </a:r>
              <a:endParaRPr lang="en-US" altLang="en-US" sz="750" dirty="0">
                <a:solidFill>
                  <a:prstClr val="black"/>
                </a:solidFill>
                <a:cs typeface="Arial" panose="020B0604020202020204" pitchFamily="34" charset="0"/>
              </a:endParaRPr>
            </a:p>
            <a:p>
              <a:pPr algn="r" defTabSz="685800" rtl="1">
                <a:buFontTx/>
                <a:buChar char="•"/>
                <a:tabLst>
                  <a:tab pos="171450" algn="l"/>
                </a:tabLst>
              </a:pPr>
              <a:r>
                <a:rPr lang="en-US" altLang="en-US" sz="1050" dirty="0" err="1">
                  <a:solidFill>
                    <a:srgbClr val="44536A"/>
                  </a:solidFill>
                  <a:ea typeface="Calibri" panose="020F0502020204030204" pitchFamily="34" charset="0"/>
                  <a:cs typeface="Arial" panose="020B0604020202020204" pitchFamily="34" charset="0"/>
                </a:rPr>
                <a:t>الملائمة</a:t>
              </a:r>
              <a:endParaRPr lang="en-US" altLang="en-US" sz="750" dirty="0">
                <a:solidFill>
                  <a:prstClr val="black"/>
                </a:solidFill>
                <a:cs typeface="Arial" panose="020B0604020202020204" pitchFamily="34" charset="0"/>
              </a:endParaRPr>
            </a:p>
            <a:p>
              <a:pPr algn="r" defTabSz="685800" rtl="1">
                <a:buFontTx/>
                <a:buChar char="•"/>
                <a:tabLst>
                  <a:tab pos="171450" algn="l"/>
                </a:tabLst>
              </a:pPr>
              <a:r>
                <a:rPr lang="en-US" altLang="en-US" sz="1050" dirty="0" err="1">
                  <a:solidFill>
                    <a:srgbClr val="44536A"/>
                  </a:solidFill>
                  <a:ea typeface="Calibri" panose="020F0502020204030204" pitchFamily="34" charset="0"/>
                  <a:cs typeface="Arial" panose="020B0604020202020204" pitchFamily="34" charset="0"/>
                </a:rPr>
                <a:t>المرونة</a:t>
              </a:r>
              <a:r>
                <a:rPr lang="en-US" altLang="en-US" sz="1050" dirty="0">
                  <a:solidFill>
                    <a:srgbClr val="44536A"/>
                  </a:solidFill>
                  <a:ea typeface="Calibri" panose="020F0502020204030204" pitchFamily="34" charset="0"/>
                  <a:cs typeface="Arial" panose="020B0604020202020204" pitchFamily="34" charset="0"/>
                </a:rPr>
                <a:t> </a:t>
              </a:r>
              <a:r>
                <a:rPr lang="en-US" altLang="en-US" sz="1050" dirty="0" err="1">
                  <a:solidFill>
                    <a:srgbClr val="44536A"/>
                  </a:solidFill>
                  <a:ea typeface="Calibri" panose="020F0502020204030204" pitchFamily="34" charset="0"/>
                  <a:cs typeface="Arial" panose="020B0604020202020204" pitchFamily="34" charset="0"/>
                </a:rPr>
                <a:t>والتكيف</a:t>
              </a:r>
              <a:endParaRPr lang="en-US" altLang="en-US" sz="750" dirty="0">
                <a:solidFill>
                  <a:prstClr val="black"/>
                </a:solidFill>
                <a:cs typeface="Arial" panose="020B0604020202020204" pitchFamily="34" charset="0"/>
              </a:endParaRPr>
            </a:p>
            <a:p>
              <a:pPr algn="r" defTabSz="685800" rtl="1">
                <a:buFontTx/>
                <a:buChar char="•"/>
                <a:tabLst>
                  <a:tab pos="171450" algn="l"/>
                </a:tabLst>
              </a:pPr>
              <a:r>
                <a:rPr lang="en-US" altLang="en-US" sz="1050" dirty="0" err="1">
                  <a:solidFill>
                    <a:srgbClr val="44536A"/>
                  </a:solidFill>
                  <a:ea typeface="Calibri" panose="020F0502020204030204" pitchFamily="34" charset="0"/>
                  <a:cs typeface="Arial" panose="020B0604020202020204" pitchFamily="34" charset="0"/>
                </a:rPr>
                <a:t>استيعاب</a:t>
              </a:r>
              <a:r>
                <a:rPr lang="en-US" altLang="en-US" sz="1050" dirty="0">
                  <a:solidFill>
                    <a:srgbClr val="44536A"/>
                  </a:solidFill>
                  <a:ea typeface="Calibri" panose="020F0502020204030204" pitchFamily="34" charset="0"/>
                  <a:cs typeface="Arial" panose="020B0604020202020204" pitchFamily="34" charset="0"/>
                </a:rPr>
                <a:t> </a:t>
              </a:r>
              <a:r>
                <a:rPr lang="en-US" altLang="en-US" sz="1050" dirty="0" err="1">
                  <a:solidFill>
                    <a:srgbClr val="44536A"/>
                  </a:solidFill>
                  <a:ea typeface="Calibri" panose="020F0502020204030204" pitchFamily="34" charset="0"/>
                  <a:cs typeface="Arial" panose="020B0604020202020204" pitchFamily="34" charset="0"/>
                </a:rPr>
                <a:t>الاختبار</a:t>
              </a:r>
              <a:endParaRPr lang="en-US" altLang="en-US" dirty="0">
                <a:solidFill>
                  <a:prstClr val="black"/>
                </a:solidFill>
                <a:cs typeface="Arial" panose="020B0604020202020204" pitchFamily="34" charset="0"/>
              </a:endParaRPr>
            </a:p>
          </p:txBody>
        </p:sp>
        <p:sp>
          <p:nvSpPr>
            <p:cNvPr id="2203" name="Text Box 19">
              <a:extLst>
                <a:ext uri="{FF2B5EF4-FFF2-40B4-BE49-F238E27FC236}">
                  <a16:creationId xmlns:a16="http://schemas.microsoft.com/office/drawing/2014/main" id="{30117867-1B14-48FF-ABF5-6AE6A6F3FB91}"/>
                </a:ext>
              </a:extLst>
            </p:cNvPr>
            <p:cNvSpPr txBox="1">
              <a:spLocks noChangeArrowheads="1"/>
            </p:cNvSpPr>
            <p:nvPr/>
          </p:nvSpPr>
          <p:spPr bwMode="auto">
            <a:xfrm>
              <a:off x="5429" y="3137"/>
              <a:ext cx="142"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gn="r" defTabSz="685800" rtl="1"/>
              <a:r>
                <a:rPr lang="en-US" altLang="en-US" sz="825" b="1">
                  <a:solidFill>
                    <a:srgbClr val="FFFFFF"/>
                  </a:solidFill>
                  <a:latin typeface="Arial" panose="020B0604020202020204" pitchFamily="34" charset="0"/>
                  <a:ea typeface="Calibri" panose="020F0502020204030204" pitchFamily="34" charset="0"/>
                  <a:cs typeface="Arial" panose="020B0604020202020204" pitchFamily="34" charset="0"/>
                </a:rPr>
                <a:t>9</a:t>
              </a:r>
              <a:endParaRPr lang="en-US" altLang="en-US" sz="1350">
                <a:solidFill>
                  <a:prstClr val="black"/>
                </a:solidFill>
                <a:latin typeface="Arial" panose="020B0604020202020204" pitchFamily="34" charset="0"/>
                <a:cs typeface="Arial" panose="020B0604020202020204" pitchFamily="34" charset="0"/>
              </a:endParaRPr>
            </a:p>
          </p:txBody>
        </p:sp>
        <p:sp>
          <p:nvSpPr>
            <p:cNvPr id="2204" name="Text Box 18">
              <a:extLst>
                <a:ext uri="{FF2B5EF4-FFF2-40B4-BE49-F238E27FC236}">
                  <a16:creationId xmlns:a16="http://schemas.microsoft.com/office/drawing/2014/main" id="{927E4BCA-22A2-415E-8EBD-147026400192}"/>
                </a:ext>
              </a:extLst>
            </p:cNvPr>
            <p:cNvSpPr txBox="1">
              <a:spLocks noChangeArrowheads="1"/>
            </p:cNvSpPr>
            <p:nvPr/>
          </p:nvSpPr>
          <p:spPr bwMode="auto">
            <a:xfrm>
              <a:off x="5693" y="3164"/>
              <a:ext cx="2737" cy="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eaLnBrk="0" fontAlgn="base" hangingPunct="0">
                <a:spcBef>
                  <a:spcPct val="0"/>
                </a:spcBef>
                <a:spcAft>
                  <a:spcPct val="0"/>
                </a:spcAft>
                <a:tabLst>
                  <a:tab pos="228600" algn="l"/>
                </a:tabLst>
                <a:defRPr>
                  <a:solidFill>
                    <a:schemeClr val="tx1"/>
                  </a:solidFill>
                  <a:latin typeface="Arial" panose="020B0604020202020204" pitchFamily="34" charset="0"/>
                </a:defRPr>
              </a:lvl1pPr>
              <a:lvl2pPr eaLnBrk="0" fontAlgn="base" hangingPunct="0">
                <a:spcBef>
                  <a:spcPct val="0"/>
                </a:spcBef>
                <a:spcAft>
                  <a:spcPct val="0"/>
                </a:spcAft>
                <a:tabLst>
                  <a:tab pos="228600" algn="l"/>
                </a:tabLst>
                <a:defRPr>
                  <a:solidFill>
                    <a:schemeClr val="tx1"/>
                  </a:solidFill>
                  <a:latin typeface="Arial" panose="020B0604020202020204" pitchFamily="34" charset="0"/>
                </a:defRPr>
              </a:lvl2pPr>
              <a:lvl3pPr eaLnBrk="0" fontAlgn="base" hangingPunct="0">
                <a:spcBef>
                  <a:spcPct val="0"/>
                </a:spcBef>
                <a:spcAft>
                  <a:spcPct val="0"/>
                </a:spcAft>
                <a:tabLst>
                  <a:tab pos="228600" algn="l"/>
                </a:tabLst>
                <a:defRPr>
                  <a:solidFill>
                    <a:schemeClr val="tx1"/>
                  </a:solidFill>
                  <a:latin typeface="Arial" panose="020B0604020202020204" pitchFamily="34" charset="0"/>
                </a:defRPr>
              </a:lvl3pPr>
              <a:lvl4pPr eaLnBrk="0" fontAlgn="base" hangingPunct="0">
                <a:spcBef>
                  <a:spcPct val="0"/>
                </a:spcBef>
                <a:spcAft>
                  <a:spcPct val="0"/>
                </a:spcAft>
                <a:tabLst>
                  <a:tab pos="228600" algn="l"/>
                </a:tabLst>
                <a:defRPr>
                  <a:solidFill>
                    <a:schemeClr val="tx1"/>
                  </a:solidFill>
                  <a:latin typeface="Arial" panose="020B0604020202020204" pitchFamily="34" charset="0"/>
                </a:defRPr>
              </a:lvl4pPr>
              <a:lvl5pPr eaLnBrk="0" fontAlgn="base" hangingPunct="0">
                <a:spcBef>
                  <a:spcPct val="0"/>
                </a:spcBef>
                <a:spcAft>
                  <a:spcPct val="0"/>
                </a:spcAft>
                <a:tabLst>
                  <a:tab pos="228600" algn="l"/>
                </a:tabLst>
                <a:defRPr>
                  <a:solidFill>
                    <a:schemeClr val="tx1"/>
                  </a:solidFill>
                  <a:latin typeface="Arial" panose="020B0604020202020204" pitchFamily="34" charset="0"/>
                </a:defRPr>
              </a:lvl5pPr>
              <a:lvl6pPr eaLnBrk="0" fontAlgn="base" hangingPunct="0">
                <a:spcBef>
                  <a:spcPct val="0"/>
                </a:spcBef>
                <a:spcAft>
                  <a:spcPct val="0"/>
                </a:spcAft>
                <a:tabLst>
                  <a:tab pos="228600" algn="l"/>
                </a:tabLst>
                <a:defRPr>
                  <a:solidFill>
                    <a:schemeClr val="tx1"/>
                  </a:solidFill>
                  <a:latin typeface="Arial" panose="020B0604020202020204" pitchFamily="34" charset="0"/>
                </a:defRPr>
              </a:lvl6pPr>
              <a:lvl7pPr eaLnBrk="0" fontAlgn="base" hangingPunct="0">
                <a:spcBef>
                  <a:spcPct val="0"/>
                </a:spcBef>
                <a:spcAft>
                  <a:spcPct val="0"/>
                </a:spcAft>
                <a:tabLst>
                  <a:tab pos="228600" algn="l"/>
                </a:tabLst>
                <a:defRPr>
                  <a:solidFill>
                    <a:schemeClr val="tx1"/>
                  </a:solidFill>
                  <a:latin typeface="Arial" panose="020B0604020202020204" pitchFamily="34" charset="0"/>
                </a:defRPr>
              </a:lvl7pPr>
              <a:lvl8pPr eaLnBrk="0" fontAlgn="base" hangingPunct="0">
                <a:spcBef>
                  <a:spcPct val="0"/>
                </a:spcBef>
                <a:spcAft>
                  <a:spcPct val="0"/>
                </a:spcAft>
                <a:tabLst>
                  <a:tab pos="228600" algn="l"/>
                </a:tabLst>
                <a:defRPr>
                  <a:solidFill>
                    <a:schemeClr val="tx1"/>
                  </a:solidFill>
                  <a:latin typeface="Arial" panose="020B0604020202020204" pitchFamily="34" charset="0"/>
                </a:defRPr>
              </a:lvl8pPr>
              <a:lvl9pPr eaLnBrk="0" fontAlgn="base" hangingPunct="0">
                <a:spcBef>
                  <a:spcPct val="0"/>
                </a:spcBef>
                <a:spcAft>
                  <a:spcPct val="0"/>
                </a:spcAft>
                <a:tabLst>
                  <a:tab pos="228600" algn="l"/>
                </a:tabLst>
                <a:defRPr>
                  <a:solidFill>
                    <a:schemeClr val="tx1"/>
                  </a:solidFill>
                  <a:latin typeface="Arial" panose="020B0604020202020204" pitchFamily="34" charset="0"/>
                </a:defRPr>
              </a:lvl9pPr>
            </a:lstStyle>
            <a:p>
              <a:pPr algn="r" defTabSz="685800" rtl="1">
                <a:tabLst>
                  <a:tab pos="171450" algn="l"/>
                </a:tabLst>
              </a:pPr>
              <a:r>
                <a:rPr lang="en-US" altLang="en-US" sz="825">
                  <a:solidFill>
                    <a:srgbClr val="44536A"/>
                  </a:solidFill>
                  <a:ea typeface="Calibri" panose="020F0502020204030204" pitchFamily="34" charset="0"/>
                  <a:cs typeface="Arial" panose="020B0604020202020204" pitchFamily="34" charset="0"/>
                </a:rPr>
                <a:t>تقييم الطالب</a:t>
              </a:r>
              <a:endParaRPr lang="en-US" altLang="en-US" sz="600">
                <a:solidFill>
                  <a:prstClr val="black"/>
                </a:solidFill>
                <a:cs typeface="Arial" panose="020B0604020202020204" pitchFamily="34" charset="0"/>
              </a:endParaRPr>
            </a:p>
            <a:p>
              <a:pPr algn="r" defTabSz="685800" rtl="1">
                <a:buFontTx/>
                <a:buChar char="•"/>
                <a:tabLst>
                  <a:tab pos="171450" algn="l"/>
                </a:tabLst>
              </a:pPr>
              <a:r>
                <a:rPr lang="en-US" altLang="en-US" sz="825">
                  <a:solidFill>
                    <a:srgbClr val="44536A"/>
                  </a:solidFill>
                  <a:ea typeface="Calibri" panose="020F0502020204030204" pitchFamily="34" charset="0"/>
                  <a:cs typeface="Arial" panose="020B0604020202020204" pitchFamily="34" charset="0"/>
                </a:rPr>
                <a:t>فحص</a:t>
              </a:r>
              <a:endParaRPr lang="en-US" altLang="en-US" sz="600">
                <a:solidFill>
                  <a:prstClr val="black"/>
                </a:solidFill>
                <a:cs typeface="Arial" panose="020B0604020202020204" pitchFamily="34" charset="0"/>
              </a:endParaRPr>
            </a:p>
            <a:p>
              <a:pPr algn="r" defTabSz="685800" rtl="1">
                <a:buFontTx/>
                <a:buChar char="•"/>
                <a:tabLst>
                  <a:tab pos="171450" algn="l"/>
                </a:tabLst>
              </a:pPr>
              <a:r>
                <a:rPr lang="en-US" altLang="en-US" sz="825">
                  <a:solidFill>
                    <a:srgbClr val="44536A"/>
                  </a:solidFill>
                  <a:ea typeface="Calibri" panose="020F0502020204030204" pitchFamily="34" charset="0"/>
                  <a:cs typeface="Arial" panose="020B0604020202020204" pitchFamily="34" charset="0"/>
                </a:rPr>
                <a:t>تحويل</a:t>
              </a:r>
              <a:endParaRPr lang="en-US" altLang="en-US" sz="600">
                <a:solidFill>
                  <a:prstClr val="black"/>
                </a:solidFill>
                <a:cs typeface="Arial" panose="020B0604020202020204" pitchFamily="34" charset="0"/>
              </a:endParaRPr>
            </a:p>
            <a:p>
              <a:pPr algn="r" defTabSz="685800" rtl="1">
                <a:buFontTx/>
                <a:buChar char="•"/>
                <a:tabLst>
                  <a:tab pos="171450" algn="l"/>
                </a:tabLst>
              </a:pPr>
              <a:r>
                <a:rPr lang="en-US" altLang="en-US" sz="825">
                  <a:solidFill>
                    <a:srgbClr val="44536A"/>
                  </a:solidFill>
                  <a:ea typeface="Calibri" panose="020F0502020204030204" pitchFamily="34" charset="0"/>
                  <a:cs typeface="Arial" panose="020B0604020202020204" pitchFamily="34" charset="0"/>
                </a:rPr>
                <a:t>تقييم التعلم المستمر</a:t>
              </a:r>
              <a:endParaRPr lang="en-US" altLang="en-US" sz="1350">
                <a:solidFill>
                  <a:prstClr val="black"/>
                </a:solidFill>
                <a:cs typeface="Arial" panose="020B0604020202020204" pitchFamily="34" charset="0"/>
              </a:endParaRPr>
            </a:p>
          </p:txBody>
        </p:sp>
        <p:sp>
          <p:nvSpPr>
            <p:cNvPr id="2205" name="Text Box 17">
              <a:extLst>
                <a:ext uri="{FF2B5EF4-FFF2-40B4-BE49-F238E27FC236}">
                  <a16:creationId xmlns:a16="http://schemas.microsoft.com/office/drawing/2014/main" id="{76CAD55F-AAB4-494C-BFAF-4D42EF729A2C}"/>
                </a:ext>
              </a:extLst>
            </p:cNvPr>
            <p:cNvSpPr txBox="1">
              <a:spLocks noChangeArrowheads="1"/>
            </p:cNvSpPr>
            <p:nvPr/>
          </p:nvSpPr>
          <p:spPr bwMode="auto">
            <a:xfrm>
              <a:off x="5362" y="4940"/>
              <a:ext cx="265"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gn="r" defTabSz="685800" rtl="1"/>
              <a:r>
                <a:rPr lang="en-US" altLang="en-US" sz="825" b="1">
                  <a:solidFill>
                    <a:srgbClr val="FFFFFF"/>
                  </a:solidFill>
                  <a:latin typeface="Arial" panose="020B0604020202020204" pitchFamily="34" charset="0"/>
                  <a:ea typeface="Calibri" panose="020F0502020204030204" pitchFamily="34" charset="0"/>
                  <a:cs typeface="Arial" panose="020B0604020202020204" pitchFamily="34" charset="0"/>
                </a:rPr>
                <a:t>10</a:t>
              </a:r>
              <a:endParaRPr lang="en-US" altLang="en-US" sz="1350">
                <a:solidFill>
                  <a:prstClr val="black"/>
                </a:solidFill>
                <a:latin typeface="Arial" panose="020B0604020202020204" pitchFamily="34" charset="0"/>
                <a:cs typeface="Arial" panose="020B0604020202020204" pitchFamily="34" charset="0"/>
              </a:endParaRPr>
            </a:p>
          </p:txBody>
        </p:sp>
        <p:sp>
          <p:nvSpPr>
            <p:cNvPr id="2206" name="Text Box 16">
              <a:extLst>
                <a:ext uri="{FF2B5EF4-FFF2-40B4-BE49-F238E27FC236}">
                  <a16:creationId xmlns:a16="http://schemas.microsoft.com/office/drawing/2014/main" id="{7BF7BE3C-B635-45F5-8176-4B4609FD3923}"/>
                </a:ext>
              </a:extLst>
            </p:cNvPr>
            <p:cNvSpPr txBox="1">
              <a:spLocks noChangeArrowheads="1"/>
            </p:cNvSpPr>
            <p:nvPr/>
          </p:nvSpPr>
          <p:spPr bwMode="auto">
            <a:xfrm>
              <a:off x="5693" y="4953"/>
              <a:ext cx="2272" cy="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eaLnBrk="0" fontAlgn="base" hangingPunct="0">
                <a:spcBef>
                  <a:spcPct val="0"/>
                </a:spcBef>
                <a:spcAft>
                  <a:spcPct val="0"/>
                </a:spcAft>
                <a:tabLst>
                  <a:tab pos="228600" algn="l"/>
                </a:tabLst>
                <a:defRPr>
                  <a:solidFill>
                    <a:schemeClr val="tx1"/>
                  </a:solidFill>
                  <a:latin typeface="Arial" panose="020B0604020202020204" pitchFamily="34" charset="0"/>
                </a:defRPr>
              </a:lvl1pPr>
              <a:lvl2pPr eaLnBrk="0" fontAlgn="base" hangingPunct="0">
                <a:spcBef>
                  <a:spcPct val="0"/>
                </a:spcBef>
                <a:spcAft>
                  <a:spcPct val="0"/>
                </a:spcAft>
                <a:tabLst>
                  <a:tab pos="228600" algn="l"/>
                </a:tabLst>
                <a:defRPr>
                  <a:solidFill>
                    <a:schemeClr val="tx1"/>
                  </a:solidFill>
                  <a:latin typeface="Arial" panose="020B0604020202020204" pitchFamily="34" charset="0"/>
                </a:defRPr>
              </a:lvl2pPr>
              <a:lvl3pPr eaLnBrk="0" fontAlgn="base" hangingPunct="0">
                <a:spcBef>
                  <a:spcPct val="0"/>
                </a:spcBef>
                <a:spcAft>
                  <a:spcPct val="0"/>
                </a:spcAft>
                <a:tabLst>
                  <a:tab pos="228600" algn="l"/>
                </a:tabLst>
                <a:defRPr>
                  <a:solidFill>
                    <a:schemeClr val="tx1"/>
                  </a:solidFill>
                  <a:latin typeface="Arial" panose="020B0604020202020204" pitchFamily="34" charset="0"/>
                </a:defRPr>
              </a:lvl3pPr>
              <a:lvl4pPr eaLnBrk="0" fontAlgn="base" hangingPunct="0">
                <a:spcBef>
                  <a:spcPct val="0"/>
                </a:spcBef>
                <a:spcAft>
                  <a:spcPct val="0"/>
                </a:spcAft>
                <a:tabLst>
                  <a:tab pos="228600" algn="l"/>
                </a:tabLst>
                <a:defRPr>
                  <a:solidFill>
                    <a:schemeClr val="tx1"/>
                  </a:solidFill>
                  <a:latin typeface="Arial" panose="020B0604020202020204" pitchFamily="34" charset="0"/>
                </a:defRPr>
              </a:lvl4pPr>
              <a:lvl5pPr eaLnBrk="0" fontAlgn="base" hangingPunct="0">
                <a:spcBef>
                  <a:spcPct val="0"/>
                </a:spcBef>
                <a:spcAft>
                  <a:spcPct val="0"/>
                </a:spcAft>
                <a:tabLst>
                  <a:tab pos="228600" algn="l"/>
                </a:tabLst>
                <a:defRPr>
                  <a:solidFill>
                    <a:schemeClr val="tx1"/>
                  </a:solidFill>
                  <a:latin typeface="Arial" panose="020B0604020202020204" pitchFamily="34" charset="0"/>
                </a:defRPr>
              </a:lvl5pPr>
              <a:lvl6pPr eaLnBrk="0" fontAlgn="base" hangingPunct="0">
                <a:spcBef>
                  <a:spcPct val="0"/>
                </a:spcBef>
                <a:spcAft>
                  <a:spcPct val="0"/>
                </a:spcAft>
                <a:tabLst>
                  <a:tab pos="228600" algn="l"/>
                </a:tabLst>
                <a:defRPr>
                  <a:solidFill>
                    <a:schemeClr val="tx1"/>
                  </a:solidFill>
                  <a:latin typeface="Arial" panose="020B0604020202020204" pitchFamily="34" charset="0"/>
                </a:defRPr>
              </a:lvl6pPr>
              <a:lvl7pPr eaLnBrk="0" fontAlgn="base" hangingPunct="0">
                <a:spcBef>
                  <a:spcPct val="0"/>
                </a:spcBef>
                <a:spcAft>
                  <a:spcPct val="0"/>
                </a:spcAft>
                <a:tabLst>
                  <a:tab pos="228600" algn="l"/>
                </a:tabLst>
                <a:defRPr>
                  <a:solidFill>
                    <a:schemeClr val="tx1"/>
                  </a:solidFill>
                  <a:latin typeface="Arial" panose="020B0604020202020204" pitchFamily="34" charset="0"/>
                </a:defRPr>
              </a:lvl7pPr>
              <a:lvl8pPr eaLnBrk="0" fontAlgn="base" hangingPunct="0">
                <a:spcBef>
                  <a:spcPct val="0"/>
                </a:spcBef>
                <a:spcAft>
                  <a:spcPct val="0"/>
                </a:spcAft>
                <a:tabLst>
                  <a:tab pos="228600" algn="l"/>
                </a:tabLst>
                <a:defRPr>
                  <a:solidFill>
                    <a:schemeClr val="tx1"/>
                  </a:solidFill>
                  <a:latin typeface="Arial" panose="020B0604020202020204" pitchFamily="34" charset="0"/>
                </a:defRPr>
              </a:lvl8pPr>
              <a:lvl9pPr eaLnBrk="0" fontAlgn="base" hangingPunct="0">
                <a:spcBef>
                  <a:spcPct val="0"/>
                </a:spcBef>
                <a:spcAft>
                  <a:spcPct val="0"/>
                </a:spcAft>
                <a:tabLst>
                  <a:tab pos="228600" algn="l"/>
                </a:tabLst>
                <a:defRPr>
                  <a:solidFill>
                    <a:schemeClr val="tx1"/>
                  </a:solidFill>
                  <a:latin typeface="Arial" panose="020B0604020202020204" pitchFamily="34" charset="0"/>
                </a:defRPr>
              </a:lvl9pPr>
            </a:lstStyle>
            <a:p>
              <a:pPr algn="r" defTabSz="685800" rtl="1">
                <a:tabLst>
                  <a:tab pos="171450" algn="l"/>
                </a:tabLst>
              </a:pPr>
              <a:r>
                <a:rPr lang="en-US" altLang="en-US" sz="825">
                  <a:solidFill>
                    <a:srgbClr val="44536A"/>
                  </a:solidFill>
                  <a:ea typeface="Calibri" panose="020F0502020204030204" pitchFamily="34" charset="0"/>
                  <a:cs typeface="Arial" panose="020B0604020202020204" pitchFamily="34" charset="0"/>
                </a:rPr>
                <a:t>دعم التعلم</a:t>
              </a:r>
              <a:endParaRPr lang="en-US" altLang="en-US" sz="600">
                <a:solidFill>
                  <a:prstClr val="black"/>
                </a:solidFill>
                <a:cs typeface="Arial" panose="020B0604020202020204" pitchFamily="34" charset="0"/>
              </a:endParaRPr>
            </a:p>
            <a:p>
              <a:pPr algn="r" defTabSz="685800" rtl="1">
                <a:buFontTx/>
                <a:buChar char="•"/>
                <a:tabLst>
                  <a:tab pos="171450" algn="l"/>
                </a:tabLst>
              </a:pPr>
              <a:r>
                <a:rPr lang="en-US" altLang="en-US" sz="825">
                  <a:solidFill>
                    <a:srgbClr val="44536A"/>
                  </a:solidFill>
                  <a:ea typeface="Calibri" panose="020F0502020204030204" pitchFamily="34" charset="0"/>
                  <a:cs typeface="Arial" panose="020B0604020202020204" pitchFamily="34" charset="0"/>
                </a:rPr>
                <a:t>منتجات مساعدة</a:t>
              </a:r>
              <a:endParaRPr lang="en-US" altLang="en-US" sz="600">
                <a:solidFill>
                  <a:prstClr val="black"/>
                </a:solidFill>
                <a:cs typeface="Arial" panose="020B0604020202020204" pitchFamily="34" charset="0"/>
              </a:endParaRPr>
            </a:p>
            <a:p>
              <a:pPr algn="r" defTabSz="685800" rtl="1">
                <a:buFontTx/>
                <a:buChar char="•"/>
                <a:tabLst>
                  <a:tab pos="171450" algn="l"/>
                </a:tabLst>
              </a:pPr>
              <a:r>
                <a:rPr lang="en-US" altLang="en-US" sz="825">
                  <a:solidFill>
                    <a:srgbClr val="44536A"/>
                  </a:solidFill>
                  <a:ea typeface="Calibri" panose="020F0502020204030204" pitchFamily="34" charset="0"/>
                  <a:cs typeface="Arial" panose="020B0604020202020204" pitchFamily="34" charset="0"/>
                </a:rPr>
                <a:t>خطط التعلم الفردية</a:t>
              </a:r>
              <a:endParaRPr lang="en-US" altLang="en-US" sz="600">
                <a:solidFill>
                  <a:prstClr val="black"/>
                </a:solidFill>
                <a:cs typeface="Arial" panose="020B0604020202020204" pitchFamily="34" charset="0"/>
              </a:endParaRPr>
            </a:p>
            <a:p>
              <a:pPr algn="r" defTabSz="685800" rtl="1">
                <a:buFontTx/>
                <a:buChar char="•"/>
                <a:tabLst>
                  <a:tab pos="171450" algn="l"/>
                </a:tabLst>
              </a:pPr>
              <a:r>
                <a:rPr lang="en-US" altLang="en-US" sz="825">
                  <a:solidFill>
                    <a:srgbClr val="44536A"/>
                  </a:solidFill>
                  <a:ea typeface="Calibri" panose="020F0502020204030204" pitchFamily="34" charset="0"/>
                  <a:cs typeface="Arial" panose="020B0604020202020204" pitchFamily="34" charset="0"/>
                </a:rPr>
                <a:t>الدعم الفردي</a:t>
              </a:r>
              <a:endParaRPr lang="en-US" altLang="en-US" sz="1350">
                <a:solidFill>
                  <a:prstClr val="black"/>
                </a:solidFill>
                <a:cs typeface="Arial" panose="020B0604020202020204" pitchFamily="34" charset="0"/>
              </a:endParaRPr>
            </a:p>
          </p:txBody>
        </p:sp>
        <p:sp>
          <p:nvSpPr>
            <p:cNvPr id="2207" name="Text Box 15">
              <a:extLst>
                <a:ext uri="{FF2B5EF4-FFF2-40B4-BE49-F238E27FC236}">
                  <a16:creationId xmlns:a16="http://schemas.microsoft.com/office/drawing/2014/main" id="{7FAF0D1B-AFEB-4A96-9F24-E450028FF916}"/>
                </a:ext>
              </a:extLst>
            </p:cNvPr>
            <p:cNvSpPr txBox="1">
              <a:spLocks noChangeArrowheads="1"/>
            </p:cNvSpPr>
            <p:nvPr/>
          </p:nvSpPr>
          <p:spPr bwMode="auto">
            <a:xfrm>
              <a:off x="2006" y="694"/>
              <a:ext cx="781" cy="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gn="r" defTabSz="685800" rtl="1"/>
              <a:r>
                <a:rPr lang="en-US" altLang="en-US" sz="1200" dirty="0" err="1">
                  <a:solidFill>
                    <a:srgbClr val="44536A"/>
                  </a:solidFill>
                  <a:latin typeface="Arial" panose="020B0604020202020204" pitchFamily="34" charset="0"/>
                  <a:ea typeface="Calibri" panose="020F0502020204030204" pitchFamily="34" charset="0"/>
                  <a:cs typeface="Arial" panose="020B0604020202020204" pitchFamily="34" charset="0"/>
                </a:rPr>
                <a:t>العرض</a:t>
              </a:r>
              <a:endParaRPr lang="en-US" altLang="en-US" sz="2100" dirty="0">
                <a:solidFill>
                  <a:prstClr val="black"/>
                </a:solidFill>
                <a:latin typeface="Arial" panose="020B0604020202020204" pitchFamily="34" charset="0"/>
                <a:cs typeface="Arial" panose="020B0604020202020204" pitchFamily="34" charset="0"/>
              </a:endParaRPr>
            </a:p>
          </p:txBody>
        </p:sp>
        <p:sp>
          <p:nvSpPr>
            <p:cNvPr id="2208" name="Text Box 14">
              <a:extLst>
                <a:ext uri="{FF2B5EF4-FFF2-40B4-BE49-F238E27FC236}">
                  <a16:creationId xmlns:a16="http://schemas.microsoft.com/office/drawing/2014/main" id="{96886171-84D1-4D1E-8D69-48035C8AAADA}"/>
                </a:ext>
              </a:extLst>
            </p:cNvPr>
            <p:cNvSpPr txBox="1">
              <a:spLocks noChangeArrowheads="1"/>
            </p:cNvSpPr>
            <p:nvPr/>
          </p:nvSpPr>
          <p:spPr bwMode="auto">
            <a:xfrm>
              <a:off x="784" y="1351"/>
              <a:ext cx="142"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gn="r" defTabSz="685800" rtl="1"/>
              <a:r>
                <a:rPr lang="en-US" altLang="en-US" sz="825" b="1">
                  <a:solidFill>
                    <a:srgbClr val="FFFFFF"/>
                  </a:solidFill>
                  <a:latin typeface="Arial" panose="020B0604020202020204" pitchFamily="34" charset="0"/>
                  <a:ea typeface="Calibri" panose="020F0502020204030204" pitchFamily="34" charset="0"/>
                  <a:cs typeface="Arial" panose="020B0604020202020204" pitchFamily="34" charset="0"/>
                </a:rPr>
                <a:t>5</a:t>
              </a:r>
              <a:endParaRPr lang="en-US" altLang="en-US" sz="1350">
                <a:solidFill>
                  <a:prstClr val="black"/>
                </a:solidFill>
                <a:latin typeface="Arial" panose="020B0604020202020204" pitchFamily="34" charset="0"/>
                <a:cs typeface="Arial" panose="020B0604020202020204" pitchFamily="34" charset="0"/>
              </a:endParaRPr>
            </a:p>
          </p:txBody>
        </p:sp>
        <p:sp>
          <p:nvSpPr>
            <p:cNvPr id="2209" name="Text Box 13">
              <a:extLst>
                <a:ext uri="{FF2B5EF4-FFF2-40B4-BE49-F238E27FC236}">
                  <a16:creationId xmlns:a16="http://schemas.microsoft.com/office/drawing/2014/main" id="{D2F3267E-17E8-49C1-9D2B-D1BCB1EE596E}"/>
                </a:ext>
              </a:extLst>
            </p:cNvPr>
            <p:cNvSpPr txBox="1">
              <a:spLocks noChangeArrowheads="1"/>
            </p:cNvSpPr>
            <p:nvPr/>
          </p:nvSpPr>
          <p:spPr bwMode="auto">
            <a:xfrm>
              <a:off x="1087" y="1366"/>
              <a:ext cx="2914" cy="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eaLnBrk="0" fontAlgn="base" hangingPunct="0">
                <a:spcBef>
                  <a:spcPct val="0"/>
                </a:spcBef>
                <a:spcAft>
                  <a:spcPct val="0"/>
                </a:spcAft>
                <a:tabLst>
                  <a:tab pos="228600" algn="l"/>
                </a:tabLst>
                <a:defRPr>
                  <a:solidFill>
                    <a:schemeClr val="tx1"/>
                  </a:solidFill>
                  <a:latin typeface="Arial" panose="020B0604020202020204" pitchFamily="34" charset="0"/>
                </a:defRPr>
              </a:lvl1pPr>
              <a:lvl2pPr eaLnBrk="0" fontAlgn="base" hangingPunct="0">
                <a:spcBef>
                  <a:spcPct val="0"/>
                </a:spcBef>
                <a:spcAft>
                  <a:spcPct val="0"/>
                </a:spcAft>
                <a:tabLst>
                  <a:tab pos="228600" algn="l"/>
                </a:tabLst>
                <a:defRPr>
                  <a:solidFill>
                    <a:schemeClr val="tx1"/>
                  </a:solidFill>
                  <a:latin typeface="Arial" panose="020B0604020202020204" pitchFamily="34" charset="0"/>
                </a:defRPr>
              </a:lvl2pPr>
              <a:lvl3pPr eaLnBrk="0" fontAlgn="base" hangingPunct="0">
                <a:spcBef>
                  <a:spcPct val="0"/>
                </a:spcBef>
                <a:spcAft>
                  <a:spcPct val="0"/>
                </a:spcAft>
                <a:tabLst>
                  <a:tab pos="228600" algn="l"/>
                </a:tabLst>
                <a:defRPr>
                  <a:solidFill>
                    <a:schemeClr val="tx1"/>
                  </a:solidFill>
                  <a:latin typeface="Arial" panose="020B0604020202020204" pitchFamily="34" charset="0"/>
                </a:defRPr>
              </a:lvl3pPr>
              <a:lvl4pPr eaLnBrk="0" fontAlgn="base" hangingPunct="0">
                <a:spcBef>
                  <a:spcPct val="0"/>
                </a:spcBef>
                <a:spcAft>
                  <a:spcPct val="0"/>
                </a:spcAft>
                <a:tabLst>
                  <a:tab pos="228600" algn="l"/>
                </a:tabLst>
                <a:defRPr>
                  <a:solidFill>
                    <a:schemeClr val="tx1"/>
                  </a:solidFill>
                  <a:latin typeface="Arial" panose="020B0604020202020204" pitchFamily="34" charset="0"/>
                </a:defRPr>
              </a:lvl4pPr>
              <a:lvl5pPr eaLnBrk="0" fontAlgn="base" hangingPunct="0">
                <a:spcBef>
                  <a:spcPct val="0"/>
                </a:spcBef>
                <a:spcAft>
                  <a:spcPct val="0"/>
                </a:spcAft>
                <a:tabLst>
                  <a:tab pos="228600" algn="l"/>
                </a:tabLst>
                <a:defRPr>
                  <a:solidFill>
                    <a:schemeClr val="tx1"/>
                  </a:solidFill>
                  <a:latin typeface="Arial" panose="020B0604020202020204" pitchFamily="34" charset="0"/>
                </a:defRPr>
              </a:lvl5pPr>
              <a:lvl6pPr eaLnBrk="0" fontAlgn="base" hangingPunct="0">
                <a:spcBef>
                  <a:spcPct val="0"/>
                </a:spcBef>
                <a:spcAft>
                  <a:spcPct val="0"/>
                </a:spcAft>
                <a:tabLst>
                  <a:tab pos="228600" algn="l"/>
                </a:tabLst>
                <a:defRPr>
                  <a:solidFill>
                    <a:schemeClr val="tx1"/>
                  </a:solidFill>
                  <a:latin typeface="Arial" panose="020B0604020202020204" pitchFamily="34" charset="0"/>
                </a:defRPr>
              </a:lvl6pPr>
              <a:lvl7pPr eaLnBrk="0" fontAlgn="base" hangingPunct="0">
                <a:spcBef>
                  <a:spcPct val="0"/>
                </a:spcBef>
                <a:spcAft>
                  <a:spcPct val="0"/>
                </a:spcAft>
                <a:tabLst>
                  <a:tab pos="228600" algn="l"/>
                </a:tabLst>
                <a:defRPr>
                  <a:solidFill>
                    <a:schemeClr val="tx1"/>
                  </a:solidFill>
                  <a:latin typeface="Arial" panose="020B0604020202020204" pitchFamily="34" charset="0"/>
                </a:defRPr>
              </a:lvl7pPr>
              <a:lvl8pPr eaLnBrk="0" fontAlgn="base" hangingPunct="0">
                <a:spcBef>
                  <a:spcPct val="0"/>
                </a:spcBef>
                <a:spcAft>
                  <a:spcPct val="0"/>
                </a:spcAft>
                <a:tabLst>
                  <a:tab pos="228600" algn="l"/>
                </a:tabLst>
                <a:defRPr>
                  <a:solidFill>
                    <a:schemeClr val="tx1"/>
                  </a:solidFill>
                  <a:latin typeface="Arial" panose="020B0604020202020204" pitchFamily="34" charset="0"/>
                </a:defRPr>
              </a:lvl8pPr>
              <a:lvl9pPr eaLnBrk="0" fontAlgn="base" hangingPunct="0">
                <a:spcBef>
                  <a:spcPct val="0"/>
                </a:spcBef>
                <a:spcAft>
                  <a:spcPct val="0"/>
                </a:spcAft>
                <a:tabLst>
                  <a:tab pos="228600" algn="l"/>
                </a:tabLst>
                <a:defRPr>
                  <a:solidFill>
                    <a:schemeClr val="tx1"/>
                  </a:solidFill>
                  <a:latin typeface="Arial" panose="020B0604020202020204" pitchFamily="34" charset="0"/>
                </a:defRPr>
              </a:lvl9pPr>
            </a:lstStyle>
            <a:p>
              <a:pPr algn="r" defTabSz="685800" rtl="1">
                <a:tabLst>
                  <a:tab pos="171450" algn="l"/>
                </a:tabLst>
              </a:pPr>
              <a:r>
                <a:rPr lang="en-US" altLang="en-US" sz="1050" dirty="0" err="1">
                  <a:solidFill>
                    <a:srgbClr val="44536A"/>
                  </a:solidFill>
                  <a:ea typeface="Calibri" panose="020F0502020204030204" pitchFamily="34" charset="0"/>
                  <a:cs typeface="Arial" panose="020B0604020202020204" pitchFamily="34" charset="0"/>
                </a:rPr>
                <a:t>المعلمين</a:t>
              </a:r>
              <a:endParaRPr lang="en-US" altLang="en-US" sz="750" dirty="0">
                <a:solidFill>
                  <a:prstClr val="black"/>
                </a:solidFill>
                <a:cs typeface="Arial" panose="020B0604020202020204" pitchFamily="34" charset="0"/>
              </a:endParaRPr>
            </a:p>
            <a:p>
              <a:pPr algn="r" defTabSz="685800" rtl="1">
                <a:buFontTx/>
                <a:buChar char="•"/>
                <a:tabLst>
                  <a:tab pos="171450" algn="l"/>
                </a:tabLst>
              </a:pPr>
              <a:r>
                <a:rPr lang="en-US" altLang="en-US" sz="1050" dirty="0" err="1">
                  <a:solidFill>
                    <a:srgbClr val="44536A"/>
                  </a:solidFill>
                  <a:ea typeface="Calibri" panose="020F0502020204030204" pitchFamily="34" charset="0"/>
                  <a:cs typeface="Arial" panose="020B0604020202020204" pitchFamily="34" charset="0"/>
                </a:rPr>
                <a:t>التكوين</a:t>
              </a:r>
              <a:r>
                <a:rPr lang="en-US" altLang="en-US" sz="1050" dirty="0">
                  <a:solidFill>
                    <a:srgbClr val="44536A"/>
                  </a:solidFill>
                  <a:ea typeface="Calibri" panose="020F0502020204030204" pitchFamily="34" charset="0"/>
                  <a:cs typeface="Arial" panose="020B0604020202020204" pitchFamily="34" charset="0"/>
                </a:rPr>
                <a:t> </a:t>
              </a:r>
              <a:r>
                <a:rPr lang="en-US" altLang="en-US" sz="1050" dirty="0" err="1">
                  <a:solidFill>
                    <a:srgbClr val="44536A"/>
                  </a:solidFill>
                  <a:ea typeface="Calibri" panose="020F0502020204030204" pitchFamily="34" charset="0"/>
                  <a:cs typeface="Arial" panose="020B0604020202020204" pitchFamily="34" charset="0"/>
                </a:rPr>
                <a:t>الأولي</a:t>
              </a:r>
              <a:r>
                <a:rPr lang="en-US" altLang="en-US" sz="1050" dirty="0">
                  <a:solidFill>
                    <a:srgbClr val="44536A"/>
                  </a:solidFill>
                  <a:ea typeface="Calibri" panose="020F0502020204030204" pitchFamily="34" charset="0"/>
                  <a:cs typeface="Arial" panose="020B0604020202020204" pitchFamily="34" charset="0"/>
                </a:rPr>
                <a:t> </a:t>
              </a:r>
              <a:r>
                <a:rPr lang="en-US" altLang="en-US" sz="1050" dirty="0" err="1">
                  <a:solidFill>
                    <a:srgbClr val="44536A"/>
                  </a:solidFill>
                  <a:ea typeface="Calibri" panose="020F0502020204030204" pitchFamily="34" charset="0"/>
                  <a:cs typeface="Arial" panose="020B0604020202020204" pitchFamily="34" charset="0"/>
                </a:rPr>
                <a:t>وأثناء</a:t>
              </a:r>
              <a:r>
                <a:rPr lang="en-US" altLang="en-US" sz="1050" dirty="0">
                  <a:solidFill>
                    <a:srgbClr val="44536A"/>
                  </a:solidFill>
                  <a:ea typeface="Calibri" panose="020F0502020204030204" pitchFamily="34" charset="0"/>
                  <a:cs typeface="Arial" panose="020B0604020202020204" pitchFamily="34" charset="0"/>
                </a:rPr>
                <a:t> </a:t>
              </a:r>
              <a:r>
                <a:rPr lang="en-US" altLang="en-US" sz="1050" dirty="0" err="1">
                  <a:solidFill>
                    <a:srgbClr val="44536A"/>
                  </a:solidFill>
                  <a:ea typeface="Calibri" panose="020F0502020204030204" pitchFamily="34" charset="0"/>
                  <a:cs typeface="Arial" panose="020B0604020202020204" pitchFamily="34" charset="0"/>
                </a:rPr>
                <a:t>الخدمة</a:t>
              </a:r>
              <a:endParaRPr lang="en-US" altLang="en-US" sz="750" dirty="0">
                <a:solidFill>
                  <a:prstClr val="black"/>
                </a:solidFill>
                <a:cs typeface="Arial" panose="020B0604020202020204" pitchFamily="34" charset="0"/>
              </a:endParaRPr>
            </a:p>
            <a:p>
              <a:pPr algn="r" defTabSz="685800" rtl="1">
                <a:buFontTx/>
                <a:buChar char="•"/>
                <a:tabLst>
                  <a:tab pos="171450" algn="l"/>
                </a:tabLst>
              </a:pPr>
              <a:r>
                <a:rPr lang="en-US" altLang="en-US" sz="1050" dirty="0" err="1">
                  <a:solidFill>
                    <a:srgbClr val="44536A"/>
                  </a:solidFill>
                  <a:ea typeface="Calibri" panose="020F0502020204030204" pitchFamily="34" charset="0"/>
                  <a:cs typeface="Arial" panose="020B0604020202020204" pitchFamily="34" charset="0"/>
                </a:rPr>
                <a:t>الدعم</a:t>
              </a:r>
              <a:r>
                <a:rPr lang="en-US" altLang="en-US" sz="1050" dirty="0">
                  <a:solidFill>
                    <a:srgbClr val="44536A"/>
                  </a:solidFill>
                  <a:ea typeface="Calibri" panose="020F0502020204030204" pitchFamily="34" charset="0"/>
                  <a:cs typeface="Arial" panose="020B0604020202020204" pitchFamily="34" charset="0"/>
                </a:rPr>
                <a:t> </a:t>
              </a:r>
              <a:r>
                <a:rPr lang="en-US" altLang="en-US" sz="1050" dirty="0" err="1">
                  <a:solidFill>
                    <a:srgbClr val="44536A"/>
                  </a:solidFill>
                  <a:ea typeface="Calibri" panose="020F0502020204030204" pitchFamily="34" charset="0"/>
                  <a:cs typeface="Arial" panose="020B0604020202020204" pitchFamily="34" charset="0"/>
                </a:rPr>
                <a:t>البيداغوجي</a:t>
              </a:r>
              <a:endParaRPr lang="en-US" altLang="en-US" sz="750" dirty="0">
                <a:solidFill>
                  <a:prstClr val="black"/>
                </a:solidFill>
                <a:cs typeface="Arial" panose="020B0604020202020204" pitchFamily="34" charset="0"/>
              </a:endParaRPr>
            </a:p>
            <a:p>
              <a:pPr algn="r" defTabSz="685800" rtl="1">
                <a:buFontTx/>
                <a:buChar char="•"/>
                <a:tabLst>
                  <a:tab pos="171450" algn="l"/>
                </a:tabLst>
              </a:pPr>
              <a:r>
                <a:rPr lang="en-US" altLang="en-US" sz="1050" dirty="0" err="1">
                  <a:solidFill>
                    <a:srgbClr val="44536A"/>
                  </a:solidFill>
                  <a:ea typeface="Calibri" panose="020F0502020204030204" pitchFamily="34" charset="0"/>
                  <a:cs typeface="Arial" panose="020B0604020202020204" pitchFamily="34" charset="0"/>
                </a:rPr>
                <a:t>الدعم</a:t>
              </a:r>
              <a:r>
                <a:rPr lang="en-US" altLang="en-US" sz="1050" dirty="0">
                  <a:solidFill>
                    <a:srgbClr val="44536A"/>
                  </a:solidFill>
                  <a:ea typeface="Calibri" panose="020F0502020204030204" pitchFamily="34" charset="0"/>
                  <a:cs typeface="Arial" panose="020B0604020202020204" pitchFamily="34" charset="0"/>
                </a:rPr>
                <a:t> </a:t>
              </a:r>
              <a:r>
                <a:rPr lang="en-US" altLang="en-US" sz="1050" dirty="0" err="1">
                  <a:solidFill>
                    <a:srgbClr val="44536A"/>
                  </a:solidFill>
                  <a:ea typeface="Calibri" panose="020F0502020204030204" pitchFamily="34" charset="0"/>
                  <a:cs typeface="Arial" panose="020B0604020202020204" pitchFamily="34" charset="0"/>
                </a:rPr>
                <a:t>داخل</a:t>
              </a:r>
              <a:r>
                <a:rPr lang="en-US" altLang="en-US" sz="1050" dirty="0">
                  <a:solidFill>
                    <a:srgbClr val="44536A"/>
                  </a:solidFill>
                  <a:ea typeface="Calibri" panose="020F0502020204030204" pitchFamily="34" charset="0"/>
                  <a:cs typeface="Arial" panose="020B0604020202020204" pitchFamily="34" charset="0"/>
                </a:rPr>
                <a:t> </a:t>
              </a:r>
              <a:r>
                <a:rPr lang="en-US" altLang="en-US" sz="1050" dirty="0" err="1">
                  <a:solidFill>
                    <a:srgbClr val="44536A"/>
                  </a:solidFill>
                  <a:ea typeface="Calibri" panose="020F0502020204030204" pitchFamily="34" charset="0"/>
                  <a:cs typeface="Arial" panose="020B0604020202020204" pitchFamily="34" charset="0"/>
                </a:rPr>
                <a:t>الفصل</a:t>
              </a:r>
              <a:endParaRPr lang="en-US" altLang="en-US" dirty="0">
                <a:solidFill>
                  <a:prstClr val="black"/>
                </a:solidFill>
                <a:cs typeface="Arial" panose="020B0604020202020204" pitchFamily="34" charset="0"/>
              </a:endParaRPr>
            </a:p>
          </p:txBody>
        </p:sp>
        <p:sp>
          <p:nvSpPr>
            <p:cNvPr id="2210" name="Text Box 12">
              <a:extLst>
                <a:ext uri="{FF2B5EF4-FFF2-40B4-BE49-F238E27FC236}">
                  <a16:creationId xmlns:a16="http://schemas.microsoft.com/office/drawing/2014/main" id="{5718525C-C479-4C11-8544-C972E7D63A67}"/>
                </a:ext>
              </a:extLst>
            </p:cNvPr>
            <p:cNvSpPr txBox="1">
              <a:spLocks noChangeArrowheads="1"/>
            </p:cNvSpPr>
            <p:nvPr/>
          </p:nvSpPr>
          <p:spPr bwMode="auto">
            <a:xfrm>
              <a:off x="784" y="3133"/>
              <a:ext cx="142"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gn="r" defTabSz="685800" rtl="1"/>
              <a:r>
                <a:rPr lang="en-US" altLang="en-US" sz="825" b="1">
                  <a:solidFill>
                    <a:srgbClr val="FFFFFF"/>
                  </a:solidFill>
                  <a:latin typeface="Arial" panose="020B0604020202020204" pitchFamily="34" charset="0"/>
                  <a:ea typeface="Calibri" panose="020F0502020204030204" pitchFamily="34" charset="0"/>
                  <a:cs typeface="Arial" panose="020B0604020202020204" pitchFamily="34" charset="0"/>
                </a:rPr>
                <a:t>6</a:t>
              </a:r>
              <a:endParaRPr lang="en-US" altLang="en-US" sz="1350">
                <a:solidFill>
                  <a:prstClr val="black"/>
                </a:solidFill>
                <a:latin typeface="Arial" panose="020B0604020202020204" pitchFamily="34" charset="0"/>
                <a:cs typeface="Arial" panose="020B0604020202020204" pitchFamily="34" charset="0"/>
              </a:endParaRPr>
            </a:p>
          </p:txBody>
        </p:sp>
        <p:sp>
          <p:nvSpPr>
            <p:cNvPr id="2211" name="Text Box 11">
              <a:extLst>
                <a:ext uri="{FF2B5EF4-FFF2-40B4-BE49-F238E27FC236}">
                  <a16:creationId xmlns:a16="http://schemas.microsoft.com/office/drawing/2014/main" id="{245CC7E0-FFD4-469E-9DAA-B16A3F4D75FD}"/>
                </a:ext>
              </a:extLst>
            </p:cNvPr>
            <p:cNvSpPr txBox="1">
              <a:spLocks noChangeArrowheads="1"/>
            </p:cNvSpPr>
            <p:nvPr/>
          </p:nvSpPr>
          <p:spPr bwMode="auto">
            <a:xfrm>
              <a:off x="1070" y="3167"/>
              <a:ext cx="2988" cy="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eaLnBrk="0" fontAlgn="base" hangingPunct="0">
                <a:spcBef>
                  <a:spcPct val="0"/>
                </a:spcBef>
                <a:spcAft>
                  <a:spcPct val="0"/>
                </a:spcAft>
                <a:tabLst>
                  <a:tab pos="228600" algn="l"/>
                </a:tabLst>
                <a:defRPr>
                  <a:solidFill>
                    <a:schemeClr val="tx1"/>
                  </a:solidFill>
                  <a:latin typeface="Arial" panose="020B0604020202020204" pitchFamily="34" charset="0"/>
                </a:defRPr>
              </a:lvl1pPr>
              <a:lvl2pPr eaLnBrk="0" fontAlgn="base" hangingPunct="0">
                <a:spcBef>
                  <a:spcPct val="0"/>
                </a:spcBef>
                <a:spcAft>
                  <a:spcPct val="0"/>
                </a:spcAft>
                <a:tabLst>
                  <a:tab pos="228600" algn="l"/>
                </a:tabLst>
                <a:defRPr>
                  <a:solidFill>
                    <a:schemeClr val="tx1"/>
                  </a:solidFill>
                  <a:latin typeface="Arial" panose="020B0604020202020204" pitchFamily="34" charset="0"/>
                </a:defRPr>
              </a:lvl2pPr>
              <a:lvl3pPr eaLnBrk="0" fontAlgn="base" hangingPunct="0">
                <a:spcBef>
                  <a:spcPct val="0"/>
                </a:spcBef>
                <a:spcAft>
                  <a:spcPct val="0"/>
                </a:spcAft>
                <a:tabLst>
                  <a:tab pos="228600" algn="l"/>
                </a:tabLst>
                <a:defRPr>
                  <a:solidFill>
                    <a:schemeClr val="tx1"/>
                  </a:solidFill>
                  <a:latin typeface="Arial" panose="020B0604020202020204" pitchFamily="34" charset="0"/>
                </a:defRPr>
              </a:lvl3pPr>
              <a:lvl4pPr eaLnBrk="0" fontAlgn="base" hangingPunct="0">
                <a:spcBef>
                  <a:spcPct val="0"/>
                </a:spcBef>
                <a:spcAft>
                  <a:spcPct val="0"/>
                </a:spcAft>
                <a:tabLst>
                  <a:tab pos="228600" algn="l"/>
                </a:tabLst>
                <a:defRPr>
                  <a:solidFill>
                    <a:schemeClr val="tx1"/>
                  </a:solidFill>
                  <a:latin typeface="Arial" panose="020B0604020202020204" pitchFamily="34" charset="0"/>
                </a:defRPr>
              </a:lvl4pPr>
              <a:lvl5pPr eaLnBrk="0" fontAlgn="base" hangingPunct="0">
                <a:spcBef>
                  <a:spcPct val="0"/>
                </a:spcBef>
                <a:spcAft>
                  <a:spcPct val="0"/>
                </a:spcAft>
                <a:tabLst>
                  <a:tab pos="228600" algn="l"/>
                </a:tabLst>
                <a:defRPr>
                  <a:solidFill>
                    <a:schemeClr val="tx1"/>
                  </a:solidFill>
                  <a:latin typeface="Arial" panose="020B0604020202020204" pitchFamily="34" charset="0"/>
                </a:defRPr>
              </a:lvl5pPr>
              <a:lvl6pPr eaLnBrk="0" fontAlgn="base" hangingPunct="0">
                <a:spcBef>
                  <a:spcPct val="0"/>
                </a:spcBef>
                <a:spcAft>
                  <a:spcPct val="0"/>
                </a:spcAft>
                <a:tabLst>
                  <a:tab pos="228600" algn="l"/>
                </a:tabLst>
                <a:defRPr>
                  <a:solidFill>
                    <a:schemeClr val="tx1"/>
                  </a:solidFill>
                  <a:latin typeface="Arial" panose="020B0604020202020204" pitchFamily="34" charset="0"/>
                </a:defRPr>
              </a:lvl6pPr>
              <a:lvl7pPr eaLnBrk="0" fontAlgn="base" hangingPunct="0">
                <a:spcBef>
                  <a:spcPct val="0"/>
                </a:spcBef>
                <a:spcAft>
                  <a:spcPct val="0"/>
                </a:spcAft>
                <a:tabLst>
                  <a:tab pos="228600" algn="l"/>
                </a:tabLst>
                <a:defRPr>
                  <a:solidFill>
                    <a:schemeClr val="tx1"/>
                  </a:solidFill>
                  <a:latin typeface="Arial" panose="020B0604020202020204" pitchFamily="34" charset="0"/>
                </a:defRPr>
              </a:lvl7pPr>
              <a:lvl8pPr eaLnBrk="0" fontAlgn="base" hangingPunct="0">
                <a:spcBef>
                  <a:spcPct val="0"/>
                </a:spcBef>
                <a:spcAft>
                  <a:spcPct val="0"/>
                </a:spcAft>
                <a:tabLst>
                  <a:tab pos="228600" algn="l"/>
                </a:tabLst>
                <a:defRPr>
                  <a:solidFill>
                    <a:schemeClr val="tx1"/>
                  </a:solidFill>
                  <a:latin typeface="Arial" panose="020B0604020202020204" pitchFamily="34" charset="0"/>
                </a:defRPr>
              </a:lvl8pPr>
              <a:lvl9pPr eaLnBrk="0" fontAlgn="base" hangingPunct="0">
                <a:spcBef>
                  <a:spcPct val="0"/>
                </a:spcBef>
                <a:spcAft>
                  <a:spcPct val="0"/>
                </a:spcAft>
                <a:tabLst>
                  <a:tab pos="228600" algn="l"/>
                </a:tabLst>
                <a:defRPr>
                  <a:solidFill>
                    <a:schemeClr val="tx1"/>
                  </a:solidFill>
                  <a:latin typeface="Arial" panose="020B0604020202020204" pitchFamily="34" charset="0"/>
                </a:defRPr>
              </a:lvl9pPr>
            </a:lstStyle>
            <a:p>
              <a:pPr algn="r" defTabSz="685800" rtl="1">
                <a:tabLst>
                  <a:tab pos="171450" algn="l"/>
                </a:tabLst>
              </a:pPr>
              <a:r>
                <a:rPr lang="en-US" altLang="en-US" sz="1050" dirty="0" err="1">
                  <a:solidFill>
                    <a:srgbClr val="44536A"/>
                  </a:solidFill>
                  <a:ea typeface="Calibri" panose="020F0502020204030204" pitchFamily="34" charset="0"/>
                  <a:cs typeface="Arial" panose="020B0604020202020204" pitchFamily="34" charset="0"/>
                </a:rPr>
                <a:t>البنية</a:t>
              </a:r>
              <a:r>
                <a:rPr lang="en-US" altLang="en-US" sz="1050" dirty="0">
                  <a:solidFill>
                    <a:srgbClr val="44536A"/>
                  </a:solidFill>
                  <a:ea typeface="Calibri" panose="020F0502020204030204" pitchFamily="34" charset="0"/>
                  <a:cs typeface="Arial" panose="020B0604020202020204" pitchFamily="34" charset="0"/>
                </a:rPr>
                <a:t> </a:t>
              </a:r>
              <a:r>
                <a:rPr lang="en-US" altLang="en-US" sz="1050" dirty="0" err="1">
                  <a:solidFill>
                    <a:srgbClr val="44536A"/>
                  </a:solidFill>
                  <a:ea typeface="Calibri" panose="020F0502020204030204" pitchFamily="34" charset="0"/>
                  <a:cs typeface="Arial" panose="020B0604020202020204" pitchFamily="34" charset="0"/>
                </a:rPr>
                <a:t>التحتية</a:t>
              </a:r>
              <a:endParaRPr lang="en-US" altLang="en-US" sz="750" dirty="0">
                <a:solidFill>
                  <a:prstClr val="black"/>
                </a:solidFill>
                <a:cs typeface="Arial" panose="020B0604020202020204" pitchFamily="34" charset="0"/>
              </a:endParaRPr>
            </a:p>
            <a:p>
              <a:pPr algn="r" defTabSz="685800" rtl="1">
                <a:buFontTx/>
                <a:buChar char="•"/>
                <a:tabLst>
                  <a:tab pos="171450" algn="l"/>
                </a:tabLst>
              </a:pPr>
              <a:r>
                <a:rPr lang="en-US" altLang="en-US" sz="1050" dirty="0" err="1">
                  <a:solidFill>
                    <a:srgbClr val="44536A"/>
                  </a:solidFill>
                  <a:ea typeface="Calibri" panose="020F0502020204030204" pitchFamily="34" charset="0"/>
                  <a:cs typeface="Arial" panose="020B0604020202020204" pitchFamily="34" charset="0"/>
                </a:rPr>
                <a:t>الفصول</a:t>
              </a:r>
              <a:r>
                <a:rPr lang="en-US" altLang="en-US" sz="1050" dirty="0">
                  <a:solidFill>
                    <a:srgbClr val="44536A"/>
                  </a:solidFill>
                  <a:ea typeface="Calibri" panose="020F0502020204030204" pitchFamily="34" charset="0"/>
                  <a:cs typeface="Arial" panose="020B0604020202020204" pitchFamily="34" charset="0"/>
                </a:rPr>
                <a:t> </a:t>
              </a:r>
              <a:r>
                <a:rPr lang="en-US" altLang="en-US" sz="1050" dirty="0" err="1">
                  <a:solidFill>
                    <a:srgbClr val="44536A"/>
                  </a:solidFill>
                  <a:ea typeface="Calibri" panose="020F0502020204030204" pitchFamily="34" charset="0"/>
                  <a:cs typeface="Arial" panose="020B0604020202020204" pitchFamily="34" charset="0"/>
                </a:rPr>
                <a:t>والملاعب</a:t>
              </a:r>
              <a:endParaRPr lang="en-US" altLang="en-US" sz="750" dirty="0">
                <a:solidFill>
                  <a:prstClr val="black"/>
                </a:solidFill>
                <a:cs typeface="Arial" panose="020B0604020202020204" pitchFamily="34" charset="0"/>
              </a:endParaRPr>
            </a:p>
            <a:p>
              <a:pPr algn="r" defTabSz="685800" rtl="1">
                <a:buFontTx/>
                <a:buChar char="•"/>
                <a:tabLst>
                  <a:tab pos="171450" algn="l"/>
                </a:tabLst>
              </a:pPr>
              <a:r>
                <a:rPr lang="en-US" altLang="en-US" sz="1050" dirty="0" err="1">
                  <a:solidFill>
                    <a:srgbClr val="44536A"/>
                  </a:solidFill>
                  <a:ea typeface="Calibri" panose="020F0502020204030204" pitchFamily="34" charset="0"/>
                  <a:cs typeface="Arial" panose="020B0604020202020204" pitchFamily="34" charset="0"/>
                </a:rPr>
                <a:t>دورات</a:t>
              </a:r>
              <a:r>
                <a:rPr lang="en-US" altLang="en-US" sz="1050" dirty="0">
                  <a:solidFill>
                    <a:srgbClr val="44536A"/>
                  </a:solidFill>
                  <a:ea typeface="Calibri" panose="020F0502020204030204" pitchFamily="34" charset="0"/>
                  <a:cs typeface="Arial" panose="020B0604020202020204" pitchFamily="34" charset="0"/>
                </a:rPr>
                <a:t> </a:t>
              </a:r>
              <a:r>
                <a:rPr lang="en-US" altLang="en-US" sz="1050" dirty="0" err="1">
                  <a:solidFill>
                    <a:srgbClr val="44536A"/>
                  </a:solidFill>
                  <a:ea typeface="Calibri" panose="020F0502020204030204" pitchFamily="34" charset="0"/>
                  <a:cs typeface="Arial" panose="020B0604020202020204" pitchFamily="34" charset="0"/>
                </a:rPr>
                <a:t>المياه</a:t>
              </a:r>
              <a:r>
                <a:rPr lang="en-US" altLang="en-US" sz="1050" dirty="0">
                  <a:solidFill>
                    <a:srgbClr val="44536A"/>
                  </a:solidFill>
                  <a:ea typeface="Calibri" panose="020F0502020204030204" pitchFamily="34" charset="0"/>
                  <a:cs typeface="Arial" panose="020B0604020202020204" pitchFamily="34" charset="0"/>
                </a:rPr>
                <a:t> </a:t>
              </a:r>
              <a:r>
                <a:rPr lang="en-US" altLang="en-US" sz="1050" dirty="0" err="1">
                  <a:solidFill>
                    <a:srgbClr val="44536A"/>
                  </a:solidFill>
                  <a:ea typeface="Calibri" panose="020F0502020204030204" pitchFamily="34" charset="0"/>
                  <a:cs typeface="Arial" panose="020B0604020202020204" pitchFamily="34" charset="0"/>
                </a:rPr>
                <a:t>وأماكن</a:t>
              </a:r>
              <a:r>
                <a:rPr lang="en-US" altLang="en-US" sz="1050" dirty="0">
                  <a:solidFill>
                    <a:srgbClr val="44536A"/>
                  </a:solidFill>
                  <a:ea typeface="Calibri" panose="020F0502020204030204" pitchFamily="34" charset="0"/>
                  <a:cs typeface="Arial" panose="020B0604020202020204" pitchFamily="34" charset="0"/>
                </a:rPr>
                <a:t> </a:t>
              </a:r>
              <a:r>
                <a:rPr lang="en-US" altLang="en-US" sz="1050" dirty="0" err="1">
                  <a:solidFill>
                    <a:srgbClr val="44536A"/>
                  </a:solidFill>
                  <a:ea typeface="Calibri" panose="020F0502020204030204" pitchFamily="34" charset="0"/>
                  <a:cs typeface="Arial" panose="020B0604020202020204" pitchFamily="34" charset="0"/>
                </a:rPr>
                <a:t>الاغتسال</a:t>
              </a:r>
              <a:endParaRPr lang="en-US" altLang="en-US" sz="750" dirty="0">
                <a:solidFill>
                  <a:prstClr val="black"/>
                </a:solidFill>
                <a:cs typeface="Arial" panose="020B0604020202020204" pitchFamily="34" charset="0"/>
              </a:endParaRPr>
            </a:p>
            <a:p>
              <a:pPr algn="r" defTabSz="685800" rtl="1">
                <a:buFontTx/>
                <a:buChar char="•"/>
                <a:tabLst>
                  <a:tab pos="171450" algn="l"/>
                </a:tabLst>
              </a:pPr>
              <a:r>
                <a:rPr lang="en-US" altLang="en-US" sz="1050" dirty="0" err="1">
                  <a:solidFill>
                    <a:srgbClr val="44536A"/>
                  </a:solidFill>
                  <a:ea typeface="Calibri" panose="020F0502020204030204" pitchFamily="34" charset="0"/>
                  <a:cs typeface="Arial" panose="020B0604020202020204" pitchFamily="34" charset="0"/>
                </a:rPr>
                <a:t>النقل</a:t>
              </a:r>
              <a:r>
                <a:rPr lang="en-US" altLang="en-US" sz="1050" dirty="0">
                  <a:solidFill>
                    <a:srgbClr val="44536A"/>
                  </a:solidFill>
                  <a:ea typeface="Calibri" panose="020F0502020204030204" pitchFamily="34" charset="0"/>
                  <a:cs typeface="Arial" panose="020B0604020202020204" pitchFamily="34" charset="0"/>
                </a:rPr>
                <a:t> </a:t>
              </a:r>
              <a:r>
                <a:rPr lang="en-US" altLang="en-US" sz="1050" dirty="0" err="1">
                  <a:solidFill>
                    <a:srgbClr val="44536A"/>
                  </a:solidFill>
                  <a:ea typeface="Calibri" panose="020F0502020204030204" pitchFamily="34" charset="0"/>
                  <a:cs typeface="Arial" panose="020B0604020202020204" pitchFamily="34" charset="0"/>
                </a:rPr>
                <a:t>من</a:t>
              </a:r>
              <a:r>
                <a:rPr lang="en-US" altLang="en-US" sz="1050" dirty="0">
                  <a:solidFill>
                    <a:srgbClr val="44536A"/>
                  </a:solidFill>
                  <a:ea typeface="Calibri" panose="020F0502020204030204" pitchFamily="34" charset="0"/>
                  <a:cs typeface="Arial" panose="020B0604020202020204" pitchFamily="34" charset="0"/>
                </a:rPr>
                <a:t> </a:t>
              </a:r>
              <a:r>
                <a:rPr lang="en-US" altLang="en-US" sz="1050" dirty="0" err="1">
                  <a:solidFill>
                    <a:srgbClr val="44536A"/>
                  </a:solidFill>
                  <a:ea typeface="Calibri" panose="020F0502020204030204" pitchFamily="34" charset="0"/>
                  <a:cs typeface="Arial" panose="020B0604020202020204" pitchFamily="34" charset="0"/>
                </a:rPr>
                <a:t>وإلى</a:t>
              </a:r>
              <a:r>
                <a:rPr lang="en-US" altLang="en-US" sz="1050" dirty="0">
                  <a:solidFill>
                    <a:srgbClr val="44536A"/>
                  </a:solidFill>
                  <a:ea typeface="Calibri" panose="020F0502020204030204" pitchFamily="34" charset="0"/>
                  <a:cs typeface="Arial" panose="020B0604020202020204" pitchFamily="34" charset="0"/>
                </a:rPr>
                <a:t> </a:t>
              </a:r>
              <a:r>
                <a:rPr lang="en-US" altLang="en-US" sz="1050" dirty="0" err="1">
                  <a:solidFill>
                    <a:srgbClr val="44536A"/>
                  </a:solidFill>
                  <a:ea typeface="Calibri" panose="020F0502020204030204" pitchFamily="34" charset="0"/>
                  <a:cs typeface="Arial" panose="020B0604020202020204" pitchFamily="34" charset="0"/>
                </a:rPr>
                <a:t>المدرسة</a:t>
              </a:r>
              <a:endParaRPr lang="en-US" altLang="en-US" dirty="0">
                <a:solidFill>
                  <a:prstClr val="black"/>
                </a:solidFill>
                <a:cs typeface="Arial" panose="020B0604020202020204" pitchFamily="34" charset="0"/>
              </a:endParaRPr>
            </a:p>
          </p:txBody>
        </p:sp>
        <p:sp>
          <p:nvSpPr>
            <p:cNvPr id="2212" name="Text Box 10">
              <a:extLst>
                <a:ext uri="{FF2B5EF4-FFF2-40B4-BE49-F238E27FC236}">
                  <a16:creationId xmlns:a16="http://schemas.microsoft.com/office/drawing/2014/main" id="{F919D39B-AF9C-49B1-A6EE-80A98C30BB0C}"/>
                </a:ext>
              </a:extLst>
            </p:cNvPr>
            <p:cNvSpPr txBox="1">
              <a:spLocks noChangeArrowheads="1"/>
            </p:cNvSpPr>
            <p:nvPr/>
          </p:nvSpPr>
          <p:spPr bwMode="auto">
            <a:xfrm>
              <a:off x="787" y="4936"/>
              <a:ext cx="142"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gn="r" defTabSz="685800" rtl="1"/>
              <a:r>
                <a:rPr lang="en-US" altLang="en-US" sz="825" b="1">
                  <a:solidFill>
                    <a:srgbClr val="FFFFFF"/>
                  </a:solidFill>
                  <a:latin typeface="Arial" panose="020B0604020202020204" pitchFamily="34" charset="0"/>
                  <a:ea typeface="Calibri" panose="020F0502020204030204" pitchFamily="34" charset="0"/>
                  <a:cs typeface="Arial" panose="020B0604020202020204" pitchFamily="34" charset="0"/>
                </a:rPr>
                <a:t>7</a:t>
              </a:r>
              <a:endParaRPr lang="en-US" altLang="en-US" sz="1350">
                <a:solidFill>
                  <a:prstClr val="black"/>
                </a:solidFill>
                <a:latin typeface="Arial" panose="020B0604020202020204" pitchFamily="34" charset="0"/>
                <a:cs typeface="Arial" panose="020B0604020202020204" pitchFamily="34" charset="0"/>
              </a:endParaRPr>
            </a:p>
          </p:txBody>
        </p:sp>
        <p:sp>
          <p:nvSpPr>
            <p:cNvPr id="2213" name="Text Box 9">
              <a:extLst>
                <a:ext uri="{FF2B5EF4-FFF2-40B4-BE49-F238E27FC236}">
                  <a16:creationId xmlns:a16="http://schemas.microsoft.com/office/drawing/2014/main" id="{E3F4A3DC-6C0E-4C4B-8E95-3EA7BF78BF68}"/>
                </a:ext>
              </a:extLst>
            </p:cNvPr>
            <p:cNvSpPr txBox="1">
              <a:spLocks noChangeArrowheads="1"/>
            </p:cNvSpPr>
            <p:nvPr/>
          </p:nvSpPr>
          <p:spPr bwMode="auto">
            <a:xfrm>
              <a:off x="1089" y="4953"/>
              <a:ext cx="2935" cy="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eaLnBrk="0" fontAlgn="base" hangingPunct="0">
                <a:spcBef>
                  <a:spcPct val="0"/>
                </a:spcBef>
                <a:spcAft>
                  <a:spcPct val="0"/>
                </a:spcAft>
                <a:tabLst>
                  <a:tab pos="228600" algn="l"/>
                </a:tabLst>
                <a:defRPr>
                  <a:solidFill>
                    <a:schemeClr val="tx1"/>
                  </a:solidFill>
                  <a:latin typeface="Arial" panose="020B0604020202020204" pitchFamily="34" charset="0"/>
                </a:defRPr>
              </a:lvl1pPr>
              <a:lvl2pPr eaLnBrk="0" fontAlgn="base" hangingPunct="0">
                <a:spcBef>
                  <a:spcPct val="0"/>
                </a:spcBef>
                <a:spcAft>
                  <a:spcPct val="0"/>
                </a:spcAft>
                <a:tabLst>
                  <a:tab pos="228600" algn="l"/>
                </a:tabLst>
                <a:defRPr>
                  <a:solidFill>
                    <a:schemeClr val="tx1"/>
                  </a:solidFill>
                  <a:latin typeface="Arial" panose="020B0604020202020204" pitchFamily="34" charset="0"/>
                </a:defRPr>
              </a:lvl2pPr>
              <a:lvl3pPr eaLnBrk="0" fontAlgn="base" hangingPunct="0">
                <a:spcBef>
                  <a:spcPct val="0"/>
                </a:spcBef>
                <a:spcAft>
                  <a:spcPct val="0"/>
                </a:spcAft>
                <a:tabLst>
                  <a:tab pos="228600" algn="l"/>
                </a:tabLst>
                <a:defRPr>
                  <a:solidFill>
                    <a:schemeClr val="tx1"/>
                  </a:solidFill>
                  <a:latin typeface="Arial" panose="020B0604020202020204" pitchFamily="34" charset="0"/>
                </a:defRPr>
              </a:lvl3pPr>
              <a:lvl4pPr eaLnBrk="0" fontAlgn="base" hangingPunct="0">
                <a:spcBef>
                  <a:spcPct val="0"/>
                </a:spcBef>
                <a:spcAft>
                  <a:spcPct val="0"/>
                </a:spcAft>
                <a:tabLst>
                  <a:tab pos="228600" algn="l"/>
                </a:tabLst>
                <a:defRPr>
                  <a:solidFill>
                    <a:schemeClr val="tx1"/>
                  </a:solidFill>
                  <a:latin typeface="Arial" panose="020B0604020202020204" pitchFamily="34" charset="0"/>
                </a:defRPr>
              </a:lvl4pPr>
              <a:lvl5pPr eaLnBrk="0" fontAlgn="base" hangingPunct="0">
                <a:spcBef>
                  <a:spcPct val="0"/>
                </a:spcBef>
                <a:spcAft>
                  <a:spcPct val="0"/>
                </a:spcAft>
                <a:tabLst>
                  <a:tab pos="228600" algn="l"/>
                </a:tabLst>
                <a:defRPr>
                  <a:solidFill>
                    <a:schemeClr val="tx1"/>
                  </a:solidFill>
                  <a:latin typeface="Arial" panose="020B0604020202020204" pitchFamily="34" charset="0"/>
                </a:defRPr>
              </a:lvl5pPr>
              <a:lvl6pPr eaLnBrk="0" fontAlgn="base" hangingPunct="0">
                <a:spcBef>
                  <a:spcPct val="0"/>
                </a:spcBef>
                <a:spcAft>
                  <a:spcPct val="0"/>
                </a:spcAft>
                <a:tabLst>
                  <a:tab pos="228600" algn="l"/>
                </a:tabLst>
                <a:defRPr>
                  <a:solidFill>
                    <a:schemeClr val="tx1"/>
                  </a:solidFill>
                  <a:latin typeface="Arial" panose="020B0604020202020204" pitchFamily="34" charset="0"/>
                </a:defRPr>
              </a:lvl6pPr>
              <a:lvl7pPr eaLnBrk="0" fontAlgn="base" hangingPunct="0">
                <a:spcBef>
                  <a:spcPct val="0"/>
                </a:spcBef>
                <a:spcAft>
                  <a:spcPct val="0"/>
                </a:spcAft>
                <a:tabLst>
                  <a:tab pos="228600" algn="l"/>
                </a:tabLst>
                <a:defRPr>
                  <a:solidFill>
                    <a:schemeClr val="tx1"/>
                  </a:solidFill>
                  <a:latin typeface="Arial" panose="020B0604020202020204" pitchFamily="34" charset="0"/>
                </a:defRPr>
              </a:lvl7pPr>
              <a:lvl8pPr eaLnBrk="0" fontAlgn="base" hangingPunct="0">
                <a:spcBef>
                  <a:spcPct val="0"/>
                </a:spcBef>
                <a:spcAft>
                  <a:spcPct val="0"/>
                </a:spcAft>
                <a:tabLst>
                  <a:tab pos="228600" algn="l"/>
                </a:tabLst>
                <a:defRPr>
                  <a:solidFill>
                    <a:schemeClr val="tx1"/>
                  </a:solidFill>
                  <a:latin typeface="Arial" panose="020B0604020202020204" pitchFamily="34" charset="0"/>
                </a:defRPr>
              </a:lvl8pPr>
              <a:lvl9pPr eaLnBrk="0" fontAlgn="base" hangingPunct="0">
                <a:spcBef>
                  <a:spcPct val="0"/>
                </a:spcBef>
                <a:spcAft>
                  <a:spcPct val="0"/>
                </a:spcAft>
                <a:tabLst>
                  <a:tab pos="228600" algn="l"/>
                </a:tabLst>
                <a:defRPr>
                  <a:solidFill>
                    <a:schemeClr val="tx1"/>
                  </a:solidFill>
                  <a:latin typeface="Arial" panose="020B0604020202020204" pitchFamily="34" charset="0"/>
                </a:defRPr>
              </a:lvl9pPr>
            </a:lstStyle>
            <a:p>
              <a:pPr algn="r" defTabSz="685800" rtl="1">
                <a:tabLst>
                  <a:tab pos="171450" algn="l"/>
                </a:tabLst>
              </a:pPr>
              <a:r>
                <a:rPr lang="en-US" altLang="en-US" sz="1050" dirty="0" err="1">
                  <a:solidFill>
                    <a:srgbClr val="44536A"/>
                  </a:solidFill>
                  <a:ea typeface="Calibri" panose="020F0502020204030204" pitchFamily="34" charset="0"/>
                  <a:cs typeface="Arial" panose="020B0604020202020204" pitchFamily="34" charset="0"/>
                </a:rPr>
                <a:t>المواد</a:t>
              </a:r>
              <a:r>
                <a:rPr lang="en-US" altLang="en-US" sz="1050" dirty="0">
                  <a:solidFill>
                    <a:srgbClr val="44536A"/>
                  </a:solidFill>
                  <a:ea typeface="Calibri" panose="020F0502020204030204" pitchFamily="34" charset="0"/>
                  <a:cs typeface="Arial" panose="020B0604020202020204" pitchFamily="34" charset="0"/>
                </a:rPr>
                <a:t> </a:t>
              </a:r>
              <a:r>
                <a:rPr lang="en-US" altLang="en-US" sz="1050" dirty="0" err="1">
                  <a:solidFill>
                    <a:srgbClr val="44536A"/>
                  </a:solidFill>
                  <a:ea typeface="Calibri" panose="020F0502020204030204" pitchFamily="34" charset="0"/>
                  <a:cs typeface="Arial" panose="020B0604020202020204" pitchFamily="34" charset="0"/>
                </a:rPr>
                <a:t>الدراسية</a:t>
              </a:r>
              <a:endParaRPr lang="en-US" altLang="en-US" sz="750" dirty="0">
                <a:solidFill>
                  <a:prstClr val="black"/>
                </a:solidFill>
                <a:cs typeface="Arial" panose="020B0604020202020204" pitchFamily="34" charset="0"/>
              </a:endParaRPr>
            </a:p>
            <a:p>
              <a:pPr algn="r" defTabSz="685800" rtl="1">
                <a:buFontTx/>
                <a:buChar char="•"/>
                <a:tabLst>
                  <a:tab pos="171450" algn="l"/>
                </a:tabLst>
              </a:pPr>
              <a:r>
                <a:rPr lang="en-US" altLang="en-US" sz="1050" dirty="0" err="1">
                  <a:solidFill>
                    <a:srgbClr val="44536A"/>
                  </a:solidFill>
                  <a:ea typeface="Calibri" panose="020F0502020204030204" pitchFamily="34" charset="0"/>
                  <a:cs typeface="Arial" panose="020B0604020202020204" pitchFamily="34" charset="0"/>
                </a:rPr>
                <a:t>برايل</a:t>
              </a:r>
              <a:r>
                <a:rPr lang="en-US" altLang="en-US" sz="1050" dirty="0">
                  <a:solidFill>
                    <a:srgbClr val="44536A"/>
                  </a:solidFill>
                  <a:ea typeface="Calibri" panose="020F0502020204030204" pitchFamily="34" charset="0"/>
                  <a:cs typeface="Arial" panose="020B0604020202020204" pitchFamily="34" charset="0"/>
                </a:rPr>
                <a:t> </a:t>
              </a:r>
              <a:r>
                <a:rPr lang="en-US" altLang="en-US" sz="1050" dirty="0" err="1">
                  <a:solidFill>
                    <a:srgbClr val="44536A"/>
                  </a:solidFill>
                  <a:ea typeface="Calibri" panose="020F0502020204030204" pitchFamily="34" charset="0"/>
                  <a:cs typeface="Arial" panose="020B0604020202020204" pitchFamily="34" charset="0"/>
                </a:rPr>
                <a:t>والكتب</a:t>
              </a:r>
              <a:r>
                <a:rPr lang="en-US" altLang="en-US" sz="1050" dirty="0">
                  <a:solidFill>
                    <a:srgbClr val="44536A"/>
                  </a:solidFill>
                  <a:ea typeface="Calibri" panose="020F0502020204030204" pitchFamily="34" charset="0"/>
                  <a:cs typeface="Arial" panose="020B0604020202020204" pitchFamily="34" charset="0"/>
                </a:rPr>
                <a:t> </a:t>
              </a:r>
              <a:r>
                <a:rPr lang="en-US" altLang="en-US" sz="1050" dirty="0" err="1">
                  <a:solidFill>
                    <a:srgbClr val="44536A"/>
                  </a:solidFill>
                  <a:ea typeface="Calibri" panose="020F0502020204030204" pitchFamily="34" charset="0"/>
                  <a:cs typeface="Arial" panose="020B0604020202020204" pitchFamily="34" charset="0"/>
                </a:rPr>
                <a:t>المسموعة</a:t>
              </a:r>
              <a:endParaRPr lang="en-US" altLang="en-US" sz="750" dirty="0">
                <a:solidFill>
                  <a:prstClr val="black"/>
                </a:solidFill>
                <a:cs typeface="Arial" panose="020B0604020202020204" pitchFamily="34" charset="0"/>
              </a:endParaRPr>
            </a:p>
            <a:p>
              <a:pPr algn="r" defTabSz="685800" rtl="1">
                <a:buFontTx/>
                <a:buChar char="•"/>
                <a:tabLst>
                  <a:tab pos="171450" algn="l"/>
                </a:tabLst>
              </a:pPr>
              <a:r>
                <a:rPr lang="en-US" altLang="en-US" sz="1050" dirty="0" err="1">
                  <a:solidFill>
                    <a:srgbClr val="44536A"/>
                  </a:solidFill>
                  <a:ea typeface="Calibri" panose="020F0502020204030204" pitchFamily="34" charset="0"/>
                  <a:cs typeface="Arial" panose="020B0604020202020204" pitchFamily="34" charset="0"/>
                </a:rPr>
                <a:t>موارد</a:t>
              </a:r>
              <a:r>
                <a:rPr lang="en-US" altLang="en-US" sz="1050" dirty="0">
                  <a:solidFill>
                    <a:srgbClr val="44536A"/>
                  </a:solidFill>
                  <a:ea typeface="Calibri" panose="020F0502020204030204" pitchFamily="34" charset="0"/>
                  <a:cs typeface="Arial" panose="020B0604020202020204" pitchFamily="34" charset="0"/>
                </a:rPr>
                <a:t> </a:t>
              </a:r>
              <a:r>
                <a:rPr lang="en-US" altLang="en-US" sz="1050" dirty="0" err="1">
                  <a:solidFill>
                    <a:srgbClr val="44536A"/>
                  </a:solidFill>
                  <a:ea typeface="Calibri" panose="020F0502020204030204" pitchFamily="34" charset="0"/>
                  <a:cs typeface="Arial" panose="020B0604020202020204" pitchFamily="34" charset="0"/>
                </a:rPr>
                <a:t>لغة</a:t>
              </a:r>
              <a:r>
                <a:rPr lang="en-US" altLang="en-US" sz="1050" dirty="0">
                  <a:solidFill>
                    <a:srgbClr val="44536A"/>
                  </a:solidFill>
                  <a:ea typeface="Calibri" panose="020F0502020204030204" pitchFamily="34" charset="0"/>
                  <a:cs typeface="Arial" panose="020B0604020202020204" pitchFamily="34" charset="0"/>
                </a:rPr>
                <a:t> </a:t>
              </a:r>
              <a:r>
                <a:rPr lang="en-US" altLang="en-US" sz="1050" dirty="0" err="1">
                  <a:solidFill>
                    <a:srgbClr val="44536A"/>
                  </a:solidFill>
                  <a:ea typeface="Calibri" panose="020F0502020204030204" pitchFamily="34" charset="0"/>
                  <a:cs typeface="Arial" panose="020B0604020202020204" pitchFamily="34" charset="0"/>
                </a:rPr>
                <a:t>الإشارة</a:t>
              </a:r>
              <a:endParaRPr lang="en-US" altLang="en-US" sz="750" dirty="0">
                <a:solidFill>
                  <a:prstClr val="black"/>
                </a:solidFill>
                <a:cs typeface="Arial" panose="020B0604020202020204" pitchFamily="34" charset="0"/>
              </a:endParaRPr>
            </a:p>
            <a:p>
              <a:pPr algn="r" defTabSz="685800" rtl="1">
                <a:buFontTx/>
                <a:buChar char="•"/>
                <a:tabLst>
                  <a:tab pos="171450" algn="l"/>
                </a:tabLst>
              </a:pPr>
              <a:r>
                <a:rPr lang="en-US" altLang="en-US" sz="1050" dirty="0" err="1">
                  <a:solidFill>
                    <a:srgbClr val="44536A"/>
                  </a:solidFill>
                  <a:ea typeface="Calibri" panose="020F0502020204030204" pitchFamily="34" charset="0"/>
                  <a:cs typeface="Arial" panose="020B0604020202020204" pitchFamily="34" charset="0"/>
                </a:rPr>
                <a:t>إصدارات</a:t>
              </a:r>
              <a:r>
                <a:rPr lang="en-US" altLang="en-US" sz="1050" dirty="0">
                  <a:solidFill>
                    <a:srgbClr val="44536A"/>
                  </a:solidFill>
                  <a:ea typeface="Calibri" panose="020F0502020204030204" pitchFamily="34" charset="0"/>
                  <a:cs typeface="Arial" panose="020B0604020202020204" pitchFamily="34" charset="0"/>
                </a:rPr>
                <a:t> </a:t>
              </a:r>
              <a:r>
                <a:rPr lang="en-US" altLang="en-US" sz="1050" dirty="0" err="1">
                  <a:solidFill>
                    <a:srgbClr val="44536A"/>
                  </a:solidFill>
                  <a:ea typeface="Calibri" panose="020F0502020204030204" pitchFamily="34" charset="0"/>
                  <a:cs typeface="Arial" panose="020B0604020202020204" pitchFamily="34" charset="0"/>
                </a:rPr>
                <a:t>القراءة</a:t>
              </a:r>
              <a:r>
                <a:rPr lang="en-US" altLang="en-US" sz="1050" dirty="0">
                  <a:solidFill>
                    <a:srgbClr val="44536A"/>
                  </a:solidFill>
                  <a:ea typeface="Calibri" panose="020F0502020204030204" pitchFamily="34" charset="0"/>
                  <a:cs typeface="Arial" panose="020B0604020202020204" pitchFamily="34" charset="0"/>
                </a:rPr>
                <a:t> </a:t>
              </a:r>
              <a:r>
                <a:rPr lang="en-US" altLang="en-US" sz="1050" dirty="0" err="1">
                  <a:solidFill>
                    <a:srgbClr val="44536A"/>
                  </a:solidFill>
                  <a:ea typeface="Calibri" panose="020F0502020204030204" pitchFamily="34" charset="0"/>
                  <a:cs typeface="Arial" panose="020B0604020202020204" pitchFamily="34" charset="0"/>
                </a:rPr>
                <a:t>السهلة</a:t>
              </a:r>
              <a:endParaRPr lang="en-US" altLang="en-US" dirty="0">
                <a:solidFill>
                  <a:prstClr val="black"/>
                </a:solidFill>
                <a:cs typeface="Arial" panose="020B0604020202020204" pitchFamily="34" charset="0"/>
              </a:endParaRPr>
            </a:p>
          </p:txBody>
        </p:sp>
        <p:sp>
          <p:nvSpPr>
            <p:cNvPr id="2214" name="Text Box 8">
              <a:extLst>
                <a:ext uri="{FF2B5EF4-FFF2-40B4-BE49-F238E27FC236}">
                  <a16:creationId xmlns:a16="http://schemas.microsoft.com/office/drawing/2014/main" id="{A17B9CA3-35A8-4B7F-9190-319D34B0E9F1}"/>
                </a:ext>
              </a:extLst>
            </p:cNvPr>
            <p:cNvSpPr txBox="1">
              <a:spLocks noChangeArrowheads="1"/>
            </p:cNvSpPr>
            <p:nvPr/>
          </p:nvSpPr>
          <p:spPr bwMode="auto">
            <a:xfrm>
              <a:off x="11100" y="694"/>
              <a:ext cx="984" cy="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gn="r" defTabSz="685800" rtl="1"/>
              <a:r>
                <a:rPr lang="en-US" altLang="en-US" sz="1200" dirty="0" err="1">
                  <a:solidFill>
                    <a:srgbClr val="44536A"/>
                  </a:solidFill>
                  <a:latin typeface="Arial" panose="020B0604020202020204" pitchFamily="34" charset="0"/>
                  <a:ea typeface="Calibri" panose="020F0502020204030204" pitchFamily="34" charset="0"/>
                  <a:cs typeface="Arial" panose="020B0604020202020204" pitchFamily="34" charset="0"/>
                </a:rPr>
                <a:t>الطلب</a:t>
              </a:r>
              <a:endParaRPr lang="en-US" altLang="en-US" sz="2100" dirty="0">
                <a:solidFill>
                  <a:prstClr val="black"/>
                </a:solidFill>
                <a:latin typeface="Arial" panose="020B0604020202020204" pitchFamily="34" charset="0"/>
                <a:cs typeface="Arial" panose="020B0604020202020204" pitchFamily="34" charset="0"/>
              </a:endParaRPr>
            </a:p>
          </p:txBody>
        </p:sp>
        <p:sp>
          <p:nvSpPr>
            <p:cNvPr id="2215" name="Text Box 7">
              <a:extLst>
                <a:ext uri="{FF2B5EF4-FFF2-40B4-BE49-F238E27FC236}">
                  <a16:creationId xmlns:a16="http://schemas.microsoft.com/office/drawing/2014/main" id="{35848682-41B1-4400-AE14-FE8516A9E5CF}"/>
                </a:ext>
              </a:extLst>
            </p:cNvPr>
            <p:cNvSpPr txBox="1">
              <a:spLocks noChangeArrowheads="1"/>
            </p:cNvSpPr>
            <p:nvPr/>
          </p:nvSpPr>
          <p:spPr bwMode="auto">
            <a:xfrm>
              <a:off x="9929" y="1342"/>
              <a:ext cx="265"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gn="r" defTabSz="685800" rtl="1"/>
              <a:r>
                <a:rPr lang="en-US" altLang="en-US" sz="825" b="1">
                  <a:solidFill>
                    <a:srgbClr val="FFFFFF"/>
                  </a:solidFill>
                  <a:latin typeface="Arial" panose="020B0604020202020204" pitchFamily="34" charset="0"/>
                  <a:ea typeface="Calibri" panose="020F0502020204030204" pitchFamily="34" charset="0"/>
                  <a:cs typeface="Arial" panose="020B0604020202020204" pitchFamily="34" charset="0"/>
                </a:rPr>
                <a:t>11</a:t>
              </a:r>
              <a:endParaRPr lang="en-US" altLang="en-US" sz="1350">
                <a:solidFill>
                  <a:prstClr val="black"/>
                </a:solidFill>
                <a:latin typeface="Arial" panose="020B0604020202020204" pitchFamily="34" charset="0"/>
                <a:cs typeface="Arial" panose="020B0604020202020204" pitchFamily="34" charset="0"/>
              </a:endParaRPr>
            </a:p>
          </p:txBody>
        </p:sp>
        <p:sp>
          <p:nvSpPr>
            <p:cNvPr id="2216" name="Text Box 6">
              <a:extLst>
                <a:ext uri="{FF2B5EF4-FFF2-40B4-BE49-F238E27FC236}">
                  <a16:creationId xmlns:a16="http://schemas.microsoft.com/office/drawing/2014/main" id="{D117FB32-3AC6-442C-916C-33F6AEB8E698}"/>
                </a:ext>
              </a:extLst>
            </p:cNvPr>
            <p:cNvSpPr txBox="1">
              <a:spLocks noChangeArrowheads="1"/>
            </p:cNvSpPr>
            <p:nvPr/>
          </p:nvSpPr>
          <p:spPr bwMode="auto">
            <a:xfrm>
              <a:off x="10289" y="1393"/>
              <a:ext cx="2462" cy="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eaLnBrk="0" fontAlgn="base" hangingPunct="0">
                <a:spcBef>
                  <a:spcPct val="0"/>
                </a:spcBef>
                <a:spcAft>
                  <a:spcPct val="0"/>
                </a:spcAft>
                <a:tabLst>
                  <a:tab pos="228600" algn="l"/>
                </a:tabLst>
                <a:defRPr>
                  <a:solidFill>
                    <a:schemeClr val="tx1"/>
                  </a:solidFill>
                  <a:latin typeface="Arial" panose="020B0604020202020204" pitchFamily="34" charset="0"/>
                </a:defRPr>
              </a:lvl1pPr>
              <a:lvl2pPr eaLnBrk="0" fontAlgn="base" hangingPunct="0">
                <a:spcBef>
                  <a:spcPct val="0"/>
                </a:spcBef>
                <a:spcAft>
                  <a:spcPct val="0"/>
                </a:spcAft>
                <a:tabLst>
                  <a:tab pos="228600" algn="l"/>
                </a:tabLst>
                <a:defRPr>
                  <a:solidFill>
                    <a:schemeClr val="tx1"/>
                  </a:solidFill>
                  <a:latin typeface="Arial" panose="020B0604020202020204" pitchFamily="34" charset="0"/>
                </a:defRPr>
              </a:lvl2pPr>
              <a:lvl3pPr eaLnBrk="0" fontAlgn="base" hangingPunct="0">
                <a:spcBef>
                  <a:spcPct val="0"/>
                </a:spcBef>
                <a:spcAft>
                  <a:spcPct val="0"/>
                </a:spcAft>
                <a:tabLst>
                  <a:tab pos="228600" algn="l"/>
                </a:tabLst>
                <a:defRPr>
                  <a:solidFill>
                    <a:schemeClr val="tx1"/>
                  </a:solidFill>
                  <a:latin typeface="Arial" panose="020B0604020202020204" pitchFamily="34" charset="0"/>
                </a:defRPr>
              </a:lvl3pPr>
              <a:lvl4pPr eaLnBrk="0" fontAlgn="base" hangingPunct="0">
                <a:spcBef>
                  <a:spcPct val="0"/>
                </a:spcBef>
                <a:spcAft>
                  <a:spcPct val="0"/>
                </a:spcAft>
                <a:tabLst>
                  <a:tab pos="228600" algn="l"/>
                </a:tabLst>
                <a:defRPr>
                  <a:solidFill>
                    <a:schemeClr val="tx1"/>
                  </a:solidFill>
                  <a:latin typeface="Arial" panose="020B0604020202020204" pitchFamily="34" charset="0"/>
                </a:defRPr>
              </a:lvl4pPr>
              <a:lvl5pPr eaLnBrk="0" fontAlgn="base" hangingPunct="0">
                <a:spcBef>
                  <a:spcPct val="0"/>
                </a:spcBef>
                <a:spcAft>
                  <a:spcPct val="0"/>
                </a:spcAft>
                <a:tabLst>
                  <a:tab pos="228600" algn="l"/>
                </a:tabLst>
                <a:defRPr>
                  <a:solidFill>
                    <a:schemeClr val="tx1"/>
                  </a:solidFill>
                  <a:latin typeface="Arial" panose="020B0604020202020204" pitchFamily="34" charset="0"/>
                </a:defRPr>
              </a:lvl5pPr>
              <a:lvl6pPr eaLnBrk="0" fontAlgn="base" hangingPunct="0">
                <a:spcBef>
                  <a:spcPct val="0"/>
                </a:spcBef>
                <a:spcAft>
                  <a:spcPct val="0"/>
                </a:spcAft>
                <a:tabLst>
                  <a:tab pos="228600" algn="l"/>
                </a:tabLst>
                <a:defRPr>
                  <a:solidFill>
                    <a:schemeClr val="tx1"/>
                  </a:solidFill>
                  <a:latin typeface="Arial" panose="020B0604020202020204" pitchFamily="34" charset="0"/>
                </a:defRPr>
              </a:lvl6pPr>
              <a:lvl7pPr eaLnBrk="0" fontAlgn="base" hangingPunct="0">
                <a:spcBef>
                  <a:spcPct val="0"/>
                </a:spcBef>
                <a:spcAft>
                  <a:spcPct val="0"/>
                </a:spcAft>
                <a:tabLst>
                  <a:tab pos="228600" algn="l"/>
                </a:tabLst>
                <a:defRPr>
                  <a:solidFill>
                    <a:schemeClr val="tx1"/>
                  </a:solidFill>
                  <a:latin typeface="Arial" panose="020B0604020202020204" pitchFamily="34" charset="0"/>
                </a:defRPr>
              </a:lvl7pPr>
              <a:lvl8pPr eaLnBrk="0" fontAlgn="base" hangingPunct="0">
                <a:spcBef>
                  <a:spcPct val="0"/>
                </a:spcBef>
                <a:spcAft>
                  <a:spcPct val="0"/>
                </a:spcAft>
                <a:tabLst>
                  <a:tab pos="228600" algn="l"/>
                </a:tabLst>
                <a:defRPr>
                  <a:solidFill>
                    <a:schemeClr val="tx1"/>
                  </a:solidFill>
                  <a:latin typeface="Arial" panose="020B0604020202020204" pitchFamily="34" charset="0"/>
                </a:defRPr>
              </a:lvl8pPr>
              <a:lvl9pPr eaLnBrk="0" fontAlgn="base" hangingPunct="0">
                <a:spcBef>
                  <a:spcPct val="0"/>
                </a:spcBef>
                <a:spcAft>
                  <a:spcPct val="0"/>
                </a:spcAft>
                <a:tabLst>
                  <a:tab pos="228600" algn="l"/>
                </a:tabLst>
                <a:defRPr>
                  <a:solidFill>
                    <a:schemeClr val="tx1"/>
                  </a:solidFill>
                  <a:latin typeface="Arial" panose="020B0604020202020204" pitchFamily="34" charset="0"/>
                </a:defRPr>
              </a:lvl9pPr>
            </a:lstStyle>
            <a:p>
              <a:pPr algn="r" defTabSz="685800" rtl="1">
                <a:tabLst>
                  <a:tab pos="171450" algn="l"/>
                </a:tabLst>
              </a:pPr>
              <a:r>
                <a:rPr lang="en-US" altLang="en-US" sz="1050" dirty="0" err="1">
                  <a:solidFill>
                    <a:srgbClr val="44536A"/>
                  </a:solidFill>
                  <a:ea typeface="Calibri" panose="020F0502020204030204" pitchFamily="34" charset="0"/>
                  <a:cs typeface="Arial" panose="020B0604020202020204" pitchFamily="34" charset="0"/>
                </a:rPr>
                <a:t>السلوكيات</a:t>
              </a:r>
              <a:endParaRPr lang="en-US" altLang="en-US" sz="750" dirty="0">
                <a:solidFill>
                  <a:prstClr val="black"/>
                </a:solidFill>
                <a:cs typeface="Arial" panose="020B0604020202020204" pitchFamily="34" charset="0"/>
              </a:endParaRPr>
            </a:p>
            <a:p>
              <a:pPr algn="r" defTabSz="685800" rtl="1">
                <a:buFontTx/>
                <a:buChar char="•"/>
                <a:tabLst>
                  <a:tab pos="171450" algn="l"/>
                </a:tabLst>
              </a:pPr>
              <a:r>
                <a:rPr lang="en-US" altLang="en-US" sz="825" dirty="0" err="1">
                  <a:solidFill>
                    <a:srgbClr val="44536A"/>
                  </a:solidFill>
                  <a:ea typeface="Calibri" panose="020F0502020204030204" pitchFamily="34" charset="0"/>
                  <a:cs typeface="Arial" panose="020B0604020202020204" pitchFamily="34" charset="0"/>
                </a:rPr>
                <a:t>المعلمين</a:t>
              </a:r>
              <a:r>
                <a:rPr lang="en-US" altLang="en-US" sz="825" dirty="0">
                  <a:solidFill>
                    <a:srgbClr val="44536A"/>
                  </a:solidFill>
                  <a:ea typeface="Calibri" panose="020F0502020204030204" pitchFamily="34" charset="0"/>
                  <a:cs typeface="Arial" panose="020B0604020202020204" pitchFamily="34" charset="0"/>
                </a:rPr>
                <a:t> </a:t>
              </a:r>
              <a:r>
                <a:rPr lang="en-US" altLang="en-US" sz="825" dirty="0" err="1">
                  <a:solidFill>
                    <a:srgbClr val="44536A"/>
                  </a:solidFill>
                  <a:ea typeface="Calibri" panose="020F0502020204030204" pitchFamily="34" charset="0"/>
                  <a:cs typeface="Arial" panose="020B0604020202020204" pitchFamily="34" charset="0"/>
                </a:rPr>
                <a:t>والإداريين</a:t>
              </a:r>
              <a:endParaRPr lang="en-US" altLang="en-US" sz="750" dirty="0">
                <a:solidFill>
                  <a:prstClr val="black"/>
                </a:solidFill>
                <a:cs typeface="Arial" panose="020B0604020202020204" pitchFamily="34" charset="0"/>
              </a:endParaRPr>
            </a:p>
            <a:p>
              <a:pPr algn="r" defTabSz="685800" rtl="1">
                <a:buFontTx/>
                <a:buChar char="•"/>
                <a:tabLst>
                  <a:tab pos="171450" algn="l"/>
                </a:tabLst>
              </a:pPr>
              <a:r>
                <a:rPr lang="en-US" altLang="en-US" sz="825" dirty="0" err="1">
                  <a:solidFill>
                    <a:srgbClr val="44536A"/>
                  </a:solidFill>
                  <a:ea typeface="Calibri" panose="020F0502020204030204" pitchFamily="34" charset="0"/>
                  <a:cs typeface="Arial" panose="020B0604020202020204" pitchFamily="34" charset="0"/>
                </a:rPr>
                <a:t>المجتمع</a:t>
              </a:r>
              <a:r>
                <a:rPr lang="en-US" altLang="en-US" sz="825" dirty="0">
                  <a:solidFill>
                    <a:srgbClr val="44536A"/>
                  </a:solidFill>
                  <a:ea typeface="Calibri" panose="020F0502020204030204" pitchFamily="34" charset="0"/>
                  <a:cs typeface="Arial" panose="020B0604020202020204" pitchFamily="34" charset="0"/>
                </a:rPr>
                <a:t> </a:t>
              </a:r>
              <a:r>
                <a:rPr lang="en-US" altLang="en-US" sz="825" dirty="0" err="1">
                  <a:solidFill>
                    <a:srgbClr val="44536A"/>
                  </a:solidFill>
                  <a:ea typeface="Calibri" panose="020F0502020204030204" pitchFamily="34" charset="0"/>
                  <a:cs typeface="Arial" panose="020B0604020202020204" pitchFamily="34" charset="0"/>
                </a:rPr>
                <a:t>المحلي</a:t>
              </a:r>
              <a:endParaRPr lang="en-US" altLang="en-US" sz="750" dirty="0">
                <a:solidFill>
                  <a:prstClr val="black"/>
                </a:solidFill>
                <a:cs typeface="Arial" panose="020B0604020202020204" pitchFamily="34" charset="0"/>
              </a:endParaRPr>
            </a:p>
            <a:p>
              <a:pPr algn="r" defTabSz="685800" rtl="1">
                <a:buFontTx/>
                <a:buChar char="•"/>
                <a:tabLst>
                  <a:tab pos="171450" algn="l"/>
                </a:tabLst>
              </a:pPr>
              <a:r>
                <a:rPr lang="en-US" altLang="en-US" sz="825" dirty="0" err="1">
                  <a:solidFill>
                    <a:srgbClr val="44536A"/>
                  </a:solidFill>
                  <a:ea typeface="Calibri" panose="020F0502020204030204" pitchFamily="34" charset="0"/>
                  <a:cs typeface="Arial" panose="020B0604020202020204" pitchFamily="34" charset="0"/>
                </a:rPr>
                <a:t>موارد</a:t>
              </a:r>
              <a:r>
                <a:rPr lang="en-US" altLang="en-US" sz="825" dirty="0">
                  <a:solidFill>
                    <a:srgbClr val="44536A"/>
                  </a:solidFill>
                  <a:ea typeface="Calibri" panose="020F0502020204030204" pitchFamily="34" charset="0"/>
                  <a:cs typeface="Arial" panose="020B0604020202020204" pitchFamily="34" charset="0"/>
                </a:rPr>
                <a:t> </a:t>
              </a:r>
              <a:r>
                <a:rPr lang="en-US" altLang="en-US" sz="825" dirty="0" err="1">
                  <a:solidFill>
                    <a:srgbClr val="44536A"/>
                  </a:solidFill>
                  <a:ea typeface="Calibri" panose="020F0502020204030204" pitchFamily="34" charset="0"/>
                  <a:cs typeface="Arial" panose="020B0604020202020204" pitchFamily="34" charset="0"/>
                </a:rPr>
                <a:t>لأولياء</a:t>
              </a:r>
              <a:r>
                <a:rPr lang="en-US" altLang="en-US" sz="825" dirty="0">
                  <a:solidFill>
                    <a:srgbClr val="44536A"/>
                  </a:solidFill>
                  <a:ea typeface="Calibri" panose="020F0502020204030204" pitchFamily="34" charset="0"/>
                  <a:cs typeface="Arial" panose="020B0604020202020204" pitchFamily="34" charset="0"/>
                </a:rPr>
                <a:t> </a:t>
              </a:r>
              <a:r>
                <a:rPr lang="en-US" altLang="en-US" sz="825" dirty="0" err="1">
                  <a:solidFill>
                    <a:srgbClr val="44536A"/>
                  </a:solidFill>
                  <a:ea typeface="Calibri" panose="020F0502020204030204" pitchFamily="34" charset="0"/>
                  <a:cs typeface="Arial" panose="020B0604020202020204" pitchFamily="34" charset="0"/>
                </a:rPr>
                <a:t>الأمور</a:t>
              </a:r>
              <a:endParaRPr lang="en-US" altLang="en-US" dirty="0">
                <a:solidFill>
                  <a:prstClr val="black"/>
                </a:solidFill>
                <a:cs typeface="Arial" panose="020B0604020202020204" pitchFamily="34" charset="0"/>
              </a:endParaRPr>
            </a:p>
          </p:txBody>
        </p:sp>
        <p:sp>
          <p:nvSpPr>
            <p:cNvPr id="2217" name="Text Box 5">
              <a:extLst>
                <a:ext uri="{FF2B5EF4-FFF2-40B4-BE49-F238E27FC236}">
                  <a16:creationId xmlns:a16="http://schemas.microsoft.com/office/drawing/2014/main" id="{DD0813C2-00BB-48E1-B9CA-627D9554AF58}"/>
                </a:ext>
              </a:extLst>
            </p:cNvPr>
            <p:cNvSpPr txBox="1">
              <a:spLocks noChangeArrowheads="1"/>
            </p:cNvSpPr>
            <p:nvPr/>
          </p:nvSpPr>
          <p:spPr bwMode="auto">
            <a:xfrm>
              <a:off x="9932" y="3135"/>
              <a:ext cx="265"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gn="r" defTabSz="685800" rtl="1"/>
              <a:r>
                <a:rPr lang="en-US" altLang="en-US" sz="825" b="1">
                  <a:solidFill>
                    <a:srgbClr val="FFFFFF"/>
                  </a:solidFill>
                  <a:latin typeface="Arial" panose="020B0604020202020204" pitchFamily="34" charset="0"/>
                  <a:ea typeface="Calibri" panose="020F0502020204030204" pitchFamily="34" charset="0"/>
                  <a:cs typeface="Arial" panose="020B0604020202020204" pitchFamily="34" charset="0"/>
                </a:rPr>
                <a:t>12</a:t>
              </a:r>
              <a:endParaRPr lang="en-US" altLang="en-US" sz="1350">
                <a:solidFill>
                  <a:prstClr val="black"/>
                </a:solidFill>
                <a:latin typeface="Arial" panose="020B0604020202020204" pitchFamily="34" charset="0"/>
                <a:cs typeface="Arial" panose="020B0604020202020204" pitchFamily="34" charset="0"/>
              </a:endParaRPr>
            </a:p>
          </p:txBody>
        </p:sp>
        <p:sp>
          <p:nvSpPr>
            <p:cNvPr id="2218" name="Text Box 4">
              <a:extLst>
                <a:ext uri="{FF2B5EF4-FFF2-40B4-BE49-F238E27FC236}">
                  <a16:creationId xmlns:a16="http://schemas.microsoft.com/office/drawing/2014/main" id="{1196BC86-748E-44ED-BD50-51D982244694}"/>
                </a:ext>
              </a:extLst>
            </p:cNvPr>
            <p:cNvSpPr txBox="1">
              <a:spLocks noChangeArrowheads="1"/>
            </p:cNvSpPr>
            <p:nvPr/>
          </p:nvSpPr>
          <p:spPr bwMode="auto">
            <a:xfrm>
              <a:off x="10292" y="3167"/>
              <a:ext cx="2936" cy="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eaLnBrk="0" fontAlgn="base" hangingPunct="0">
                <a:spcBef>
                  <a:spcPct val="0"/>
                </a:spcBef>
                <a:spcAft>
                  <a:spcPct val="0"/>
                </a:spcAft>
                <a:tabLst>
                  <a:tab pos="228600" algn="l"/>
                </a:tabLst>
                <a:defRPr>
                  <a:solidFill>
                    <a:schemeClr val="tx1"/>
                  </a:solidFill>
                  <a:latin typeface="Arial" panose="020B0604020202020204" pitchFamily="34" charset="0"/>
                </a:defRPr>
              </a:lvl1pPr>
              <a:lvl2pPr eaLnBrk="0" fontAlgn="base" hangingPunct="0">
                <a:spcBef>
                  <a:spcPct val="0"/>
                </a:spcBef>
                <a:spcAft>
                  <a:spcPct val="0"/>
                </a:spcAft>
                <a:tabLst>
                  <a:tab pos="228600" algn="l"/>
                </a:tabLst>
                <a:defRPr>
                  <a:solidFill>
                    <a:schemeClr val="tx1"/>
                  </a:solidFill>
                  <a:latin typeface="Arial" panose="020B0604020202020204" pitchFamily="34" charset="0"/>
                </a:defRPr>
              </a:lvl2pPr>
              <a:lvl3pPr eaLnBrk="0" fontAlgn="base" hangingPunct="0">
                <a:spcBef>
                  <a:spcPct val="0"/>
                </a:spcBef>
                <a:spcAft>
                  <a:spcPct val="0"/>
                </a:spcAft>
                <a:tabLst>
                  <a:tab pos="228600" algn="l"/>
                </a:tabLst>
                <a:defRPr>
                  <a:solidFill>
                    <a:schemeClr val="tx1"/>
                  </a:solidFill>
                  <a:latin typeface="Arial" panose="020B0604020202020204" pitchFamily="34" charset="0"/>
                </a:defRPr>
              </a:lvl3pPr>
              <a:lvl4pPr eaLnBrk="0" fontAlgn="base" hangingPunct="0">
                <a:spcBef>
                  <a:spcPct val="0"/>
                </a:spcBef>
                <a:spcAft>
                  <a:spcPct val="0"/>
                </a:spcAft>
                <a:tabLst>
                  <a:tab pos="228600" algn="l"/>
                </a:tabLst>
                <a:defRPr>
                  <a:solidFill>
                    <a:schemeClr val="tx1"/>
                  </a:solidFill>
                  <a:latin typeface="Arial" panose="020B0604020202020204" pitchFamily="34" charset="0"/>
                </a:defRPr>
              </a:lvl4pPr>
              <a:lvl5pPr eaLnBrk="0" fontAlgn="base" hangingPunct="0">
                <a:spcBef>
                  <a:spcPct val="0"/>
                </a:spcBef>
                <a:spcAft>
                  <a:spcPct val="0"/>
                </a:spcAft>
                <a:tabLst>
                  <a:tab pos="228600" algn="l"/>
                </a:tabLst>
                <a:defRPr>
                  <a:solidFill>
                    <a:schemeClr val="tx1"/>
                  </a:solidFill>
                  <a:latin typeface="Arial" panose="020B0604020202020204" pitchFamily="34" charset="0"/>
                </a:defRPr>
              </a:lvl5pPr>
              <a:lvl6pPr eaLnBrk="0" fontAlgn="base" hangingPunct="0">
                <a:spcBef>
                  <a:spcPct val="0"/>
                </a:spcBef>
                <a:spcAft>
                  <a:spcPct val="0"/>
                </a:spcAft>
                <a:tabLst>
                  <a:tab pos="228600" algn="l"/>
                </a:tabLst>
                <a:defRPr>
                  <a:solidFill>
                    <a:schemeClr val="tx1"/>
                  </a:solidFill>
                  <a:latin typeface="Arial" panose="020B0604020202020204" pitchFamily="34" charset="0"/>
                </a:defRPr>
              </a:lvl6pPr>
              <a:lvl7pPr eaLnBrk="0" fontAlgn="base" hangingPunct="0">
                <a:spcBef>
                  <a:spcPct val="0"/>
                </a:spcBef>
                <a:spcAft>
                  <a:spcPct val="0"/>
                </a:spcAft>
                <a:tabLst>
                  <a:tab pos="228600" algn="l"/>
                </a:tabLst>
                <a:defRPr>
                  <a:solidFill>
                    <a:schemeClr val="tx1"/>
                  </a:solidFill>
                  <a:latin typeface="Arial" panose="020B0604020202020204" pitchFamily="34" charset="0"/>
                </a:defRPr>
              </a:lvl7pPr>
              <a:lvl8pPr eaLnBrk="0" fontAlgn="base" hangingPunct="0">
                <a:spcBef>
                  <a:spcPct val="0"/>
                </a:spcBef>
                <a:spcAft>
                  <a:spcPct val="0"/>
                </a:spcAft>
                <a:tabLst>
                  <a:tab pos="228600" algn="l"/>
                </a:tabLst>
                <a:defRPr>
                  <a:solidFill>
                    <a:schemeClr val="tx1"/>
                  </a:solidFill>
                  <a:latin typeface="Arial" panose="020B0604020202020204" pitchFamily="34" charset="0"/>
                </a:defRPr>
              </a:lvl8pPr>
              <a:lvl9pPr eaLnBrk="0" fontAlgn="base" hangingPunct="0">
                <a:spcBef>
                  <a:spcPct val="0"/>
                </a:spcBef>
                <a:spcAft>
                  <a:spcPct val="0"/>
                </a:spcAft>
                <a:tabLst>
                  <a:tab pos="228600" algn="l"/>
                </a:tabLst>
                <a:defRPr>
                  <a:solidFill>
                    <a:schemeClr val="tx1"/>
                  </a:solidFill>
                  <a:latin typeface="Arial" panose="020B0604020202020204" pitchFamily="34" charset="0"/>
                </a:defRPr>
              </a:lvl9pPr>
            </a:lstStyle>
            <a:p>
              <a:pPr algn="ctr" defTabSz="685800" rtl="1">
                <a:tabLst>
                  <a:tab pos="171450" algn="l"/>
                </a:tabLst>
              </a:pPr>
              <a:r>
                <a:rPr lang="en-US" altLang="en-US" sz="825">
                  <a:solidFill>
                    <a:srgbClr val="44536A"/>
                  </a:solidFill>
                  <a:ea typeface="Calibri" panose="020F0502020204030204" pitchFamily="34" charset="0"/>
                  <a:cs typeface="Arial" panose="020B0604020202020204" pitchFamily="34" charset="0"/>
                </a:rPr>
                <a:t>التكلفة</a:t>
              </a:r>
              <a:endParaRPr lang="en-US" altLang="en-US" sz="600">
                <a:solidFill>
                  <a:prstClr val="black"/>
                </a:solidFill>
                <a:cs typeface="Arial" panose="020B0604020202020204" pitchFamily="34" charset="0"/>
              </a:endParaRPr>
            </a:p>
            <a:p>
              <a:pPr algn="r" defTabSz="685800" rtl="1">
                <a:buFontTx/>
                <a:buChar char="•"/>
                <a:tabLst>
                  <a:tab pos="171450" algn="l"/>
                </a:tabLst>
              </a:pPr>
              <a:r>
                <a:rPr lang="en-US" altLang="en-US" sz="825">
                  <a:solidFill>
                    <a:srgbClr val="44536A"/>
                  </a:solidFill>
                  <a:ea typeface="Calibri" panose="020F0502020204030204" pitchFamily="34" charset="0"/>
                  <a:cs typeface="Arial" panose="020B0604020202020204" pitchFamily="34" charset="0"/>
                </a:rPr>
                <a:t>التكاليف المباشرة (مثلا، الرسوم)</a:t>
              </a:r>
              <a:endParaRPr lang="en-US" altLang="en-US" sz="600">
                <a:solidFill>
                  <a:prstClr val="black"/>
                </a:solidFill>
                <a:cs typeface="Arial" panose="020B0604020202020204" pitchFamily="34" charset="0"/>
              </a:endParaRPr>
            </a:p>
            <a:p>
              <a:pPr algn="r" defTabSz="685800" rtl="1">
                <a:buFontTx/>
                <a:buChar char="•"/>
                <a:tabLst>
                  <a:tab pos="171450" algn="l"/>
                </a:tabLst>
              </a:pPr>
              <a:r>
                <a:rPr lang="en-US" altLang="en-US" sz="825">
                  <a:solidFill>
                    <a:srgbClr val="44536A"/>
                  </a:solidFill>
                  <a:ea typeface="Calibri" panose="020F0502020204030204" pitchFamily="34" charset="0"/>
                  <a:cs typeface="Arial" panose="020B0604020202020204" pitchFamily="34" charset="0"/>
                </a:rPr>
                <a:t>التكاليف الضمنية (مثلا، الزي)</a:t>
              </a:r>
              <a:endParaRPr lang="en-US" altLang="en-US" sz="600">
                <a:solidFill>
                  <a:prstClr val="black"/>
                </a:solidFill>
                <a:cs typeface="Arial" panose="020B0604020202020204" pitchFamily="34" charset="0"/>
              </a:endParaRPr>
            </a:p>
            <a:p>
              <a:pPr algn="r" defTabSz="685800" rtl="1">
                <a:buFontTx/>
                <a:buChar char="•"/>
                <a:tabLst>
                  <a:tab pos="171450" algn="l"/>
                </a:tabLst>
              </a:pPr>
              <a:r>
                <a:rPr lang="en-US" altLang="en-US" sz="825">
                  <a:solidFill>
                    <a:srgbClr val="44536A"/>
                  </a:solidFill>
                  <a:ea typeface="Calibri" panose="020F0502020204030204" pitchFamily="34" charset="0"/>
                  <a:cs typeface="Arial" panose="020B0604020202020204" pitchFamily="34" charset="0"/>
                </a:rPr>
                <a:t>التكاليف الإضافية (مثلا، كتب برايل)</a:t>
              </a:r>
              <a:endParaRPr lang="en-US" altLang="en-US" sz="1350">
                <a:solidFill>
                  <a:prstClr val="black"/>
                </a:solidFill>
                <a:cs typeface="Arial" panose="020B0604020202020204" pitchFamily="34" charset="0"/>
              </a:endParaRPr>
            </a:p>
          </p:txBody>
        </p:sp>
        <p:sp>
          <p:nvSpPr>
            <p:cNvPr id="2219" name="Text Box 3">
              <a:extLst>
                <a:ext uri="{FF2B5EF4-FFF2-40B4-BE49-F238E27FC236}">
                  <a16:creationId xmlns:a16="http://schemas.microsoft.com/office/drawing/2014/main" id="{945EF768-8149-4508-9551-296847B05D71}"/>
                </a:ext>
              </a:extLst>
            </p:cNvPr>
            <p:cNvSpPr txBox="1">
              <a:spLocks noChangeArrowheads="1"/>
            </p:cNvSpPr>
            <p:nvPr/>
          </p:nvSpPr>
          <p:spPr bwMode="auto">
            <a:xfrm>
              <a:off x="9934" y="4933"/>
              <a:ext cx="265"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gn="r" defTabSz="685800" rtl="1"/>
              <a:r>
                <a:rPr lang="en-US" altLang="en-US" sz="825" b="1">
                  <a:solidFill>
                    <a:srgbClr val="FFFFFF"/>
                  </a:solidFill>
                  <a:latin typeface="Arial" panose="020B0604020202020204" pitchFamily="34" charset="0"/>
                  <a:ea typeface="Calibri" panose="020F0502020204030204" pitchFamily="34" charset="0"/>
                  <a:cs typeface="Arial" panose="020B0604020202020204" pitchFamily="34" charset="0"/>
                </a:rPr>
                <a:t>13</a:t>
              </a:r>
              <a:endParaRPr lang="en-US" altLang="en-US" sz="1350">
                <a:solidFill>
                  <a:prstClr val="black"/>
                </a:solidFill>
                <a:latin typeface="Arial" panose="020B0604020202020204" pitchFamily="34" charset="0"/>
                <a:cs typeface="Arial" panose="020B0604020202020204" pitchFamily="34" charset="0"/>
              </a:endParaRPr>
            </a:p>
          </p:txBody>
        </p:sp>
        <p:sp>
          <p:nvSpPr>
            <p:cNvPr id="2220" name="Text Box 2">
              <a:extLst>
                <a:ext uri="{FF2B5EF4-FFF2-40B4-BE49-F238E27FC236}">
                  <a16:creationId xmlns:a16="http://schemas.microsoft.com/office/drawing/2014/main" id="{3498B4AF-CFF8-4EAE-985C-BDEB11CB3318}"/>
                </a:ext>
              </a:extLst>
            </p:cNvPr>
            <p:cNvSpPr txBox="1">
              <a:spLocks noChangeArrowheads="1"/>
            </p:cNvSpPr>
            <p:nvPr/>
          </p:nvSpPr>
          <p:spPr bwMode="auto">
            <a:xfrm>
              <a:off x="10282" y="4941"/>
              <a:ext cx="2815" cy="1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eaLnBrk="0" fontAlgn="base" hangingPunct="0">
                <a:spcBef>
                  <a:spcPct val="0"/>
                </a:spcBef>
                <a:spcAft>
                  <a:spcPct val="0"/>
                </a:spcAft>
                <a:tabLst>
                  <a:tab pos="228600" algn="l"/>
                </a:tabLst>
                <a:defRPr>
                  <a:solidFill>
                    <a:schemeClr val="tx1"/>
                  </a:solidFill>
                  <a:latin typeface="Arial" panose="020B0604020202020204" pitchFamily="34" charset="0"/>
                </a:defRPr>
              </a:lvl1pPr>
              <a:lvl2pPr eaLnBrk="0" fontAlgn="base" hangingPunct="0">
                <a:spcBef>
                  <a:spcPct val="0"/>
                </a:spcBef>
                <a:spcAft>
                  <a:spcPct val="0"/>
                </a:spcAft>
                <a:tabLst>
                  <a:tab pos="228600" algn="l"/>
                </a:tabLst>
                <a:defRPr>
                  <a:solidFill>
                    <a:schemeClr val="tx1"/>
                  </a:solidFill>
                  <a:latin typeface="Arial" panose="020B0604020202020204" pitchFamily="34" charset="0"/>
                </a:defRPr>
              </a:lvl2pPr>
              <a:lvl3pPr eaLnBrk="0" fontAlgn="base" hangingPunct="0">
                <a:spcBef>
                  <a:spcPct val="0"/>
                </a:spcBef>
                <a:spcAft>
                  <a:spcPct val="0"/>
                </a:spcAft>
                <a:tabLst>
                  <a:tab pos="228600" algn="l"/>
                </a:tabLst>
                <a:defRPr>
                  <a:solidFill>
                    <a:schemeClr val="tx1"/>
                  </a:solidFill>
                  <a:latin typeface="Arial" panose="020B0604020202020204" pitchFamily="34" charset="0"/>
                </a:defRPr>
              </a:lvl3pPr>
              <a:lvl4pPr eaLnBrk="0" fontAlgn="base" hangingPunct="0">
                <a:spcBef>
                  <a:spcPct val="0"/>
                </a:spcBef>
                <a:spcAft>
                  <a:spcPct val="0"/>
                </a:spcAft>
                <a:tabLst>
                  <a:tab pos="228600" algn="l"/>
                </a:tabLst>
                <a:defRPr>
                  <a:solidFill>
                    <a:schemeClr val="tx1"/>
                  </a:solidFill>
                  <a:latin typeface="Arial" panose="020B0604020202020204" pitchFamily="34" charset="0"/>
                </a:defRPr>
              </a:lvl4pPr>
              <a:lvl5pPr eaLnBrk="0" fontAlgn="base" hangingPunct="0">
                <a:spcBef>
                  <a:spcPct val="0"/>
                </a:spcBef>
                <a:spcAft>
                  <a:spcPct val="0"/>
                </a:spcAft>
                <a:tabLst>
                  <a:tab pos="228600" algn="l"/>
                </a:tabLst>
                <a:defRPr>
                  <a:solidFill>
                    <a:schemeClr val="tx1"/>
                  </a:solidFill>
                  <a:latin typeface="Arial" panose="020B0604020202020204" pitchFamily="34" charset="0"/>
                </a:defRPr>
              </a:lvl5pPr>
              <a:lvl6pPr eaLnBrk="0" fontAlgn="base" hangingPunct="0">
                <a:spcBef>
                  <a:spcPct val="0"/>
                </a:spcBef>
                <a:spcAft>
                  <a:spcPct val="0"/>
                </a:spcAft>
                <a:tabLst>
                  <a:tab pos="228600" algn="l"/>
                </a:tabLst>
                <a:defRPr>
                  <a:solidFill>
                    <a:schemeClr val="tx1"/>
                  </a:solidFill>
                  <a:latin typeface="Arial" panose="020B0604020202020204" pitchFamily="34" charset="0"/>
                </a:defRPr>
              </a:lvl6pPr>
              <a:lvl7pPr eaLnBrk="0" fontAlgn="base" hangingPunct="0">
                <a:spcBef>
                  <a:spcPct val="0"/>
                </a:spcBef>
                <a:spcAft>
                  <a:spcPct val="0"/>
                </a:spcAft>
                <a:tabLst>
                  <a:tab pos="228600" algn="l"/>
                </a:tabLst>
                <a:defRPr>
                  <a:solidFill>
                    <a:schemeClr val="tx1"/>
                  </a:solidFill>
                  <a:latin typeface="Arial" panose="020B0604020202020204" pitchFamily="34" charset="0"/>
                </a:defRPr>
              </a:lvl7pPr>
              <a:lvl8pPr eaLnBrk="0" fontAlgn="base" hangingPunct="0">
                <a:spcBef>
                  <a:spcPct val="0"/>
                </a:spcBef>
                <a:spcAft>
                  <a:spcPct val="0"/>
                </a:spcAft>
                <a:tabLst>
                  <a:tab pos="228600" algn="l"/>
                </a:tabLst>
                <a:defRPr>
                  <a:solidFill>
                    <a:schemeClr val="tx1"/>
                  </a:solidFill>
                  <a:latin typeface="Arial" panose="020B0604020202020204" pitchFamily="34" charset="0"/>
                </a:defRPr>
              </a:lvl8pPr>
              <a:lvl9pPr eaLnBrk="0" fontAlgn="base" hangingPunct="0">
                <a:spcBef>
                  <a:spcPct val="0"/>
                </a:spcBef>
                <a:spcAft>
                  <a:spcPct val="0"/>
                </a:spcAft>
                <a:tabLst>
                  <a:tab pos="228600" algn="l"/>
                </a:tabLst>
                <a:defRPr>
                  <a:solidFill>
                    <a:schemeClr val="tx1"/>
                  </a:solidFill>
                  <a:latin typeface="Arial" panose="020B0604020202020204" pitchFamily="34" charset="0"/>
                </a:defRPr>
              </a:lvl9pPr>
            </a:lstStyle>
            <a:p>
              <a:pPr algn="r" defTabSz="685800" rtl="1">
                <a:tabLst>
                  <a:tab pos="171450" algn="l"/>
                </a:tabLst>
              </a:pPr>
              <a:r>
                <a:rPr lang="en-US" altLang="en-US" sz="825" dirty="0" err="1">
                  <a:solidFill>
                    <a:srgbClr val="44536A"/>
                  </a:solidFill>
                  <a:ea typeface="Calibri" panose="020F0502020204030204" pitchFamily="34" charset="0"/>
                  <a:cs typeface="Arial" panose="020B0604020202020204" pitchFamily="34" charset="0"/>
                </a:rPr>
                <a:t>المخاطر</a:t>
              </a:r>
              <a:r>
                <a:rPr lang="en-US" altLang="en-US" sz="825" dirty="0">
                  <a:solidFill>
                    <a:srgbClr val="44536A"/>
                  </a:solidFill>
                  <a:ea typeface="Calibri" panose="020F0502020204030204" pitchFamily="34" charset="0"/>
                  <a:cs typeface="Arial" panose="020B0604020202020204" pitchFamily="34" charset="0"/>
                </a:rPr>
                <a:t> </a:t>
              </a:r>
              <a:r>
                <a:rPr lang="en-US" altLang="en-US" sz="825" dirty="0" err="1">
                  <a:solidFill>
                    <a:srgbClr val="44536A"/>
                  </a:solidFill>
                  <a:ea typeface="Calibri" panose="020F0502020204030204" pitchFamily="34" charset="0"/>
                  <a:cs typeface="Arial" panose="020B0604020202020204" pitchFamily="34" charset="0"/>
                </a:rPr>
                <a:t>والعوائد</a:t>
              </a:r>
              <a:endParaRPr lang="en-US" altLang="en-US" sz="600" dirty="0">
                <a:solidFill>
                  <a:prstClr val="black"/>
                </a:solidFill>
                <a:cs typeface="Arial" panose="020B0604020202020204" pitchFamily="34" charset="0"/>
              </a:endParaRPr>
            </a:p>
            <a:p>
              <a:pPr algn="r" defTabSz="685800" rtl="1">
                <a:buFontTx/>
                <a:buChar char="•"/>
                <a:tabLst>
                  <a:tab pos="171450" algn="l"/>
                </a:tabLst>
              </a:pPr>
              <a:r>
                <a:rPr lang="en-US" altLang="en-US" sz="825" dirty="0" err="1">
                  <a:solidFill>
                    <a:srgbClr val="44536A"/>
                  </a:solidFill>
                  <a:ea typeface="Calibri" panose="020F0502020204030204" pitchFamily="34" charset="0"/>
                  <a:cs typeface="Arial" panose="020B0604020202020204" pitchFamily="34" charset="0"/>
                </a:rPr>
                <a:t>الأمن</a:t>
              </a:r>
              <a:r>
                <a:rPr lang="en-US" altLang="en-US" sz="825" dirty="0">
                  <a:solidFill>
                    <a:srgbClr val="44536A"/>
                  </a:solidFill>
                  <a:ea typeface="Calibri" panose="020F0502020204030204" pitchFamily="34" charset="0"/>
                  <a:cs typeface="Arial" panose="020B0604020202020204" pitchFamily="34" charset="0"/>
                </a:rPr>
                <a:t>، </a:t>
              </a:r>
              <a:r>
                <a:rPr lang="en-US" altLang="en-US" sz="825" dirty="0" err="1">
                  <a:solidFill>
                    <a:srgbClr val="44536A"/>
                  </a:solidFill>
                  <a:ea typeface="Calibri" panose="020F0502020204030204" pitchFamily="34" charset="0"/>
                  <a:cs typeface="Arial" panose="020B0604020202020204" pitchFamily="34" charset="0"/>
                </a:rPr>
                <a:t>والتنمر</a:t>
              </a:r>
              <a:r>
                <a:rPr lang="en-US" altLang="en-US" sz="825" dirty="0">
                  <a:solidFill>
                    <a:srgbClr val="44536A"/>
                  </a:solidFill>
                  <a:ea typeface="Calibri" panose="020F0502020204030204" pitchFamily="34" charset="0"/>
                  <a:cs typeface="Arial" panose="020B0604020202020204" pitchFamily="34" charset="0"/>
                </a:rPr>
                <a:t>، </a:t>
              </a:r>
              <a:r>
                <a:rPr lang="en-US" altLang="en-US" sz="825" dirty="0" err="1">
                  <a:solidFill>
                    <a:srgbClr val="44536A"/>
                  </a:solidFill>
                  <a:ea typeface="Calibri" panose="020F0502020204030204" pitchFamily="34" charset="0"/>
                  <a:cs typeface="Arial" panose="020B0604020202020204" pitchFamily="34" charset="0"/>
                </a:rPr>
                <a:t>وعدم</a:t>
              </a:r>
              <a:r>
                <a:rPr lang="en-US" altLang="en-US" sz="825" dirty="0">
                  <a:solidFill>
                    <a:srgbClr val="44536A"/>
                  </a:solidFill>
                  <a:ea typeface="Calibri" panose="020F0502020204030204" pitchFamily="34" charset="0"/>
                  <a:cs typeface="Arial" panose="020B0604020202020204" pitchFamily="34" charset="0"/>
                </a:rPr>
                <a:t> </a:t>
              </a:r>
              <a:r>
                <a:rPr lang="en-US" altLang="en-US" sz="825" dirty="0" err="1">
                  <a:solidFill>
                    <a:srgbClr val="44536A"/>
                  </a:solidFill>
                  <a:ea typeface="Calibri" panose="020F0502020204030204" pitchFamily="34" charset="0"/>
                  <a:cs typeface="Arial" panose="020B0604020202020204" pitchFamily="34" charset="0"/>
                </a:rPr>
                <a:t>التسامح</a:t>
              </a:r>
              <a:endParaRPr lang="en-US" altLang="en-US" sz="600" dirty="0">
                <a:solidFill>
                  <a:prstClr val="black"/>
                </a:solidFill>
                <a:cs typeface="Arial" panose="020B0604020202020204" pitchFamily="34" charset="0"/>
              </a:endParaRPr>
            </a:p>
            <a:p>
              <a:pPr algn="r" defTabSz="685800" rtl="1">
                <a:buFontTx/>
                <a:buChar char="•"/>
                <a:tabLst>
                  <a:tab pos="171450" algn="l"/>
                </a:tabLst>
              </a:pPr>
              <a:r>
                <a:rPr lang="en-US" altLang="en-US" sz="825" dirty="0" err="1">
                  <a:solidFill>
                    <a:srgbClr val="44536A"/>
                  </a:solidFill>
                  <a:ea typeface="Calibri" panose="020F0502020204030204" pitchFamily="34" charset="0"/>
                  <a:cs typeface="Arial" panose="020B0604020202020204" pitchFamily="34" charset="0"/>
                </a:rPr>
                <a:t>فرص</a:t>
              </a:r>
              <a:r>
                <a:rPr lang="en-US" altLang="en-US" sz="825" dirty="0">
                  <a:solidFill>
                    <a:srgbClr val="44536A"/>
                  </a:solidFill>
                  <a:ea typeface="Calibri" panose="020F0502020204030204" pitchFamily="34" charset="0"/>
                  <a:cs typeface="Arial" panose="020B0604020202020204" pitchFamily="34" charset="0"/>
                </a:rPr>
                <a:t> </a:t>
              </a:r>
              <a:r>
                <a:rPr lang="en-US" altLang="en-US" sz="825" dirty="0" err="1">
                  <a:solidFill>
                    <a:srgbClr val="44536A"/>
                  </a:solidFill>
                  <a:ea typeface="Calibri" panose="020F0502020204030204" pitchFamily="34" charset="0"/>
                  <a:cs typeface="Arial" panose="020B0604020202020204" pitchFamily="34" charset="0"/>
                </a:rPr>
                <a:t>التطور</a:t>
              </a:r>
              <a:endParaRPr lang="en-US" altLang="en-US" sz="600" dirty="0">
                <a:solidFill>
                  <a:prstClr val="black"/>
                </a:solidFill>
                <a:cs typeface="Arial" panose="020B0604020202020204" pitchFamily="34" charset="0"/>
              </a:endParaRPr>
            </a:p>
            <a:p>
              <a:pPr algn="r" defTabSz="685800" rtl="1">
                <a:buFontTx/>
                <a:buChar char="•"/>
                <a:tabLst>
                  <a:tab pos="171450" algn="l"/>
                </a:tabLst>
              </a:pPr>
              <a:r>
                <a:rPr lang="en-US" altLang="en-US" sz="825" dirty="0" err="1">
                  <a:solidFill>
                    <a:srgbClr val="44536A"/>
                  </a:solidFill>
                  <a:ea typeface="Calibri" panose="020F0502020204030204" pitchFamily="34" charset="0"/>
                  <a:cs typeface="Arial" panose="020B0604020202020204" pitchFamily="34" charset="0"/>
                </a:rPr>
                <a:t>الاحتواء</a:t>
              </a:r>
              <a:r>
                <a:rPr lang="en-US" altLang="en-US" sz="825" dirty="0">
                  <a:solidFill>
                    <a:srgbClr val="44536A"/>
                  </a:solidFill>
                  <a:ea typeface="Calibri" panose="020F0502020204030204" pitchFamily="34" charset="0"/>
                  <a:cs typeface="Arial" panose="020B0604020202020204" pitchFamily="34" charset="0"/>
                </a:rPr>
                <a:t> </a:t>
              </a:r>
              <a:r>
                <a:rPr lang="en-US" altLang="en-US" sz="825" dirty="0" err="1">
                  <a:solidFill>
                    <a:srgbClr val="44536A"/>
                  </a:solidFill>
                  <a:ea typeface="Calibri" panose="020F0502020204030204" pitchFamily="34" charset="0"/>
                  <a:cs typeface="Arial" panose="020B0604020202020204" pitchFamily="34" charset="0"/>
                </a:rPr>
                <a:t>الاجتماعي</a:t>
              </a:r>
              <a:r>
                <a:rPr lang="en-US" altLang="en-US" sz="825" dirty="0">
                  <a:solidFill>
                    <a:srgbClr val="44536A"/>
                  </a:solidFill>
                  <a:ea typeface="Calibri" panose="020F0502020204030204" pitchFamily="34" charset="0"/>
                  <a:cs typeface="Arial" panose="020B0604020202020204" pitchFamily="34" charset="0"/>
                </a:rPr>
                <a:t> </a:t>
              </a:r>
              <a:r>
                <a:rPr lang="en-US" altLang="en-US" sz="825" dirty="0" err="1">
                  <a:solidFill>
                    <a:srgbClr val="44536A"/>
                  </a:solidFill>
                  <a:ea typeface="Calibri" panose="020F0502020204030204" pitchFamily="34" charset="0"/>
                  <a:cs typeface="Arial" panose="020B0604020202020204" pitchFamily="34" charset="0"/>
                </a:rPr>
                <a:t>والمواطنة</a:t>
              </a:r>
              <a:endParaRPr lang="en-US" altLang="en-US" sz="600" dirty="0">
                <a:solidFill>
                  <a:prstClr val="black"/>
                </a:solidFill>
                <a:cs typeface="Arial" panose="020B0604020202020204" pitchFamily="34" charset="0"/>
              </a:endParaRPr>
            </a:p>
            <a:p>
              <a:pPr algn="r" defTabSz="685800" rtl="1">
                <a:buFontTx/>
                <a:buChar char="•"/>
                <a:tabLst>
                  <a:tab pos="171450" algn="l"/>
                </a:tabLst>
              </a:pPr>
              <a:r>
                <a:rPr lang="en-US" altLang="en-US" sz="825" dirty="0" err="1">
                  <a:solidFill>
                    <a:srgbClr val="44536A"/>
                  </a:solidFill>
                  <a:ea typeface="Calibri" panose="020F0502020204030204" pitchFamily="34" charset="0"/>
                  <a:cs typeface="Arial" panose="020B0604020202020204" pitchFamily="34" charset="0"/>
                </a:rPr>
                <a:t>التمكين</a:t>
              </a:r>
              <a:r>
                <a:rPr lang="en-US" altLang="en-US" sz="825" dirty="0">
                  <a:solidFill>
                    <a:srgbClr val="44536A"/>
                  </a:solidFill>
                  <a:ea typeface="Calibri" panose="020F0502020204030204" pitchFamily="34" charset="0"/>
                  <a:cs typeface="Arial" panose="020B0604020202020204" pitchFamily="34" charset="0"/>
                </a:rPr>
                <a:t> </a:t>
              </a:r>
              <a:r>
                <a:rPr lang="en-US" altLang="en-US" sz="825" dirty="0" err="1">
                  <a:solidFill>
                    <a:srgbClr val="44536A"/>
                  </a:solidFill>
                  <a:ea typeface="Calibri" panose="020F0502020204030204" pitchFamily="34" charset="0"/>
                  <a:cs typeface="Arial" panose="020B0604020202020204" pitchFamily="34" charset="0"/>
                </a:rPr>
                <a:t>الاقتصادي</a:t>
              </a:r>
              <a:endParaRPr lang="en-US" altLang="en-US" sz="1350" dirty="0">
                <a:solidFill>
                  <a:prstClr val="black"/>
                </a:solidFill>
                <a:cs typeface="Arial" panose="020B0604020202020204" pitchFamily="34" charset="0"/>
              </a:endParaRPr>
            </a:p>
          </p:txBody>
        </p:sp>
      </p:grpSp>
      <p:pic>
        <p:nvPicPr>
          <p:cNvPr id="2121" name="Picture 2">
            <a:extLst>
              <a:ext uri="{FF2B5EF4-FFF2-40B4-BE49-F238E27FC236}">
                <a16:creationId xmlns:a16="http://schemas.microsoft.com/office/drawing/2014/main" id="{2BEBFE55-6514-484D-AC77-54F47BEEE3B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021" t="5529" r="8044" b="14865"/>
          <a:stretch/>
        </p:blipFill>
        <p:spPr bwMode="auto">
          <a:xfrm>
            <a:off x="50086" y="3830288"/>
            <a:ext cx="1103948" cy="506127"/>
          </a:xfrm>
          <a:prstGeom prst="rect">
            <a:avLst/>
          </a:prstGeom>
          <a:noFill/>
          <a:extLst>
            <a:ext uri="{909E8E84-426E-40DD-AFC4-6F175D3DCCD1}">
              <a14:hiddenFill xmlns:a14="http://schemas.microsoft.com/office/drawing/2010/main">
                <a:solidFill>
                  <a:srgbClr val="FFFFFF"/>
                </a:solidFill>
              </a14:hiddenFill>
            </a:ext>
          </a:extLst>
        </p:spPr>
      </p:pic>
      <p:pic>
        <p:nvPicPr>
          <p:cNvPr id="2221" name="Picture 3">
            <a:extLst>
              <a:ext uri="{FF2B5EF4-FFF2-40B4-BE49-F238E27FC236}">
                <a16:creationId xmlns:a16="http://schemas.microsoft.com/office/drawing/2014/main" id="{6230E0E6-516B-4E92-B278-1A0A9FA2CF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174" y="5136697"/>
            <a:ext cx="611981" cy="648891"/>
          </a:xfrm>
          <a:prstGeom prst="rect">
            <a:avLst/>
          </a:prstGeom>
          <a:noFill/>
          <a:extLst>
            <a:ext uri="{909E8E84-426E-40DD-AFC4-6F175D3DCCD1}">
              <a14:hiddenFill xmlns:a14="http://schemas.microsoft.com/office/drawing/2010/main">
                <a:solidFill>
                  <a:srgbClr val="FFFFFF"/>
                </a:solidFill>
              </a14:hiddenFill>
            </a:ext>
          </a:extLst>
        </p:spPr>
      </p:pic>
      <p:sp>
        <p:nvSpPr>
          <p:cNvPr id="2222" name="Rectangle 108">
            <a:extLst>
              <a:ext uri="{FF2B5EF4-FFF2-40B4-BE49-F238E27FC236}">
                <a16:creationId xmlns:a16="http://schemas.microsoft.com/office/drawing/2014/main" id="{3F52F4CE-072A-4E20-8D73-D01B167F0D55}"/>
              </a:ext>
            </a:extLst>
          </p:cNvPr>
          <p:cNvSpPr>
            <a:spLocks noChangeArrowheads="1"/>
          </p:cNvSpPr>
          <p:nvPr/>
        </p:nvSpPr>
        <p:spPr bwMode="auto">
          <a:xfrm>
            <a:off x="1" y="89020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endParaRPr>
          </a:p>
        </p:txBody>
      </p:sp>
      <p:sp>
        <p:nvSpPr>
          <p:cNvPr id="2223" name="Rectangle 109">
            <a:extLst>
              <a:ext uri="{FF2B5EF4-FFF2-40B4-BE49-F238E27FC236}">
                <a16:creationId xmlns:a16="http://schemas.microsoft.com/office/drawing/2014/main" id="{6EE56B85-2F6B-4106-96A9-CB919D12C87C}"/>
              </a:ext>
            </a:extLst>
          </p:cNvPr>
          <p:cNvSpPr>
            <a:spLocks noChangeArrowheads="1"/>
          </p:cNvSpPr>
          <p:nvPr/>
        </p:nvSpPr>
        <p:spPr bwMode="auto">
          <a:xfrm>
            <a:off x="8981455" y="1107818"/>
            <a:ext cx="16254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r" defTabSz="685800" rtl="1"/>
            <a:r>
              <a:rPr lang="en-US" altLang="en-US" sz="75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endParaRPr lang="en-US" altLang="en-US" sz="1350">
              <a:solidFill>
                <a:prstClr val="black"/>
              </a:solidFill>
              <a:latin typeface="Arial" panose="020B0604020202020204" pitchFamily="34" charset="0"/>
            </a:endParaRPr>
          </a:p>
        </p:txBody>
      </p:sp>
      <p:sp>
        <p:nvSpPr>
          <p:cNvPr id="2224" name="Rectangle 123">
            <a:extLst>
              <a:ext uri="{FF2B5EF4-FFF2-40B4-BE49-F238E27FC236}">
                <a16:creationId xmlns:a16="http://schemas.microsoft.com/office/drawing/2014/main" id="{5B1CDF26-5C3F-4D91-AECC-85F78F6E8075}"/>
              </a:ext>
            </a:extLst>
          </p:cNvPr>
          <p:cNvSpPr>
            <a:spLocks noChangeArrowheads="1"/>
          </p:cNvSpPr>
          <p:nvPr/>
        </p:nvSpPr>
        <p:spPr bwMode="auto">
          <a:xfrm>
            <a:off x="0" y="3022686"/>
            <a:ext cx="193003"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a:endParaRPr lang="en-US" altLang="en-US" sz="750">
              <a:solidFill>
                <a:prstClr val="black"/>
              </a:solidFill>
              <a:latin typeface="Arial" panose="020B0604020202020204" pitchFamily="34" charset="0"/>
              <a:ea typeface="Calibri" panose="020F0502020204030204" pitchFamily="34" charset="0"/>
            </a:endParaRPr>
          </a:p>
          <a:p>
            <a:pPr defTabSz="685800" rtl="1"/>
            <a:r>
              <a:rPr lang="en-US" altLang="en-US" sz="750">
                <a:solidFill>
                  <a:prstClr val="black"/>
                </a:solidFill>
                <a:latin typeface="Arial" panose="020B0604020202020204" pitchFamily="34" charset="0"/>
                <a:ea typeface="Calibri" panose="020F0502020204030204" pitchFamily="34" charset="0"/>
              </a:rPr>
              <a:t> </a:t>
            </a:r>
            <a:endParaRPr lang="en-US" altLang="en-US" sz="600">
              <a:solidFill>
                <a:prstClr val="black"/>
              </a:solidFill>
              <a:latin typeface="Arial" panose="020B0604020202020204" pitchFamily="34" charset="0"/>
            </a:endParaRPr>
          </a:p>
          <a:p>
            <a:pPr defTabSz="685800"/>
            <a:endParaRPr lang="en-US" altLang="en-US" sz="1350">
              <a:solidFill>
                <a:prstClr val="black"/>
              </a:solidFill>
              <a:latin typeface="Arial" panose="020B0604020202020204" pitchFamily="34" charset="0"/>
            </a:endParaRPr>
          </a:p>
        </p:txBody>
      </p:sp>
      <p:sp>
        <p:nvSpPr>
          <p:cNvPr id="2225" name="Rectangle 145">
            <a:extLst>
              <a:ext uri="{FF2B5EF4-FFF2-40B4-BE49-F238E27FC236}">
                <a16:creationId xmlns:a16="http://schemas.microsoft.com/office/drawing/2014/main" id="{BC195D1E-15B8-444B-840C-58622D86A19D}"/>
              </a:ext>
            </a:extLst>
          </p:cNvPr>
          <p:cNvSpPr>
            <a:spLocks noChangeArrowheads="1"/>
          </p:cNvSpPr>
          <p:nvPr/>
        </p:nvSpPr>
        <p:spPr bwMode="auto">
          <a:xfrm>
            <a:off x="3979894" y="7179447"/>
            <a:ext cx="5164106"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r" defTabSz="685800"/>
            <a:endParaRPr lang="en-US" altLang="en-US" sz="750">
              <a:solidFill>
                <a:srgbClr val="A6A6A6"/>
              </a:solidFill>
              <a:latin typeface="Arial" panose="020B0604020202020204" pitchFamily="34" charset="0"/>
              <a:ea typeface="Calibri" panose="020F0502020204030204" pitchFamily="34" charset="0"/>
              <a:cs typeface="Arial" panose="020B0604020202020204" pitchFamily="34" charset="0"/>
            </a:endParaRPr>
          </a:p>
          <a:p>
            <a:pPr algn="r" defTabSz="685800" rtl="1"/>
            <a:r>
              <a:rPr lang="en-US" altLang="en-US" sz="750">
                <a:solidFill>
                  <a:srgbClr val="A6A6A6"/>
                </a:solidFill>
                <a:latin typeface="Arial" panose="020B0604020202020204" pitchFamily="34" charset="0"/>
                <a:ea typeface="Calibri" panose="020F0502020204030204" pitchFamily="34" charset="0"/>
                <a:cs typeface="Arial" panose="020B0604020202020204" pitchFamily="34" charset="0"/>
              </a:rPr>
              <a:t>ورقة عمل طورتها اليونيسيف ومعهد اليونسكو الدولي لتخطيط التربية كمرجع أثناء اجتماع المائدة المستديرة حول تخطيط قطاع التعليم الشامل لذوي الإعاقة (2018).</a:t>
            </a:r>
            <a:endParaRPr lang="en-US" altLang="en-US" sz="135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68112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713FCAB-BAC1-408C-86E9-8D3DDF7E3905}"/>
              </a:ext>
            </a:extLst>
          </p:cNvPr>
          <p:cNvSpPr>
            <a:spLocks noGrp="1"/>
          </p:cNvSpPr>
          <p:nvPr>
            <p:ph type="title"/>
          </p:nvPr>
        </p:nvSpPr>
        <p:spPr>
          <a:xfrm>
            <a:off x="457200" y="325160"/>
            <a:ext cx="7772400" cy="523220"/>
          </a:xfrm>
        </p:spPr>
        <p:txBody>
          <a:bodyPr/>
          <a:lstStyle/>
          <a:p>
            <a:pPr algn="r" rtl="1"/>
            <a:r>
              <a:rPr lang="ar" b="0" i="0" u="none" baseline="0"/>
              <a:t>أهداف المؤتمر</a:t>
            </a:r>
            <a:endParaRPr lang="ar" dirty="0"/>
          </a:p>
        </p:txBody>
      </p:sp>
      <p:sp>
        <p:nvSpPr>
          <p:cNvPr id="5" name="Date Placeholder 4">
            <a:extLst>
              <a:ext uri="{FF2B5EF4-FFF2-40B4-BE49-F238E27FC236}">
                <a16:creationId xmlns:a16="http://schemas.microsoft.com/office/drawing/2014/main" id="{E1114504-D629-4D1C-94EF-658E95BCE62B}"/>
              </a:ext>
            </a:extLst>
          </p:cNvPr>
          <p:cNvSpPr>
            <a:spLocks noGrp="1"/>
          </p:cNvSpPr>
          <p:nvPr>
            <p:ph type="dt" sz="half" idx="13"/>
          </p:nvPr>
        </p:nvSpPr>
        <p:spPr>
          <a:xfrm>
            <a:off x="152400" y="6521450"/>
            <a:ext cx="2133600" cy="184150"/>
          </a:xfrm>
        </p:spPr>
        <p:txBody>
          <a:bodyPr/>
          <a:lstStyle/>
          <a:p>
            <a:pPr algn="r" rtl="1">
              <a:defRPr/>
            </a:pPr>
            <a:fld id="{9F959006-C41C-49A8-BF6C-895F5B83D78E}" type="datetime1">
              <a:rPr lang="en-US"/>
              <a:pPr algn="r" rtl="1">
                <a:defRPr/>
              </a:pPr>
              <a:t>10/27/2019</a:t>
            </a:fld>
            <a:endParaRPr lang="ar"/>
          </a:p>
        </p:txBody>
      </p:sp>
      <p:sp>
        <p:nvSpPr>
          <p:cNvPr id="6" name="Slide Number Placeholder 5">
            <a:extLst>
              <a:ext uri="{FF2B5EF4-FFF2-40B4-BE49-F238E27FC236}">
                <a16:creationId xmlns:a16="http://schemas.microsoft.com/office/drawing/2014/main" id="{9D37788E-D610-4B65-92C8-EEFF2241FFEC}"/>
              </a:ext>
            </a:extLst>
          </p:cNvPr>
          <p:cNvSpPr>
            <a:spLocks noGrp="1"/>
          </p:cNvSpPr>
          <p:nvPr>
            <p:ph type="sldNum" sz="quarter" idx="14"/>
          </p:nvPr>
        </p:nvSpPr>
        <p:spPr>
          <a:xfrm>
            <a:off x="6858000" y="6521450"/>
            <a:ext cx="2133600" cy="184150"/>
          </a:xfrm>
        </p:spPr>
        <p:txBody>
          <a:bodyPr/>
          <a:lstStyle/>
          <a:p>
            <a:pPr algn="l" rtl="1">
              <a:defRPr/>
            </a:pPr>
            <a:fld id="{0579A264-E518-4D83-AE73-294D53D43652}" type="slidenum">
              <a:rPr/>
              <a:pPr algn="l" rtl="1">
                <a:defRPr/>
              </a:pPr>
              <a:t>5</a:t>
            </a:fld>
            <a:endParaRPr lang="ar"/>
          </a:p>
        </p:txBody>
      </p:sp>
      <p:sp>
        <p:nvSpPr>
          <p:cNvPr id="7" name="Rectangle 6">
            <a:extLst>
              <a:ext uri="{FF2B5EF4-FFF2-40B4-BE49-F238E27FC236}">
                <a16:creationId xmlns:a16="http://schemas.microsoft.com/office/drawing/2014/main" id="{5AE96CC6-A25C-4D9E-A032-7140ED07B494}"/>
              </a:ext>
            </a:extLst>
          </p:cNvPr>
          <p:cNvSpPr/>
          <p:nvPr/>
        </p:nvSpPr>
        <p:spPr>
          <a:xfrm>
            <a:off x="466724" y="1079302"/>
            <a:ext cx="8372475" cy="5724644"/>
          </a:xfrm>
          <a:prstGeom prst="rect">
            <a:avLst/>
          </a:prstGeom>
        </p:spPr>
        <p:txBody>
          <a:bodyPr wrap="square">
            <a:spAutoFit/>
          </a:bodyPr>
          <a:lstStyle/>
          <a:p>
            <a:pPr lvl="0" algn="r" rtl="1" eaLnBrk="1" hangingPunct="1">
              <a:spcBef>
                <a:spcPct val="30000"/>
              </a:spcBef>
              <a:spcAft>
                <a:spcPts val="600"/>
              </a:spcAft>
              <a:defRPr/>
            </a:pPr>
            <a:r>
              <a:rPr lang="ar" b="1" i="0" u="none" baseline="0">
                <a:solidFill>
                  <a:schemeClr val="tx2"/>
                </a:solidFill>
              </a:rPr>
              <a:t>أهداف تعلم اليوم الأول:</a:t>
            </a:r>
            <a:endParaRPr lang="ar" dirty="0">
              <a:solidFill>
                <a:schemeClr val="tx2"/>
              </a:solidFill>
            </a:endParaRPr>
          </a:p>
          <a:p>
            <a:pPr marL="515938" lvl="1" indent="-234950" algn="r" rtl="1">
              <a:spcAft>
                <a:spcPts val="600"/>
              </a:spcAft>
              <a:buFont typeface="Arial" panose="020B0604020202020204" pitchFamily="34" charset="0"/>
              <a:buChar char="•"/>
            </a:pPr>
            <a:r>
              <a:rPr lang="ar" b="0" i="0" u="none" baseline="0"/>
              <a:t>استعراض التقدم المحرز مؤخرا في الإلمام بالقراءة والكتابة بالعربية والحساب وفرص التقدم الإضافي. </a:t>
            </a:r>
          </a:p>
          <a:p>
            <a:pPr marL="515938" lvl="1" indent="-234950" algn="r" rtl="1">
              <a:spcAft>
                <a:spcPts val="600"/>
              </a:spcAft>
              <a:buFont typeface="Arial" panose="020B0604020202020204" pitchFamily="34" charset="0"/>
              <a:buChar char="•"/>
            </a:pPr>
            <a:r>
              <a:rPr lang="ar" b="0" i="0" u="none" baseline="0"/>
              <a:t>تحديد أنواع التهميش ومعوقات التعلم.</a:t>
            </a:r>
          </a:p>
          <a:p>
            <a:pPr marL="515938" lvl="1" indent="-234950" algn="r" rtl="1">
              <a:spcAft>
                <a:spcPts val="600"/>
              </a:spcAft>
              <a:buFont typeface="Arial" panose="020B0604020202020204" pitchFamily="34" charset="0"/>
              <a:buChar char="•"/>
            </a:pPr>
            <a:r>
              <a:rPr lang="ar" b="0" i="0" u="none" baseline="0"/>
              <a:t>فهم تطبيق إطار التصميم العالمي للتعلم في سياقات الدولة.</a:t>
            </a:r>
          </a:p>
          <a:p>
            <a:pPr marL="515938" lvl="1" indent="-234950" algn="r" rtl="1">
              <a:spcAft>
                <a:spcPts val="1200"/>
              </a:spcAft>
              <a:buFont typeface="Arial" panose="020B0604020202020204" pitchFamily="34" charset="0"/>
              <a:buChar char="•"/>
            </a:pPr>
            <a:r>
              <a:rPr lang="ar" b="0" i="0" u="none" baseline="0"/>
              <a:t>بدء التخطيط للخطوات التالية في إصلاح الإلمام بالقراءة والكتابة والحساب في ما بين الفرق العاملة بالدولة.</a:t>
            </a:r>
          </a:p>
          <a:p>
            <a:pPr algn="r" rtl="1">
              <a:spcAft>
                <a:spcPts val="600"/>
              </a:spcAft>
            </a:pPr>
            <a:r>
              <a:rPr lang="ar" b="1" i="0" u="none" baseline="0">
                <a:solidFill>
                  <a:schemeClr val="tx2"/>
                </a:solidFill>
              </a:rPr>
              <a:t>أهداف تعلم اليوم الثاني:</a:t>
            </a:r>
            <a:endParaRPr lang="ar" dirty="0">
              <a:solidFill>
                <a:schemeClr val="tx2"/>
              </a:solidFill>
            </a:endParaRPr>
          </a:p>
          <a:p>
            <a:pPr marL="515938" lvl="1" indent="-234950" algn="r" rtl="1">
              <a:spcAft>
                <a:spcPts val="600"/>
              </a:spcAft>
              <a:buFont typeface="Arial" panose="020B0604020202020204" pitchFamily="34" charset="0"/>
              <a:buChar char="•"/>
            </a:pPr>
            <a:r>
              <a:rPr lang="ar" b="0" i="0" u="none" baseline="0"/>
              <a:t>تحديد الممارسات الفضلى في التنمية المهنية للمعلم فيما يتعلق بالبيداغوجيا والتدريس.</a:t>
            </a:r>
          </a:p>
          <a:p>
            <a:pPr marL="515938" lvl="1" indent="-234950" algn="r" rtl="1">
              <a:spcAft>
                <a:spcPts val="1200"/>
              </a:spcAft>
              <a:buFont typeface="Arial" panose="020B0604020202020204" pitchFamily="34" charset="0"/>
              <a:buChar char="•"/>
            </a:pPr>
            <a:r>
              <a:rPr lang="ar" b="0" i="0" u="none" baseline="0"/>
              <a:t>استخدام إطار ريدينغ ماترز لبحث كيفية إستمرار أنظمة الدولة في تعزيز التقدم في الإلمام بالقراءة والكتابة والحساب في الصفوف الإبتدائية.</a:t>
            </a:r>
          </a:p>
          <a:p>
            <a:pPr algn="r" rtl="1">
              <a:spcAft>
                <a:spcPts val="600"/>
              </a:spcAft>
            </a:pPr>
            <a:r>
              <a:rPr lang="ar" b="1" i="0" u="none" baseline="0">
                <a:solidFill>
                  <a:schemeClr val="tx2"/>
                </a:solidFill>
              </a:rPr>
              <a:t>أهداف تعلم اليوم الثالث:</a:t>
            </a:r>
            <a:endParaRPr lang="ar" dirty="0">
              <a:solidFill>
                <a:schemeClr val="tx2"/>
              </a:solidFill>
            </a:endParaRPr>
          </a:p>
          <a:p>
            <a:pPr marL="515938" lvl="1" indent="-234950" algn="r" rtl="1">
              <a:spcAft>
                <a:spcPts val="600"/>
              </a:spcAft>
              <a:buFont typeface="Arial" panose="020B0604020202020204" pitchFamily="34" charset="0"/>
              <a:buChar char="•"/>
            </a:pPr>
            <a:r>
              <a:rPr lang="ar" b="0" i="0" u="none" baseline="0"/>
              <a:t>فهم البيانات والمقاييس في إصلاح التعليم وفي تعميم وتمديد البرامج الناجحة.</a:t>
            </a:r>
          </a:p>
          <a:p>
            <a:pPr marL="515938" lvl="1" indent="-234950" algn="r" rtl="1">
              <a:spcAft>
                <a:spcPts val="600"/>
              </a:spcAft>
              <a:buFont typeface="Arial" panose="020B0604020202020204" pitchFamily="34" charset="0"/>
              <a:buChar char="•"/>
            </a:pPr>
            <a:r>
              <a:rPr lang="ar" b="0" i="0" u="none" baseline="0"/>
              <a:t>تحديد الدروس الأساسية لمؤتمر وضع الآداب وتحديد الخطوات التالية فيما بين الفرق العاملة بالدولة.</a:t>
            </a:r>
          </a:p>
        </p:txBody>
      </p:sp>
    </p:spTree>
    <p:extLst>
      <p:ext uri="{BB962C8B-B14F-4D97-AF65-F5344CB8AC3E}">
        <p14:creationId xmlns:p14="http://schemas.microsoft.com/office/powerpoint/2010/main" val="4131903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4E9A9B-31B8-413F-8770-2D9E758E3149}"/>
              </a:ext>
            </a:extLst>
          </p:cNvPr>
          <p:cNvSpPr>
            <a:spLocks noGrp="1"/>
          </p:cNvSpPr>
          <p:nvPr>
            <p:ph type="title"/>
          </p:nvPr>
        </p:nvSpPr>
        <p:spPr bwMode="auto">
          <a:xfrm>
            <a:off x="686104" y="457200"/>
            <a:ext cx="7772400" cy="914400"/>
          </a:xfrm>
          <a:prstGeom prst="rect">
            <a:avLst/>
          </a:prstGeom>
          <a:noFill/>
          <a:ln>
            <a:noFill/>
          </a:ln>
        </p:spPr>
        <p:txBody>
          <a:bodyPr wrap="square" anchor="b">
            <a:normAutofit/>
          </a:bodyPr>
          <a:lstStyle/>
          <a:p>
            <a:pPr algn="r" rtl="1"/>
            <a:r>
              <a:rPr lang="ar" sz="2800" b="0" i="0" u="none" baseline="0">
                <a:solidFill>
                  <a:srgbClr val="BA0C2F"/>
                </a:solidFill>
              </a:rPr>
              <a:t>برنامج المؤتمر - اليوم الأول</a:t>
            </a:r>
          </a:p>
        </p:txBody>
      </p:sp>
      <p:sp>
        <p:nvSpPr>
          <p:cNvPr id="5" name="Date Placeholder 4">
            <a:extLst>
              <a:ext uri="{FF2B5EF4-FFF2-40B4-BE49-F238E27FC236}">
                <a16:creationId xmlns:a16="http://schemas.microsoft.com/office/drawing/2014/main" id="{4ED684B2-9C4E-4388-B140-9DA74C90909D}"/>
              </a:ext>
            </a:extLst>
          </p:cNvPr>
          <p:cNvSpPr>
            <a:spLocks noGrp="1"/>
          </p:cNvSpPr>
          <p:nvPr>
            <p:ph type="dt" sz="half" idx="10"/>
          </p:nvPr>
        </p:nvSpPr>
        <p:spPr>
          <a:xfrm>
            <a:off x="152400" y="6521450"/>
            <a:ext cx="2133600" cy="184150"/>
          </a:xfrm>
          <a:prstGeom prst="rect">
            <a:avLst/>
          </a:prstGeom>
        </p:spPr>
        <p:txBody>
          <a:bodyPr anchor="ctr">
            <a:normAutofit/>
          </a:bodyPr>
          <a:lstStyle/>
          <a:p>
            <a:pPr algn="r" rtl="1">
              <a:spcAft>
                <a:spcPts val="600"/>
              </a:spcAft>
              <a:defRPr/>
            </a:pPr>
            <a:fld id="{9F959006-C41C-49A8-BF6C-895F5B83D78E}" type="datetime1">
              <a:rPr lang="en-US" sz="600">
                <a:solidFill>
                  <a:srgbClr val="6C6463"/>
                </a:solidFill>
              </a:rPr>
              <a:pPr algn="r" rtl="1">
                <a:spcAft>
                  <a:spcPts val="600"/>
                </a:spcAft>
                <a:defRPr/>
              </a:pPr>
              <a:t>10/27/2019</a:t>
            </a:fld>
            <a:endParaRPr lang="ar" sz="600">
              <a:solidFill>
                <a:srgbClr val="6C6463"/>
              </a:solidFill>
            </a:endParaRPr>
          </a:p>
        </p:txBody>
      </p:sp>
      <p:sp>
        <p:nvSpPr>
          <p:cNvPr id="6" name="Slide Number Placeholder 5">
            <a:extLst>
              <a:ext uri="{FF2B5EF4-FFF2-40B4-BE49-F238E27FC236}">
                <a16:creationId xmlns:a16="http://schemas.microsoft.com/office/drawing/2014/main" id="{758537E8-2CAE-41D5-B6C3-DC7A3AA87958}"/>
              </a:ext>
            </a:extLst>
          </p:cNvPr>
          <p:cNvSpPr>
            <a:spLocks noGrp="1"/>
          </p:cNvSpPr>
          <p:nvPr>
            <p:ph type="sldNum" sz="quarter" idx="11"/>
          </p:nvPr>
        </p:nvSpPr>
        <p:spPr>
          <a:xfrm>
            <a:off x="6858000" y="6521450"/>
            <a:ext cx="2133600" cy="184150"/>
          </a:xfrm>
          <a:prstGeom prst="rect">
            <a:avLst/>
          </a:prstGeom>
        </p:spPr>
        <p:txBody>
          <a:bodyPr anchor="ctr">
            <a:normAutofit/>
          </a:bodyPr>
          <a:lstStyle/>
          <a:p>
            <a:pPr algn="l" rtl="1">
              <a:spcAft>
                <a:spcPts val="600"/>
              </a:spcAft>
              <a:defRPr/>
            </a:pPr>
            <a:fld id="{0579A264-E518-4D83-AE73-294D53D43652}" type="slidenum">
              <a:rPr sz="600">
                <a:solidFill>
                  <a:srgbClr val="6C6463"/>
                </a:solidFill>
              </a:rPr>
              <a:pPr algn="l" rtl="1">
                <a:spcAft>
                  <a:spcPts val="600"/>
                </a:spcAft>
                <a:defRPr/>
              </a:pPr>
              <a:t>6</a:t>
            </a:fld>
            <a:endParaRPr lang="ar" sz="600">
              <a:solidFill>
                <a:srgbClr val="6C6463"/>
              </a:solidFill>
            </a:endParaRPr>
          </a:p>
        </p:txBody>
      </p:sp>
      <p:graphicFrame>
        <p:nvGraphicFramePr>
          <p:cNvPr id="8" name="Content Placeholder 1">
            <a:extLst>
              <a:ext uri="{FF2B5EF4-FFF2-40B4-BE49-F238E27FC236}">
                <a16:creationId xmlns:a16="http://schemas.microsoft.com/office/drawing/2014/main" id="{9E1D55C5-EA4F-4EA8-A22C-D843F5DA962D}"/>
              </a:ext>
            </a:extLst>
          </p:cNvPr>
          <p:cNvGraphicFramePr>
            <a:graphicFrameLocks noGrp="1"/>
          </p:cNvGraphicFramePr>
          <p:nvPr>
            <p:ph idx="1"/>
            <p:extLst>
              <p:ext uri="{D42A27DB-BD31-4B8C-83A1-F6EECF244321}">
                <p14:modId xmlns:p14="http://schemas.microsoft.com/office/powerpoint/2010/main" val="3928411583"/>
              </p:ext>
            </p:extLst>
          </p:nvPr>
        </p:nvGraphicFramePr>
        <p:xfrm>
          <a:off x="685800" y="1600200"/>
          <a:ext cx="7772400"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953197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4E9A9B-31B8-413F-8770-2D9E758E3149}"/>
              </a:ext>
            </a:extLst>
          </p:cNvPr>
          <p:cNvSpPr>
            <a:spLocks noGrp="1"/>
          </p:cNvSpPr>
          <p:nvPr>
            <p:ph type="title"/>
          </p:nvPr>
        </p:nvSpPr>
        <p:spPr bwMode="auto">
          <a:xfrm>
            <a:off x="686104" y="457200"/>
            <a:ext cx="7772400" cy="914400"/>
          </a:xfrm>
          <a:prstGeom prst="rect">
            <a:avLst/>
          </a:prstGeom>
          <a:noFill/>
          <a:ln>
            <a:noFill/>
          </a:ln>
        </p:spPr>
        <p:txBody>
          <a:bodyPr wrap="square" anchor="b">
            <a:normAutofit/>
          </a:bodyPr>
          <a:lstStyle/>
          <a:p>
            <a:pPr algn="r" rtl="1"/>
            <a:r>
              <a:rPr lang="ar" sz="2800" b="0" i="0" u="none" baseline="0">
                <a:solidFill>
                  <a:srgbClr val="BA0C2F"/>
                </a:solidFill>
              </a:rPr>
              <a:t>برنامج المؤتمر - اليوم الثاني</a:t>
            </a:r>
          </a:p>
        </p:txBody>
      </p:sp>
      <p:sp>
        <p:nvSpPr>
          <p:cNvPr id="5" name="Date Placeholder 4">
            <a:extLst>
              <a:ext uri="{FF2B5EF4-FFF2-40B4-BE49-F238E27FC236}">
                <a16:creationId xmlns:a16="http://schemas.microsoft.com/office/drawing/2014/main" id="{4ED684B2-9C4E-4388-B140-9DA74C90909D}"/>
              </a:ext>
            </a:extLst>
          </p:cNvPr>
          <p:cNvSpPr>
            <a:spLocks noGrp="1"/>
          </p:cNvSpPr>
          <p:nvPr>
            <p:ph type="dt" sz="half" idx="10"/>
          </p:nvPr>
        </p:nvSpPr>
        <p:spPr>
          <a:xfrm>
            <a:off x="152400" y="6521450"/>
            <a:ext cx="2133600" cy="184150"/>
          </a:xfrm>
          <a:prstGeom prst="rect">
            <a:avLst/>
          </a:prstGeom>
        </p:spPr>
        <p:txBody>
          <a:bodyPr anchor="ctr">
            <a:normAutofit/>
          </a:bodyPr>
          <a:lstStyle/>
          <a:p>
            <a:pPr algn="r" rtl="1">
              <a:spcAft>
                <a:spcPts val="600"/>
              </a:spcAft>
              <a:defRPr/>
            </a:pPr>
            <a:fld id="{9F959006-C41C-49A8-BF6C-895F5B83D78E}" type="datetime1">
              <a:rPr lang="en-US" sz="600">
                <a:solidFill>
                  <a:srgbClr val="6C6463"/>
                </a:solidFill>
              </a:rPr>
              <a:pPr algn="r" rtl="1">
                <a:spcAft>
                  <a:spcPts val="600"/>
                </a:spcAft>
                <a:defRPr/>
              </a:pPr>
              <a:t>10/27/2019</a:t>
            </a:fld>
            <a:endParaRPr lang="ar" sz="600">
              <a:solidFill>
                <a:srgbClr val="6C6463"/>
              </a:solidFill>
            </a:endParaRPr>
          </a:p>
        </p:txBody>
      </p:sp>
      <p:sp>
        <p:nvSpPr>
          <p:cNvPr id="6" name="Slide Number Placeholder 5">
            <a:extLst>
              <a:ext uri="{FF2B5EF4-FFF2-40B4-BE49-F238E27FC236}">
                <a16:creationId xmlns:a16="http://schemas.microsoft.com/office/drawing/2014/main" id="{758537E8-2CAE-41D5-B6C3-DC7A3AA87958}"/>
              </a:ext>
            </a:extLst>
          </p:cNvPr>
          <p:cNvSpPr>
            <a:spLocks noGrp="1"/>
          </p:cNvSpPr>
          <p:nvPr>
            <p:ph type="sldNum" sz="quarter" idx="11"/>
          </p:nvPr>
        </p:nvSpPr>
        <p:spPr>
          <a:xfrm>
            <a:off x="6858000" y="6521450"/>
            <a:ext cx="2133600" cy="184150"/>
          </a:xfrm>
          <a:prstGeom prst="rect">
            <a:avLst/>
          </a:prstGeom>
        </p:spPr>
        <p:txBody>
          <a:bodyPr anchor="ctr">
            <a:normAutofit/>
          </a:bodyPr>
          <a:lstStyle/>
          <a:p>
            <a:pPr algn="l" rtl="1">
              <a:spcAft>
                <a:spcPts val="600"/>
              </a:spcAft>
              <a:defRPr/>
            </a:pPr>
            <a:fld id="{0579A264-E518-4D83-AE73-294D53D43652}" type="slidenum">
              <a:rPr sz="600">
                <a:solidFill>
                  <a:srgbClr val="6C6463"/>
                </a:solidFill>
              </a:rPr>
              <a:pPr algn="l" rtl="1">
                <a:spcAft>
                  <a:spcPts val="600"/>
                </a:spcAft>
                <a:defRPr/>
              </a:pPr>
              <a:t>7</a:t>
            </a:fld>
            <a:endParaRPr lang="ar" sz="600">
              <a:solidFill>
                <a:srgbClr val="6C6463"/>
              </a:solidFill>
            </a:endParaRPr>
          </a:p>
        </p:txBody>
      </p:sp>
      <p:graphicFrame>
        <p:nvGraphicFramePr>
          <p:cNvPr id="8" name="Content Placeholder 1">
            <a:extLst>
              <a:ext uri="{FF2B5EF4-FFF2-40B4-BE49-F238E27FC236}">
                <a16:creationId xmlns:a16="http://schemas.microsoft.com/office/drawing/2014/main" id="{49BE5F7D-74C5-4382-9B7A-9A7EACB40821}"/>
              </a:ext>
            </a:extLst>
          </p:cNvPr>
          <p:cNvGraphicFramePr>
            <a:graphicFrameLocks noGrp="1"/>
          </p:cNvGraphicFramePr>
          <p:nvPr>
            <p:ph idx="1"/>
            <p:extLst>
              <p:ext uri="{D42A27DB-BD31-4B8C-83A1-F6EECF244321}">
                <p14:modId xmlns:p14="http://schemas.microsoft.com/office/powerpoint/2010/main" val="1357560434"/>
              </p:ext>
            </p:extLst>
          </p:nvPr>
        </p:nvGraphicFramePr>
        <p:xfrm>
          <a:off x="685800" y="1600200"/>
          <a:ext cx="7772400" cy="2819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0" name="Content Placeholder 1">
            <a:extLst>
              <a:ext uri="{FF2B5EF4-FFF2-40B4-BE49-F238E27FC236}">
                <a16:creationId xmlns:a16="http://schemas.microsoft.com/office/drawing/2014/main" id="{816F3072-A9DE-47B0-9A94-4E0CE8C71D0E}"/>
              </a:ext>
            </a:extLst>
          </p:cNvPr>
          <p:cNvGraphicFramePr>
            <a:graphicFrameLocks/>
          </p:cNvGraphicFramePr>
          <p:nvPr>
            <p:extLst>
              <p:ext uri="{D42A27DB-BD31-4B8C-83A1-F6EECF244321}">
                <p14:modId xmlns:p14="http://schemas.microsoft.com/office/powerpoint/2010/main" val="1314301126"/>
              </p:ext>
            </p:extLst>
          </p:nvPr>
        </p:nvGraphicFramePr>
        <p:xfrm>
          <a:off x="152400" y="4038600"/>
          <a:ext cx="8990384" cy="28194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nvGrpSpPr>
          <p:cNvPr id="2" name="Group 1">
            <a:extLst>
              <a:ext uri="{FF2B5EF4-FFF2-40B4-BE49-F238E27FC236}">
                <a16:creationId xmlns:a16="http://schemas.microsoft.com/office/drawing/2014/main" id="{C9FDA84D-8422-4582-A3DE-16BB3C12E5DA}"/>
              </a:ext>
            </a:extLst>
          </p:cNvPr>
          <p:cNvGrpSpPr/>
          <p:nvPr/>
        </p:nvGrpSpPr>
        <p:grpSpPr>
          <a:xfrm>
            <a:off x="762304" y="3855720"/>
            <a:ext cx="7772400" cy="944880"/>
            <a:chOff x="686104" y="3855720"/>
            <a:chExt cx="7772400" cy="944880"/>
          </a:xfrm>
        </p:grpSpPr>
        <p:cxnSp>
          <p:nvCxnSpPr>
            <p:cNvPr id="14" name="Straight Connector 13">
              <a:extLst>
                <a:ext uri="{FF2B5EF4-FFF2-40B4-BE49-F238E27FC236}">
                  <a16:creationId xmlns:a16="http://schemas.microsoft.com/office/drawing/2014/main" id="{D35CAFA5-BE6D-48E3-AAD3-24D98B027790}"/>
                </a:ext>
              </a:extLst>
            </p:cNvPr>
            <p:cNvCxnSpPr/>
            <p:nvPr/>
          </p:nvCxnSpPr>
          <p:spPr>
            <a:xfrm>
              <a:off x="686104" y="4495800"/>
              <a:ext cx="7772096" cy="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431DFAEA-609C-4023-B717-8F92886CC182}"/>
                </a:ext>
              </a:extLst>
            </p:cNvPr>
            <p:cNvCxnSpPr/>
            <p:nvPr/>
          </p:nvCxnSpPr>
          <p:spPr>
            <a:xfrm>
              <a:off x="686104" y="4495800"/>
              <a:ext cx="0" cy="30480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34F1BEEC-3E85-4A0B-A4CE-C9AADCB4457B}"/>
                </a:ext>
              </a:extLst>
            </p:cNvPr>
            <p:cNvCxnSpPr/>
            <p:nvPr/>
          </p:nvCxnSpPr>
          <p:spPr>
            <a:xfrm>
              <a:off x="2057400" y="4495800"/>
              <a:ext cx="0" cy="30480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656E7116-6EE9-40D1-97A3-95BC6CFD2398}"/>
                </a:ext>
              </a:extLst>
            </p:cNvPr>
            <p:cNvCxnSpPr/>
            <p:nvPr/>
          </p:nvCxnSpPr>
          <p:spPr>
            <a:xfrm>
              <a:off x="3276600" y="4495800"/>
              <a:ext cx="0" cy="30480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EAC0D3FD-B58B-466B-BFE0-2C69C8856B94}"/>
                </a:ext>
              </a:extLst>
            </p:cNvPr>
            <p:cNvCxnSpPr/>
            <p:nvPr/>
          </p:nvCxnSpPr>
          <p:spPr>
            <a:xfrm>
              <a:off x="4572000" y="4495800"/>
              <a:ext cx="0" cy="30480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2587A4FE-8C92-42F3-8BBD-3C0E028BCFAA}"/>
                </a:ext>
              </a:extLst>
            </p:cNvPr>
            <p:cNvCxnSpPr/>
            <p:nvPr/>
          </p:nvCxnSpPr>
          <p:spPr>
            <a:xfrm>
              <a:off x="5867400" y="4495800"/>
              <a:ext cx="0" cy="30480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EB132FEA-F577-4D55-9500-DCA2FF328244}"/>
                </a:ext>
              </a:extLst>
            </p:cNvPr>
            <p:cNvCxnSpPr/>
            <p:nvPr/>
          </p:nvCxnSpPr>
          <p:spPr>
            <a:xfrm>
              <a:off x="7086600" y="4495800"/>
              <a:ext cx="0" cy="30480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4C455114-1695-478A-B77E-4809B4636C46}"/>
                </a:ext>
              </a:extLst>
            </p:cNvPr>
            <p:cNvCxnSpPr/>
            <p:nvPr/>
          </p:nvCxnSpPr>
          <p:spPr>
            <a:xfrm>
              <a:off x="8458504" y="4495800"/>
              <a:ext cx="0" cy="30480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05C394A2-B8CF-4FAA-9775-CC6A38C13803}"/>
                </a:ext>
              </a:extLst>
            </p:cNvPr>
            <p:cNvCxnSpPr>
              <a:cxnSpLocks/>
            </p:cNvCxnSpPr>
            <p:nvPr/>
          </p:nvCxnSpPr>
          <p:spPr>
            <a:xfrm>
              <a:off x="4572000" y="3855720"/>
              <a:ext cx="304" cy="64008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5475839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7E7E5"/>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4E9A9B-31B8-413F-8770-2D9E758E3149}"/>
              </a:ext>
            </a:extLst>
          </p:cNvPr>
          <p:cNvSpPr>
            <a:spLocks noGrp="1"/>
          </p:cNvSpPr>
          <p:nvPr>
            <p:ph type="title"/>
          </p:nvPr>
        </p:nvSpPr>
        <p:spPr bwMode="auto">
          <a:xfrm>
            <a:off x="686104" y="457200"/>
            <a:ext cx="7772400" cy="914400"/>
          </a:xfrm>
          <a:prstGeom prst="rect">
            <a:avLst/>
          </a:prstGeom>
          <a:noFill/>
          <a:ln>
            <a:noFill/>
          </a:ln>
        </p:spPr>
        <p:txBody>
          <a:bodyPr wrap="square" anchor="b">
            <a:normAutofit/>
          </a:bodyPr>
          <a:lstStyle/>
          <a:p>
            <a:pPr algn="r" rtl="1"/>
            <a:r>
              <a:rPr lang="ar" sz="2800" b="0" i="0" u="none" baseline="0">
                <a:solidFill>
                  <a:srgbClr val="BA0C2F"/>
                </a:solidFill>
              </a:rPr>
              <a:t>برنامج المؤتمر - اليوم الثالث</a:t>
            </a:r>
          </a:p>
        </p:txBody>
      </p:sp>
      <p:sp>
        <p:nvSpPr>
          <p:cNvPr id="5" name="Date Placeholder 4">
            <a:extLst>
              <a:ext uri="{FF2B5EF4-FFF2-40B4-BE49-F238E27FC236}">
                <a16:creationId xmlns:a16="http://schemas.microsoft.com/office/drawing/2014/main" id="{4ED684B2-9C4E-4388-B140-9DA74C90909D}"/>
              </a:ext>
            </a:extLst>
          </p:cNvPr>
          <p:cNvSpPr>
            <a:spLocks noGrp="1"/>
          </p:cNvSpPr>
          <p:nvPr>
            <p:ph type="dt" sz="half" idx="10"/>
          </p:nvPr>
        </p:nvSpPr>
        <p:spPr>
          <a:xfrm>
            <a:off x="152400" y="6521450"/>
            <a:ext cx="2133600" cy="184150"/>
          </a:xfrm>
          <a:prstGeom prst="rect">
            <a:avLst/>
          </a:prstGeom>
        </p:spPr>
        <p:txBody>
          <a:bodyPr anchor="ctr">
            <a:normAutofit/>
          </a:bodyPr>
          <a:lstStyle/>
          <a:p>
            <a:pPr algn="r" rtl="1">
              <a:spcAft>
                <a:spcPts val="600"/>
              </a:spcAft>
              <a:defRPr/>
            </a:pPr>
            <a:fld id="{9F959006-C41C-49A8-BF6C-895F5B83D78E}" type="datetime1">
              <a:rPr lang="en-US" sz="600">
                <a:solidFill>
                  <a:srgbClr val="6C6463"/>
                </a:solidFill>
              </a:rPr>
              <a:pPr algn="r" rtl="1">
                <a:spcAft>
                  <a:spcPts val="600"/>
                </a:spcAft>
                <a:defRPr/>
              </a:pPr>
              <a:t>10/27/2019</a:t>
            </a:fld>
            <a:endParaRPr lang="ar" sz="600">
              <a:solidFill>
                <a:srgbClr val="6C6463"/>
              </a:solidFill>
            </a:endParaRPr>
          </a:p>
        </p:txBody>
      </p:sp>
      <p:sp>
        <p:nvSpPr>
          <p:cNvPr id="6" name="Slide Number Placeholder 5">
            <a:extLst>
              <a:ext uri="{FF2B5EF4-FFF2-40B4-BE49-F238E27FC236}">
                <a16:creationId xmlns:a16="http://schemas.microsoft.com/office/drawing/2014/main" id="{758537E8-2CAE-41D5-B6C3-DC7A3AA87958}"/>
              </a:ext>
            </a:extLst>
          </p:cNvPr>
          <p:cNvSpPr>
            <a:spLocks noGrp="1"/>
          </p:cNvSpPr>
          <p:nvPr>
            <p:ph type="sldNum" sz="quarter" idx="11"/>
          </p:nvPr>
        </p:nvSpPr>
        <p:spPr>
          <a:xfrm>
            <a:off x="6858000" y="6521450"/>
            <a:ext cx="2133600" cy="184150"/>
          </a:xfrm>
          <a:prstGeom prst="rect">
            <a:avLst/>
          </a:prstGeom>
        </p:spPr>
        <p:txBody>
          <a:bodyPr anchor="ctr">
            <a:normAutofit/>
          </a:bodyPr>
          <a:lstStyle/>
          <a:p>
            <a:pPr algn="l" rtl="1">
              <a:spcAft>
                <a:spcPts val="600"/>
              </a:spcAft>
              <a:defRPr/>
            </a:pPr>
            <a:fld id="{0579A264-E518-4D83-AE73-294D53D43652}" type="slidenum">
              <a:rPr sz="600">
                <a:solidFill>
                  <a:srgbClr val="6C6463"/>
                </a:solidFill>
              </a:rPr>
              <a:pPr algn="l" rtl="1">
                <a:spcAft>
                  <a:spcPts val="600"/>
                </a:spcAft>
                <a:defRPr/>
              </a:pPr>
              <a:t>8</a:t>
            </a:fld>
            <a:endParaRPr lang="ar" sz="600">
              <a:solidFill>
                <a:srgbClr val="6C6463"/>
              </a:solidFill>
            </a:endParaRPr>
          </a:p>
        </p:txBody>
      </p:sp>
      <p:graphicFrame>
        <p:nvGraphicFramePr>
          <p:cNvPr id="8" name="Content Placeholder 1">
            <a:extLst>
              <a:ext uri="{FF2B5EF4-FFF2-40B4-BE49-F238E27FC236}">
                <a16:creationId xmlns:a16="http://schemas.microsoft.com/office/drawing/2014/main" id="{49BE5F7D-74C5-4382-9B7A-9A7EACB40821}"/>
              </a:ext>
            </a:extLst>
          </p:cNvPr>
          <p:cNvGraphicFramePr>
            <a:graphicFrameLocks noGrp="1"/>
          </p:cNvGraphicFramePr>
          <p:nvPr>
            <p:ph idx="1"/>
            <p:extLst>
              <p:ext uri="{D42A27DB-BD31-4B8C-83A1-F6EECF244321}">
                <p14:modId xmlns:p14="http://schemas.microsoft.com/office/powerpoint/2010/main" val="670271811"/>
              </p:ext>
            </p:extLst>
          </p:nvPr>
        </p:nvGraphicFramePr>
        <p:xfrm>
          <a:off x="685800" y="1600200"/>
          <a:ext cx="7772400" cy="2819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0" name="Content Placeholder 1">
            <a:extLst>
              <a:ext uri="{FF2B5EF4-FFF2-40B4-BE49-F238E27FC236}">
                <a16:creationId xmlns:a16="http://schemas.microsoft.com/office/drawing/2014/main" id="{816F3072-A9DE-47B0-9A94-4E0CE8C71D0E}"/>
              </a:ext>
            </a:extLst>
          </p:cNvPr>
          <p:cNvGraphicFramePr>
            <a:graphicFrameLocks/>
          </p:cNvGraphicFramePr>
          <p:nvPr>
            <p:extLst>
              <p:ext uri="{D42A27DB-BD31-4B8C-83A1-F6EECF244321}">
                <p14:modId xmlns:p14="http://schemas.microsoft.com/office/powerpoint/2010/main" val="1655620489"/>
              </p:ext>
            </p:extLst>
          </p:nvPr>
        </p:nvGraphicFramePr>
        <p:xfrm>
          <a:off x="228600" y="4026310"/>
          <a:ext cx="8686800" cy="28194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nvGrpSpPr>
          <p:cNvPr id="25" name="Group 24">
            <a:extLst>
              <a:ext uri="{FF2B5EF4-FFF2-40B4-BE49-F238E27FC236}">
                <a16:creationId xmlns:a16="http://schemas.microsoft.com/office/drawing/2014/main" id="{3E27C005-8026-41BC-9556-2C4F12384FA4}"/>
              </a:ext>
            </a:extLst>
          </p:cNvPr>
          <p:cNvGrpSpPr/>
          <p:nvPr/>
        </p:nvGrpSpPr>
        <p:grpSpPr>
          <a:xfrm>
            <a:off x="686104" y="4026310"/>
            <a:ext cx="7772400" cy="774290"/>
            <a:chOff x="686104" y="4026310"/>
            <a:chExt cx="7772400" cy="774290"/>
          </a:xfrm>
        </p:grpSpPr>
        <p:cxnSp>
          <p:nvCxnSpPr>
            <p:cNvPr id="26" name="Straight Connector 25">
              <a:extLst>
                <a:ext uri="{FF2B5EF4-FFF2-40B4-BE49-F238E27FC236}">
                  <a16:creationId xmlns:a16="http://schemas.microsoft.com/office/drawing/2014/main" id="{BAA3067A-405C-4D4D-8B63-C904B8742E24}"/>
                </a:ext>
              </a:extLst>
            </p:cNvPr>
            <p:cNvCxnSpPr/>
            <p:nvPr/>
          </p:nvCxnSpPr>
          <p:spPr>
            <a:xfrm>
              <a:off x="686104" y="4495800"/>
              <a:ext cx="7772096"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41277877-8C69-4CCF-8F0A-939875F51222}"/>
                </a:ext>
              </a:extLst>
            </p:cNvPr>
            <p:cNvCxnSpPr/>
            <p:nvPr/>
          </p:nvCxnSpPr>
          <p:spPr>
            <a:xfrm>
              <a:off x="686104" y="4495800"/>
              <a:ext cx="0" cy="30480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C486E6D1-D407-4E5E-ADA0-43A738D2C4BE}"/>
                </a:ext>
              </a:extLst>
            </p:cNvPr>
            <p:cNvCxnSpPr/>
            <p:nvPr/>
          </p:nvCxnSpPr>
          <p:spPr>
            <a:xfrm>
              <a:off x="2057400" y="4495800"/>
              <a:ext cx="0" cy="30480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78E34049-1F88-4E92-A915-C65F6195F2C7}"/>
                </a:ext>
              </a:extLst>
            </p:cNvPr>
            <p:cNvCxnSpPr/>
            <p:nvPr/>
          </p:nvCxnSpPr>
          <p:spPr>
            <a:xfrm>
              <a:off x="3276600" y="4495800"/>
              <a:ext cx="0" cy="30480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9F0C787A-C292-401A-8B1D-E367DD8B3540}"/>
                </a:ext>
              </a:extLst>
            </p:cNvPr>
            <p:cNvCxnSpPr/>
            <p:nvPr/>
          </p:nvCxnSpPr>
          <p:spPr>
            <a:xfrm>
              <a:off x="4572000" y="4495800"/>
              <a:ext cx="0" cy="30480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AEB8921C-C675-4530-94BE-A5C74207E2A4}"/>
                </a:ext>
              </a:extLst>
            </p:cNvPr>
            <p:cNvCxnSpPr/>
            <p:nvPr/>
          </p:nvCxnSpPr>
          <p:spPr>
            <a:xfrm>
              <a:off x="5867400" y="4495800"/>
              <a:ext cx="0" cy="30480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4BB4BC88-FA11-4D05-8957-FFC3B75A1801}"/>
                </a:ext>
              </a:extLst>
            </p:cNvPr>
            <p:cNvCxnSpPr/>
            <p:nvPr/>
          </p:nvCxnSpPr>
          <p:spPr>
            <a:xfrm>
              <a:off x="7086600" y="4495800"/>
              <a:ext cx="0" cy="30480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092CBC22-10B0-47A7-8C4C-AD062F4F4B1F}"/>
                </a:ext>
              </a:extLst>
            </p:cNvPr>
            <p:cNvCxnSpPr/>
            <p:nvPr/>
          </p:nvCxnSpPr>
          <p:spPr>
            <a:xfrm>
              <a:off x="8458504" y="4495800"/>
              <a:ext cx="0" cy="30480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CA0F86BA-FB43-4C6D-9920-11786B96F97C}"/>
                </a:ext>
              </a:extLst>
            </p:cNvPr>
            <p:cNvCxnSpPr>
              <a:cxnSpLocks/>
            </p:cNvCxnSpPr>
            <p:nvPr/>
          </p:nvCxnSpPr>
          <p:spPr>
            <a:xfrm>
              <a:off x="4572000" y="4026310"/>
              <a:ext cx="304" cy="46949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4073736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Footer Placeholder 2">
            <a:extLst>
              <a:ext uri="{FF2B5EF4-FFF2-40B4-BE49-F238E27FC236}">
                <a16:creationId xmlns:a16="http://schemas.microsoft.com/office/drawing/2014/main" id="{A9B77695-0DD8-4A9D-8603-D4096C60E7C7}"/>
              </a:ext>
            </a:extLst>
          </p:cNvPr>
          <p:cNvSpPr>
            <a:spLocks noGrp="1" noChangeArrowheads="1"/>
          </p:cNvSpPr>
          <p:nvPr>
            <p:ph type="ftr" sz="quarter" idx="3"/>
          </p:nvPr>
        </p:nvSpPr>
        <p:spPr bwMode="auto">
          <a:xfrm>
            <a:off x="3124200" y="6521450"/>
            <a:ext cx="2895600" cy="1841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fontAlgn="base">
              <a:spcBef>
                <a:spcPct val="0"/>
              </a:spcBef>
              <a:spcAft>
                <a:spcPct val="0"/>
              </a:spcAft>
              <a:defRPr>
                <a:solidFill>
                  <a:schemeClr val="tx1"/>
                </a:solidFill>
                <a:latin typeface="Gill Sans MT" panose="020B0502020104020203" pitchFamily="34" charset="0"/>
              </a:defRPr>
            </a:lvl6pPr>
            <a:lvl7pPr marL="2971800" indent="-228600" defTabSz="457200" fontAlgn="base">
              <a:spcBef>
                <a:spcPct val="0"/>
              </a:spcBef>
              <a:spcAft>
                <a:spcPct val="0"/>
              </a:spcAft>
              <a:defRPr>
                <a:solidFill>
                  <a:schemeClr val="tx1"/>
                </a:solidFill>
                <a:latin typeface="Gill Sans MT" panose="020B0502020104020203" pitchFamily="34" charset="0"/>
              </a:defRPr>
            </a:lvl7pPr>
            <a:lvl8pPr marL="3429000" indent="-228600" defTabSz="457200" fontAlgn="base">
              <a:spcBef>
                <a:spcPct val="0"/>
              </a:spcBef>
              <a:spcAft>
                <a:spcPct val="0"/>
              </a:spcAft>
              <a:defRPr>
                <a:solidFill>
                  <a:schemeClr val="tx1"/>
                </a:solidFill>
                <a:latin typeface="Gill Sans MT" panose="020B0502020104020203" pitchFamily="34" charset="0"/>
              </a:defRPr>
            </a:lvl8pPr>
            <a:lvl9pPr marL="3886200" indent="-228600" defTabSz="457200" fontAlgn="base">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endParaRPr lang="en-US" altLang="en-US" dirty="0">
              <a:solidFill>
                <a:srgbClr val="635C5B"/>
              </a:solidFill>
              <a:ea typeface="Gill Sans MT" panose="020B0502020104020203" pitchFamily="34" charset="0"/>
              <a:cs typeface="Gill Sans MT" panose="020B0502020104020203" pitchFamily="34" charset="0"/>
            </a:endParaRPr>
          </a:p>
        </p:txBody>
      </p:sp>
      <p:sp>
        <p:nvSpPr>
          <p:cNvPr id="34820" name="Slide Number Placeholder 3">
            <a:extLst>
              <a:ext uri="{FF2B5EF4-FFF2-40B4-BE49-F238E27FC236}">
                <a16:creationId xmlns:a16="http://schemas.microsoft.com/office/drawing/2014/main" id="{90E02991-67B6-4B4D-9C24-0685980DBC56}"/>
              </a:ext>
            </a:extLst>
          </p:cNvPr>
          <p:cNvSpPr>
            <a:spLocks noGrp="1" noChangeArrowheads="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fontAlgn="base">
              <a:spcBef>
                <a:spcPct val="0"/>
              </a:spcBef>
              <a:spcAft>
                <a:spcPct val="0"/>
              </a:spcAft>
              <a:defRPr>
                <a:solidFill>
                  <a:schemeClr val="tx1"/>
                </a:solidFill>
                <a:latin typeface="Gill Sans MT" panose="020B0502020104020203" pitchFamily="34" charset="0"/>
              </a:defRPr>
            </a:lvl6pPr>
            <a:lvl7pPr marL="2971800" indent="-228600" defTabSz="457200" fontAlgn="base">
              <a:spcBef>
                <a:spcPct val="0"/>
              </a:spcBef>
              <a:spcAft>
                <a:spcPct val="0"/>
              </a:spcAft>
              <a:defRPr>
                <a:solidFill>
                  <a:schemeClr val="tx1"/>
                </a:solidFill>
                <a:latin typeface="Gill Sans MT" panose="020B0502020104020203" pitchFamily="34" charset="0"/>
              </a:defRPr>
            </a:lvl7pPr>
            <a:lvl8pPr marL="3429000" indent="-228600" defTabSz="457200" fontAlgn="base">
              <a:spcBef>
                <a:spcPct val="0"/>
              </a:spcBef>
              <a:spcAft>
                <a:spcPct val="0"/>
              </a:spcAft>
              <a:defRPr>
                <a:solidFill>
                  <a:schemeClr val="tx1"/>
                </a:solidFill>
                <a:latin typeface="Gill Sans MT" panose="020B0502020104020203" pitchFamily="34" charset="0"/>
              </a:defRPr>
            </a:lvl8pPr>
            <a:lvl9pPr marL="3886200" indent="-228600" defTabSz="457200" fontAlgn="base">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C94C3B6E-557F-4ECE-85AA-E0428859E180}" type="slidenum">
              <a:rPr lang="en-US" altLang="en-US">
                <a:solidFill>
                  <a:srgbClr val="FFFFFF"/>
                </a:solidFill>
                <a:ea typeface="Gill Sans MT" panose="020B0502020104020203" pitchFamily="34" charset="0"/>
                <a:cs typeface="Gill Sans MT" panose="020B0502020104020203" pitchFamily="34" charset="0"/>
              </a:rPr>
              <a:pPr fontAlgn="base">
                <a:spcBef>
                  <a:spcPct val="0"/>
                </a:spcBef>
                <a:spcAft>
                  <a:spcPct val="0"/>
                </a:spcAft>
              </a:pPr>
              <a:t>9</a:t>
            </a:fld>
            <a:endParaRPr lang="en-US" altLang="en-US">
              <a:solidFill>
                <a:srgbClr val="FFFFFF"/>
              </a:solidFill>
              <a:ea typeface="Gill Sans MT" panose="020B0502020104020203" pitchFamily="34" charset="0"/>
              <a:cs typeface="Gill Sans MT" panose="020B0502020104020203" pitchFamily="34" charset="0"/>
            </a:endParaRPr>
          </a:p>
        </p:txBody>
      </p:sp>
      <p:sp>
        <p:nvSpPr>
          <p:cNvPr id="5" name="Title 4">
            <a:extLst>
              <a:ext uri="{FF2B5EF4-FFF2-40B4-BE49-F238E27FC236}">
                <a16:creationId xmlns:a16="http://schemas.microsoft.com/office/drawing/2014/main" id="{A0012283-A7A9-427A-9E98-E5870201B882}"/>
              </a:ext>
            </a:extLst>
          </p:cNvPr>
          <p:cNvSpPr>
            <a:spLocks noGrp="1"/>
          </p:cNvSpPr>
          <p:nvPr>
            <p:ph type="ctrTitle"/>
          </p:nvPr>
        </p:nvSpPr>
        <p:spPr>
          <a:xfrm>
            <a:off x="0" y="4038600"/>
            <a:ext cx="9144000" cy="2819400"/>
          </a:xfrm>
          <a:solidFill>
            <a:srgbClr val="FFFFFF"/>
          </a:solidFill>
        </p:spPr>
        <p:txBody>
          <a:bodyPr rtlCol="0">
            <a:normAutofit fontScale="90000"/>
          </a:bodyPr>
          <a:lstStyle/>
          <a:p>
            <a:pPr marL="233363" fontAlgn="auto">
              <a:spcBef>
                <a:spcPts val="1200"/>
              </a:spcBef>
              <a:spcAft>
                <a:spcPts val="0"/>
              </a:spcAft>
              <a:defRPr/>
            </a:pPr>
            <a:r>
              <a:rPr lang="en-US" sz="2400" dirty="0">
                <a:solidFill>
                  <a:schemeClr val="tx2"/>
                </a:solidFill>
                <a:ea typeface="+mj-ea"/>
              </a:rPr>
              <a:t>2019 STATE OF THE ART (SOTA) CONFERENCE ON </a:t>
            </a:r>
            <a:br>
              <a:rPr lang="en-US" sz="2400" dirty="0">
                <a:solidFill>
                  <a:schemeClr val="tx2"/>
                </a:solidFill>
                <a:ea typeface="+mj-ea"/>
              </a:rPr>
            </a:br>
            <a:r>
              <a:rPr lang="en-US" sz="2400" dirty="0">
                <a:solidFill>
                  <a:schemeClr val="tx2"/>
                </a:solidFill>
                <a:ea typeface="+mj-ea"/>
              </a:rPr>
              <a:t>ARABIC LITERACY AND NUMERACY IN THE PRIMARY GRADES</a:t>
            </a:r>
            <a:br>
              <a:rPr lang="en-US" sz="2400" dirty="0">
                <a:solidFill>
                  <a:schemeClr val="tx2"/>
                </a:solidFill>
                <a:ea typeface="+mj-ea"/>
              </a:rPr>
            </a:br>
            <a:r>
              <a:rPr lang="ar-SA" sz="2700" b="1" dirty="0">
                <a:solidFill>
                  <a:schemeClr val="tx2"/>
                </a:solidFill>
              </a:rPr>
              <a:t>المؤتمر الدولي  حول</a:t>
            </a:r>
            <a:r>
              <a:rPr lang="ar-SA" sz="2700" dirty="0">
                <a:solidFill>
                  <a:schemeClr val="tx2"/>
                </a:solidFill>
              </a:rPr>
              <a:t> </a:t>
            </a:r>
            <a:r>
              <a:rPr lang="ar-SA" sz="2700" b="1" dirty="0">
                <a:solidFill>
                  <a:schemeClr val="tx2"/>
                </a:solidFill>
              </a:rPr>
              <a:t>تعليم</a:t>
            </a:r>
            <a:r>
              <a:rPr lang="ar-SA" sz="2700" dirty="0">
                <a:solidFill>
                  <a:schemeClr val="tx2"/>
                </a:solidFill>
              </a:rPr>
              <a:t> </a:t>
            </a:r>
            <a:r>
              <a:rPr lang="ar-SA" sz="2700" b="1" dirty="0">
                <a:solidFill>
                  <a:schemeClr val="tx2"/>
                </a:solidFill>
              </a:rPr>
              <a:t>القراءة</a:t>
            </a:r>
            <a:r>
              <a:rPr lang="ar-SA" sz="2700" dirty="0">
                <a:solidFill>
                  <a:schemeClr val="tx2"/>
                </a:solidFill>
              </a:rPr>
              <a:t> </a:t>
            </a:r>
            <a:r>
              <a:rPr lang="ar-SA" sz="2700" b="1" dirty="0">
                <a:solidFill>
                  <a:schemeClr val="tx2"/>
                </a:solidFill>
              </a:rPr>
              <a:t>الكتابة  باللغة</a:t>
            </a:r>
            <a:r>
              <a:rPr lang="ar-SA" sz="2700" dirty="0">
                <a:solidFill>
                  <a:schemeClr val="tx2"/>
                </a:solidFill>
              </a:rPr>
              <a:t> </a:t>
            </a:r>
            <a:r>
              <a:rPr lang="ar-SA" sz="2700" b="1" dirty="0">
                <a:solidFill>
                  <a:schemeClr val="tx2"/>
                </a:solidFill>
              </a:rPr>
              <a:t>العربية  والرياضيات</a:t>
            </a:r>
            <a:r>
              <a:rPr lang="ar-SA" sz="2700" dirty="0">
                <a:solidFill>
                  <a:schemeClr val="tx2"/>
                </a:solidFill>
              </a:rPr>
              <a:t> </a:t>
            </a:r>
            <a:r>
              <a:rPr lang="ar-SA" sz="2700" b="1" dirty="0">
                <a:solidFill>
                  <a:schemeClr val="tx2"/>
                </a:solidFill>
              </a:rPr>
              <a:t>في</a:t>
            </a:r>
            <a:r>
              <a:rPr lang="ar-SA" sz="2700" dirty="0">
                <a:solidFill>
                  <a:schemeClr val="tx2"/>
                </a:solidFill>
              </a:rPr>
              <a:t> </a:t>
            </a:r>
            <a:r>
              <a:rPr lang="ar-SA" sz="2700" b="1" dirty="0">
                <a:solidFill>
                  <a:schemeClr val="tx2"/>
                </a:solidFill>
              </a:rPr>
              <a:t>الصفوف</a:t>
            </a:r>
            <a:r>
              <a:rPr lang="ar-SA" sz="2700" dirty="0">
                <a:solidFill>
                  <a:schemeClr val="tx2"/>
                </a:solidFill>
              </a:rPr>
              <a:t> </a:t>
            </a:r>
            <a:r>
              <a:rPr lang="ar-SA" sz="2700" b="1" dirty="0">
                <a:solidFill>
                  <a:schemeClr val="tx2"/>
                </a:solidFill>
              </a:rPr>
              <a:t>الابتدائية</a:t>
            </a:r>
            <a:br>
              <a:rPr lang="en-US" sz="2400" dirty="0">
                <a:solidFill>
                  <a:schemeClr val="tx2"/>
                </a:solidFill>
                <a:ea typeface="+mj-ea"/>
              </a:rPr>
            </a:br>
            <a:br>
              <a:rPr lang="en-US" sz="2400" dirty="0">
                <a:solidFill>
                  <a:schemeClr val="tx2"/>
                </a:solidFill>
                <a:ea typeface="+mj-ea"/>
              </a:rPr>
            </a:br>
            <a:r>
              <a:rPr lang="en-US" sz="2000" dirty="0">
                <a:solidFill>
                  <a:schemeClr val="tx2"/>
                </a:solidFill>
                <a:ea typeface="+mj-ea"/>
              </a:rPr>
              <a:t>October 28-30, 2019</a:t>
            </a:r>
            <a:br>
              <a:rPr lang="en-US" sz="2000" dirty="0">
                <a:solidFill>
                  <a:schemeClr val="tx2"/>
                </a:solidFill>
                <a:ea typeface="+mj-ea"/>
              </a:rPr>
            </a:br>
            <a:r>
              <a:rPr lang="ar-SA" sz="2200" b="1" dirty="0">
                <a:solidFill>
                  <a:schemeClr val="tx2"/>
                </a:solidFill>
              </a:rPr>
              <a:t>من 28 إلى 30 أكتوبر2019</a:t>
            </a:r>
            <a:br>
              <a:rPr lang="en-US" sz="1300" dirty="0">
                <a:solidFill>
                  <a:schemeClr val="tx2"/>
                </a:solidFill>
                <a:ea typeface="+mj-ea"/>
              </a:rPr>
            </a:br>
            <a:endParaRPr lang="en-US" sz="2400" dirty="0">
              <a:solidFill>
                <a:schemeClr val="tx2"/>
              </a:solidFill>
              <a:ea typeface="+mj-ea"/>
            </a:endParaRPr>
          </a:p>
        </p:txBody>
      </p:sp>
      <p:pic>
        <p:nvPicPr>
          <p:cNvPr id="9" name="Picture 8" descr="A close up of a logo&#10;&#10;Description automatically generated">
            <a:extLst>
              <a:ext uri="{FF2B5EF4-FFF2-40B4-BE49-F238E27FC236}">
                <a16:creationId xmlns:a16="http://schemas.microsoft.com/office/drawing/2014/main" id="{A3FA9901-292D-49E4-A90B-41C8AF5E4F65}"/>
              </a:ext>
            </a:extLst>
          </p:cNvPr>
          <p:cNvPicPr>
            <a:picLocks noChangeAspect="1"/>
          </p:cNvPicPr>
          <p:nvPr/>
        </p:nvPicPr>
        <p:blipFill>
          <a:blip r:embed="rId3"/>
          <a:stretch>
            <a:fillRect/>
          </a:stretch>
        </p:blipFill>
        <p:spPr>
          <a:xfrm>
            <a:off x="7398580" y="5382206"/>
            <a:ext cx="1687942" cy="1387963"/>
          </a:xfrm>
          <a:prstGeom prst="rect">
            <a:avLst/>
          </a:prstGeom>
        </p:spPr>
      </p:pic>
      <p:pic>
        <p:nvPicPr>
          <p:cNvPr id="11" name="Picture 10" descr="A close up of a logo&#10;&#10;Description automatically generated">
            <a:extLst>
              <a:ext uri="{FF2B5EF4-FFF2-40B4-BE49-F238E27FC236}">
                <a16:creationId xmlns:a16="http://schemas.microsoft.com/office/drawing/2014/main" id="{E07C3ED7-265B-46A4-A687-CAB9B1FB4A93}"/>
              </a:ext>
            </a:extLst>
          </p:cNvPr>
          <p:cNvPicPr>
            <a:picLocks noChangeAspect="1"/>
          </p:cNvPicPr>
          <p:nvPr/>
        </p:nvPicPr>
        <p:blipFill>
          <a:blip r:embed="rId4"/>
          <a:stretch>
            <a:fillRect/>
          </a:stretch>
        </p:blipFill>
        <p:spPr>
          <a:xfrm>
            <a:off x="5803495" y="5294376"/>
            <a:ext cx="1828800" cy="1563624"/>
          </a:xfrm>
          <a:prstGeom prst="rect">
            <a:avLst/>
          </a:prstGeom>
        </p:spPr>
      </p:pic>
      <p:sp>
        <p:nvSpPr>
          <p:cNvPr id="12" name="TextBox 11">
            <a:extLst>
              <a:ext uri="{FF2B5EF4-FFF2-40B4-BE49-F238E27FC236}">
                <a16:creationId xmlns:a16="http://schemas.microsoft.com/office/drawing/2014/main" id="{C76BC657-D5B5-49D9-904E-E535069FAEE2}"/>
              </a:ext>
            </a:extLst>
          </p:cNvPr>
          <p:cNvSpPr txBox="1"/>
          <p:nvPr/>
        </p:nvSpPr>
        <p:spPr>
          <a:xfrm>
            <a:off x="0" y="3886200"/>
            <a:ext cx="9144000" cy="182880"/>
          </a:xfrm>
          <a:prstGeom prst="rect">
            <a:avLst/>
          </a:prstGeom>
          <a:solidFill>
            <a:schemeClr val="accent1"/>
          </a:solidFill>
        </p:spPr>
        <p:txBody>
          <a:bodyPr wrap="square" rtlCol="0">
            <a:noAutofit/>
          </a:bodyPr>
          <a:lstStyle/>
          <a:p>
            <a:pPr algn="l"/>
            <a:endParaRPr lang="en-US" dirty="0"/>
          </a:p>
        </p:txBody>
      </p:sp>
    </p:spTree>
  </p:cSld>
  <p:clrMapOvr>
    <a:masterClrMapping/>
  </p:clrMapOvr>
</p:sld>
</file>

<file path=ppt/theme/theme1.xml><?xml version="1.0" encoding="utf-8"?>
<a:theme xmlns:a="http://schemas.openxmlformats.org/drawingml/2006/main" name="4.3-Template_12.7.2016">
  <a:themeElements>
    <a:clrScheme name="Custom 2">
      <a:dk1>
        <a:sysClr val="windowText" lastClr="000000"/>
      </a:dk1>
      <a:lt1>
        <a:srgbClr val="FFFFFF"/>
      </a:lt1>
      <a:dk2>
        <a:srgbClr val="002F6C"/>
      </a:dk2>
      <a:lt2>
        <a:srgbClr val="BA0C2F"/>
      </a:lt2>
      <a:accent1>
        <a:srgbClr val="002F6C"/>
      </a:accent1>
      <a:accent2>
        <a:srgbClr val="BA0C2F"/>
      </a:accent2>
      <a:accent3>
        <a:srgbClr val="6C6463"/>
      </a:accent3>
      <a:accent4>
        <a:srgbClr val="000000"/>
      </a:accent4>
      <a:accent5>
        <a:srgbClr val="CFCDC9"/>
      </a:accent5>
      <a:accent6>
        <a:srgbClr val="0067B9"/>
      </a:accent6>
      <a:hlink>
        <a:srgbClr val="6C6463"/>
      </a:hlink>
      <a:folHlink>
        <a:srgbClr val="CFCDC9"/>
      </a:folHlink>
    </a:clrScheme>
    <a:fontScheme name="Solstice">
      <a:majorFont>
        <a:latin typeface="Gill Sans MT"/>
        <a:ea typeface=""/>
        <a:cs typeface=""/>
        <a:font script="Grek" typeface="Corbel"/>
        <a:font script="Cyrl" typeface="Corbel"/>
        <a:font script="Jpan" typeface="ＭＳ ゴシック"/>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ＭＳ ゴシック"/>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solidFill>
          <a:srgbClr val="FFFF00"/>
        </a:solidFill>
      </a:spPr>
      <a:bodyPr wrap="square" rtlCol="0">
        <a:spAutoFit/>
      </a:bodyPr>
      <a:lstStyle>
        <a:defPPr algn="l">
          <a:defRPr dirty="0" smtClean="0"/>
        </a:defPPr>
      </a:lstStyle>
    </a:txDef>
  </a:objectDefaults>
  <a:extraClrSchemeLst/>
  <a:extLst>
    <a:ext uri="{05A4C25C-085E-4340-85A3-A5531E510DB2}">
      <thm15:themeFamily xmlns:thm15="http://schemas.microsoft.com/office/thememl/2012/main" name="SOTA Conference Slide Template.pptx" id="{382D8BFD-4D99-4C36-92A1-D57884DA6C81}" vid="{062C20C8-2A10-405D-82CC-3EB183B3CF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217</TotalTime>
  <Words>3765</Words>
  <Application>Microsoft Office PowerPoint</Application>
  <PresentationFormat>On-screen Show (4:3)</PresentationFormat>
  <Paragraphs>550</Paragraphs>
  <Slides>43</Slides>
  <Notes>36</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43</vt:i4>
      </vt:variant>
    </vt:vector>
  </HeadingPairs>
  <TitlesOfParts>
    <vt:vector size="53" baseType="lpstr">
      <vt:lpstr>Arial</vt:lpstr>
      <vt:lpstr>Cabin</vt:lpstr>
      <vt:lpstr>Calibri</vt:lpstr>
      <vt:lpstr>Calibri Light</vt:lpstr>
      <vt:lpstr>Gill Sans</vt:lpstr>
      <vt:lpstr>Gill Sans MT</vt:lpstr>
      <vt:lpstr>Times New Roman</vt:lpstr>
      <vt:lpstr>Wingdings</vt:lpstr>
      <vt:lpstr>4.3-Template_12.7.2016</vt:lpstr>
      <vt:lpstr>Office Theme</vt:lpstr>
      <vt:lpstr>2019 STATE OF THE ART (SOTA) CONFERENCE ON  ARABIC LITERACY AND NUMERACY IN THE PRIMARY GRADES المؤتمر الدولي  حول تعليم القراءة الكتابة  باللغة العربية  والرياضيات في الصفوف الابتدائية  October 28-30, 2019 من 28 إلى 30 أكتوبر2019 </vt:lpstr>
      <vt:lpstr>وضع الآداب في القراءة والكتابة بالعربية والحساب  في الصفوف الابتدائية 28 - 30 أكتوبر، 2019 </vt:lpstr>
      <vt:lpstr>الخلفية   والإطار الزمني</vt:lpstr>
      <vt:lpstr>الوضع الحالي</vt:lpstr>
      <vt:lpstr>أهداف المؤتمر</vt:lpstr>
      <vt:lpstr>برنامج المؤتمر - اليوم الأول</vt:lpstr>
      <vt:lpstr>برنامج المؤتمر - اليوم الثاني</vt:lpstr>
      <vt:lpstr>برنامج المؤتمر - اليوم الثالث</vt:lpstr>
      <vt:lpstr>2019 STATE OF THE ART (SOTA) CONFERENCE ON  ARABIC LITERACY AND NUMERACY IN THE PRIMARY GRADES المؤتمر الدولي  حول تعليم القراءة الكتابة  باللغة العربية  والرياضيات في الصفوف الابتدائية  October 28-30, 2019 من 28 إلى 30 أكتوبر2019 </vt:lpstr>
      <vt:lpstr>عرض رئيسي التقدم المحرز والمسارات القادمة</vt:lpstr>
      <vt:lpstr>أسئلة البحث</vt:lpstr>
      <vt:lpstr>الإلمام بالقراءة بالصفوف المبكرة</vt:lpstr>
      <vt:lpstr>PowerPoint Presentation</vt:lpstr>
      <vt:lpstr>PowerPoint Presentation</vt:lpstr>
      <vt:lpstr>PowerPoint Presentation</vt:lpstr>
      <vt:lpstr>PowerPoint Presentation</vt:lpstr>
      <vt:lpstr>الإلمام بالحساب بالصفوف المبكرة</vt:lpstr>
      <vt:lpstr>PowerPoint Presentation</vt:lpstr>
      <vt:lpstr>PowerPoint Presentation</vt:lpstr>
      <vt:lpstr>الإلمام بالقراءة والحساب بالصفوف المبكرة</vt:lpstr>
      <vt:lpstr>PowerPoint Presentation</vt:lpstr>
      <vt:lpstr>PowerPoint Presentation</vt:lpstr>
      <vt:lpstr>PowerPoint Presentation</vt:lpstr>
      <vt:lpstr>PowerPoint Presentation</vt:lpstr>
      <vt:lpstr>2019 STATE OF THE ART (SOTA) CONFERENCE ON  ARABIC LITERACY AND NUMERACY IN THE PRIMARY GRADES المؤتمر الدولي  حول تعليم القراءة الكتابة  باللغة العربية  والرياضيات في الصفوف الابتدائية  October 28-30, 2019 من 28 إلى 30 أكتوبر2019 </vt:lpstr>
      <vt:lpstr>مقدمة لإطار "ريدينغ\ماث ماترز"</vt:lpstr>
      <vt:lpstr>خمسة حروف تي</vt:lpstr>
      <vt:lpstr>تجارب البرنامج</vt:lpstr>
      <vt:lpstr>الإطار المفاهيمي لبرنامج "ريدينغ ماترز"</vt:lpstr>
      <vt:lpstr>PowerPoint Presentation</vt:lpstr>
      <vt:lpstr>النتيجة: القراءة والحساب لجميع الأطفال</vt:lpstr>
      <vt:lpstr>المعايير (المعايير والعادات والسياسات المبنية على الأدلة) </vt:lpstr>
      <vt:lpstr>النصوص (النصوص والمواد واليدويات عاليي الجودة)</vt:lpstr>
      <vt:lpstr>المعلمين (التدريس الفعال والمعلمين الأكفاء داخل الفصل)</vt:lpstr>
      <vt:lpstr>المرشدين (المرشدين والمدربين الفعالين)</vt:lpstr>
      <vt:lpstr>الإداريين (الدعم والإشراف الإداريين الجيدين)</vt:lpstr>
      <vt:lpstr>التقييمات المتكررة (التقييمات تقدم المعلومات للتدريس)</vt:lpstr>
      <vt:lpstr>الممارسة الإضافية (الممارسة الإضافية والدعم خارج المدرسة)</vt:lpstr>
      <vt:lpstr>قدرة والتزام الدولة المضيفة</vt:lpstr>
      <vt:lpstr>الأبحاث والتطبيق</vt:lpstr>
      <vt:lpstr>رفاهة الطفل</vt:lpstr>
      <vt:lpstr>2019 STATE OF THE ART (SOTA) CONFERENCE ON  ARABIC LITERACY AND NUMERACY IN THE PRIMARY GRADES المؤتمر الدولي  حول تعليم القراءة الكتابة  باللغة العربية  والرياضيات في الصفوف الابتدائية  October 28-30, 2019 من 28 إلى 30 أكتوبر2019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STATE OF THE ART (SOTA) CONFERENCE ON  ARABIC LITERACY AND NUMERACY  IN THE PRIMARY GRADES October 28-30, 2019 </dc:title>
  <dc:creator>Meredith Feenstra</dc:creator>
  <cp:lastModifiedBy>Natalie Provost</cp:lastModifiedBy>
  <cp:revision>19</cp:revision>
  <dcterms:created xsi:type="dcterms:W3CDTF">2019-10-21T18:05:31Z</dcterms:created>
  <dcterms:modified xsi:type="dcterms:W3CDTF">2019-10-28T02:22:51Z</dcterms:modified>
</cp:coreProperties>
</file>