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7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3" roundtripDataSignature="AMtx7mi/wBmUUMQCtsZuhPK048Cv9J0P6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5C2FF95-029D-4F5C-BFDC-B12B861C393F}">
  <a:tblStyle styleId="{E5C2FF95-029D-4F5C-BFDC-B12B861C393F}"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FF0"/>
          </a:solidFill>
        </a:fill>
      </a:tcStyle>
    </a:wholeTbl>
    <a:band1H>
      <a:tcTxStyle b="off" i="off"/>
      <a:tcStyle>
        <a:tcBdr/>
        <a:fill>
          <a:solidFill>
            <a:srgbClr val="CADDE1"/>
          </a:solidFill>
        </a:fill>
      </a:tcStyle>
    </a:band1H>
    <a:band2H>
      <a:tcTxStyle b="off" i="off"/>
      <a:tcStyle>
        <a:tcBdr/>
      </a:tcStyle>
    </a:band2H>
    <a:band1V>
      <a:tcTxStyle b="off" i="off"/>
      <a:tcStyle>
        <a:tcBdr/>
        <a:fill>
          <a:solidFill>
            <a:srgbClr val="CADDE1"/>
          </a:solidFill>
        </a:fill>
      </a:tcStyle>
    </a:band1V>
    <a:band2V>
      <a:tcTxStyle b="off" i="off"/>
      <a:tcStyle>
        <a:tcBdr/>
      </a:tcStyle>
    </a:band2V>
    <a:lastCol>
      <a:tcTxStyle b="on" i="off">
        <a:font>
          <a:latin typeface="Arial"/>
          <a:ea typeface="Arial"/>
          <a:cs typeface="Arial"/>
        </a:font>
        <a:schemeClr val="lt1"/>
      </a:tcTxStyle>
      <a:tcStyle>
        <a:tcBdr/>
        <a:fill>
          <a:solidFill>
            <a:schemeClr val="accent5"/>
          </a:solidFill>
        </a:fill>
      </a:tcStyle>
    </a:lastCol>
    <a:firstCol>
      <a:tcTxStyle b="on" i="off">
        <a:font>
          <a:latin typeface="Arial"/>
          <a:ea typeface="Arial"/>
          <a:cs typeface="Arial"/>
        </a:font>
        <a:schemeClr val="lt1"/>
      </a:tcTxStyle>
      <a:tcStyle>
        <a:tcBdr/>
        <a:fill>
          <a:solidFill>
            <a:schemeClr val="accent5"/>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5"/>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5"/>
          </a:solidFill>
        </a:fill>
      </a:tcStyle>
    </a:firstRow>
    <a:neCell>
      <a:tcTxStyle b="off" i="off"/>
      <a:tcStyle>
        <a:tcBdr/>
      </a:tcStyle>
    </a:neCell>
    <a:nwCell>
      <a:tcTxStyle b="off" i="off"/>
      <a:tcStyle>
        <a:tcBdr/>
      </a:tcStyle>
    </a:nwCell>
  </a:tblStyle>
  <a:tblStyle styleId="{294088C0-E2A7-4E98-98A8-ECCFE3435895}" styleName="Table_1">
    <a:wholeTbl>
      <a:tcTxStyle b="off" i="off">
        <a:font>
          <a:latin typeface="Arial"/>
          <a:ea typeface="Arial"/>
          <a:cs typeface="Arial"/>
        </a:font>
        <a:schemeClr val="dk1"/>
      </a:tcTxStyle>
      <a:tcStyle>
        <a:tcBdr>
          <a:left>
            <a:ln w="12700" cap="flat" cmpd="sng">
              <a:solidFill>
                <a:schemeClr val="accent5"/>
              </a:solidFill>
              <a:prstDash val="solid"/>
              <a:round/>
              <a:headEnd type="none" w="sm" len="sm"/>
              <a:tailEnd type="none" w="sm" len="sm"/>
            </a:ln>
          </a:left>
          <a:right>
            <a:ln w="12700" cap="flat" cmpd="sng">
              <a:solidFill>
                <a:schemeClr val="accent5"/>
              </a:solidFill>
              <a:prstDash val="solid"/>
              <a:round/>
              <a:headEnd type="none" w="sm" len="sm"/>
              <a:tailEnd type="none" w="sm" len="sm"/>
            </a:ln>
          </a:right>
          <a:top>
            <a:ln w="12700" cap="flat" cmpd="sng">
              <a:solidFill>
                <a:schemeClr val="accent5"/>
              </a:solidFill>
              <a:prstDash val="solid"/>
              <a:round/>
              <a:headEnd type="none" w="sm" len="sm"/>
              <a:tailEnd type="none" w="sm" len="sm"/>
            </a:ln>
          </a:top>
          <a:bottom>
            <a:ln w="12700" cap="flat" cmpd="sng">
              <a:solidFill>
                <a:schemeClr val="accent5"/>
              </a:solidFill>
              <a:prstDash val="solid"/>
              <a:round/>
              <a:headEnd type="none" w="sm" len="sm"/>
              <a:tailEnd type="none" w="sm" len="sm"/>
            </a:ln>
          </a:bottom>
          <a:insideH>
            <a:ln w="12700" cap="flat" cmpd="sng">
              <a:solidFill>
                <a:schemeClr val="accent5"/>
              </a:solidFill>
              <a:prstDash val="solid"/>
              <a:round/>
              <a:headEnd type="none" w="sm" len="sm"/>
              <a:tailEnd type="none" w="sm" len="sm"/>
            </a:ln>
          </a:insideH>
          <a:insideV>
            <a:ln w="12700" cap="flat" cmpd="sng">
              <a:solidFill>
                <a:schemeClr val="accent5"/>
              </a:solidFill>
              <a:prstDash val="solid"/>
              <a:round/>
              <a:headEnd type="none" w="sm" len="sm"/>
              <a:tailEnd type="none" w="sm" len="sm"/>
            </a:ln>
          </a:insideV>
        </a:tcBdr>
        <a:fill>
          <a:solidFill>
            <a:srgbClr val="E6EFF0"/>
          </a:solidFill>
        </a:fill>
      </a:tcStyle>
    </a:wholeTbl>
    <a:band1H>
      <a:tcTxStyle b="off" i="off"/>
      <a:tcStyle>
        <a:tcBdr/>
        <a:fill>
          <a:solidFill>
            <a:srgbClr val="CADDE1"/>
          </a:solidFill>
        </a:fill>
      </a:tcStyle>
    </a:band1H>
    <a:band2H>
      <a:tcTxStyle b="off" i="off"/>
      <a:tcStyle>
        <a:tcBdr/>
      </a:tcStyle>
    </a:band2H>
    <a:band1V>
      <a:tcTxStyle b="off" i="off"/>
      <a:tcStyle>
        <a:tcBdr/>
        <a:fill>
          <a:solidFill>
            <a:srgbClr val="CADDE1"/>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25400" cap="flat" cmpd="sng">
              <a:solidFill>
                <a:schemeClr val="accent5"/>
              </a:solidFill>
              <a:prstDash val="solid"/>
              <a:round/>
              <a:headEnd type="none" w="sm" len="sm"/>
              <a:tailEnd type="none" w="sm" len="sm"/>
            </a:ln>
          </a:top>
        </a:tcBdr>
        <a:fill>
          <a:solidFill>
            <a:srgbClr val="E6EFF0"/>
          </a:solidFill>
        </a:fill>
      </a:tcStyle>
    </a:lastRow>
    <a:seCell>
      <a:tcTxStyle b="off" i="off"/>
      <a:tcStyle>
        <a:tcBdr/>
      </a:tcStyle>
    </a:seCell>
    <a:swCell>
      <a:tcTxStyle b="off" i="off"/>
      <a:tcStyle>
        <a:tcBdr/>
      </a:tcStyle>
    </a:swCell>
    <a:firstRow>
      <a:tcTxStyle b="on" i="off"/>
      <a:tcStyle>
        <a:tcBdr/>
        <a:fill>
          <a:solidFill>
            <a:srgbClr val="E6EFF0"/>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43"/>
    <p:restoredTop sz="94694"/>
  </p:normalViewPr>
  <p:slideViewPr>
    <p:cSldViewPr snapToGrid="0">
      <p:cViewPr varScale="1">
        <p:scale>
          <a:sx n="135" d="100"/>
          <a:sy n="135" d="100"/>
        </p:scale>
        <p:origin x="636"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youtu.be/9XMkNnaaBZ8"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 name="Google Shape;43;p2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 name="Google Shape;111;p109: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 name="Google Shape;129;p11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 name="Google Shape;145;p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 name="Google Shape;153;p11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 name="Google Shape;160;p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p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 name="Google Shape;179;p11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6" name="Google Shape;186;p117: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p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 name="Google Shape;49;p3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3" name="Google Shape;203;p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p1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8" name="Google Shape;218;p1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 name="Google Shape;234;p122: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p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5" name="Google Shape;255;p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4" name="Google Shape;264;p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p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9" name="Google Shape;279;p127: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6" name="Google Shape;286;p128: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 name="Google Shape;57;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3" name="Google Shape;293;p129: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4" name="Google Shape;304;p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3" name="Google Shape;313;p1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0" name="Google Shape;320;p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7" name="Google Shape;327;p13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4" name="Google Shape;334;p134: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1" name="Google Shape;341;p1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8" name="Google Shape;348;p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5" name="Google Shape;355;p137: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2" name="Google Shape;362;p138: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4" name="Google Shape;6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0" name="Google Shape;370;p139: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7" name="Google Shape;377;p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4" name="Google Shape;384;p14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1" name="Google Shape;391;p142: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5" name="Google Shape;405;p1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3" name="Google Shape;413;p14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0" name="Google Shape;420;p14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8" name="Google Shape;428;p147: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5" name="Google Shape;435;p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 name="Google Shape;72;p8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3" name="Google Shape;443;p149: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0" name="Google Shape;450;p1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t>Image is copyrighted by Penguin Random House and may not be printed or distributed without permission. </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7" name="Google Shape;457;p15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4" name="Google Shape;464;p152: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1" name="Google Shape;471;p15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8" name="Google Shape;478;p154: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6" name="Google Shape;486;p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p1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0" name="Google Shape;500;p157: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8" name="Google Shape;508;p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 name="Google Shape;79;p10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8" name="Google Shape;518;p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8" name="Google Shape;528;p16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5" name="Google Shape;545;p16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2" name="Google Shape;552;p1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9" name="Google Shape;559;p1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9" name="Google Shape;569;p164: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7" name="Google Shape;577;p16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6" name="Google Shape;586;p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3" name="Google Shape;593;p167: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0" name="Google Shape;600;p168: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 name="Google Shape;86;p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8" name="Google Shape;608;p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5" name="Google Shape;615;p17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2" name="Google Shape;622;p17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9" name="Google Shape;629;p1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6" name="Google Shape;636;p1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3" name="Google Shape;643;p1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0" name="Google Shape;650;p1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 name="Google Shape;93;p1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 name="Google Shape;103;p1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sz="1100" u="sng">
                <a:solidFill>
                  <a:srgbClr val="0000FF"/>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https://youtu.be/9XMkNnaaBZ8</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rgbClr val="295D62"/>
        </a:solidFill>
        <a:effectLst/>
      </p:bgPr>
    </p:bg>
    <p:spTree>
      <p:nvGrpSpPr>
        <p:cNvPr id="1" name="Shape 8"/>
        <p:cNvGrpSpPr/>
        <p:nvPr/>
      </p:nvGrpSpPr>
      <p:grpSpPr>
        <a:xfrm>
          <a:off x="0" y="0"/>
          <a:ext cx="0" cy="0"/>
          <a:chOff x="0" y="0"/>
          <a:chExt cx="0" cy="0"/>
        </a:xfrm>
      </p:grpSpPr>
      <p:pic>
        <p:nvPicPr>
          <p:cNvPr id="9" name="Google Shape;9;p178"/>
          <p:cNvPicPr preferRelativeResize="0"/>
          <p:nvPr/>
        </p:nvPicPr>
        <p:blipFill rotWithShape="1">
          <a:blip r:embed="rId2">
            <a:alphaModFix/>
          </a:blip>
          <a:srcRect/>
          <a:stretch/>
        </p:blipFill>
        <p:spPr>
          <a:xfrm>
            <a:off x="5720316" y="1565821"/>
            <a:ext cx="3336266" cy="4258354"/>
          </a:xfrm>
          <a:prstGeom prst="rect">
            <a:avLst/>
          </a:prstGeom>
          <a:noFill/>
          <a:ln>
            <a:noFill/>
          </a:ln>
        </p:spPr>
      </p:pic>
      <p:sp>
        <p:nvSpPr>
          <p:cNvPr id="10" name="Google Shape;10;p178"/>
          <p:cNvSpPr txBox="1">
            <a:spLocks noGrp="1"/>
          </p:cNvSpPr>
          <p:nvPr>
            <p:ph type="ctrTitle"/>
          </p:nvPr>
        </p:nvSpPr>
        <p:spPr>
          <a:xfrm>
            <a:off x="412897" y="1554799"/>
            <a:ext cx="5307419" cy="107727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500"/>
              <a:buFont typeface="Arial"/>
              <a:buNone/>
              <a:defRPr sz="35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 name="Google Shape;11;p178"/>
          <p:cNvSpPr txBox="1">
            <a:spLocks noGrp="1"/>
          </p:cNvSpPr>
          <p:nvPr>
            <p:ph type="subTitle" idx="1"/>
          </p:nvPr>
        </p:nvSpPr>
        <p:spPr>
          <a:xfrm>
            <a:off x="412897" y="2809301"/>
            <a:ext cx="5307419" cy="771181"/>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lt1"/>
              </a:buClr>
              <a:buSzPts val="3200"/>
              <a:buNone/>
              <a:defRPr sz="3200">
                <a:solidFill>
                  <a:schemeClr val="lt1"/>
                </a:solidFill>
              </a:defRPr>
            </a:lvl1pPr>
            <a:lvl2pPr lvl="1" algn="ctr">
              <a:lnSpc>
                <a:spcPct val="90000"/>
              </a:lnSpc>
              <a:spcBef>
                <a:spcPts val="500"/>
              </a:spcBef>
              <a:spcAft>
                <a:spcPts val="0"/>
              </a:spcAft>
              <a:buClr>
                <a:srgbClr val="1C2324"/>
              </a:buClr>
              <a:buSzPts val="2000"/>
              <a:buNone/>
              <a:defRPr sz="2000"/>
            </a:lvl2pPr>
            <a:lvl3pPr lvl="2" algn="ctr">
              <a:lnSpc>
                <a:spcPct val="90000"/>
              </a:lnSpc>
              <a:spcBef>
                <a:spcPts val="500"/>
              </a:spcBef>
              <a:spcAft>
                <a:spcPts val="0"/>
              </a:spcAft>
              <a:buClr>
                <a:srgbClr val="1C2324"/>
              </a:buClr>
              <a:buSzPts val="1800"/>
              <a:buNone/>
              <a:defRPr sz="1800"/>
            </a:lvl3pPr>
            <a:lvl4pPr lvl="3" algn="ctr">
              <a:lnSpc>
                <a:spcPct val="90000"/>
              </a:lnSpc>
              <a:spcBef>
                <a:spcPts val="500"/>
              </a:spcBef>
              <a:spcAft>
                <a:spcPts val="0"/>
              </a:spcAft>
              <a:buClr>
                <a:srgbClr val="1C2324"/>
              </a:buClr>
              <a:buSzPts val="1600"/>
              <a:buNone/>
              <a:defRPr sz="1600"/>
            </a:lvl4pPr>
            <a:lvl5pPr lvl="4" algn="ctr">
              <a:lnSpc>
                <a:spcPct val="90000"/>
              </a:lnSpc>
              <a:spcBef>
                <a:spcPts val="500"/>
              </a:spcBef>
              <a:spcAft>
                <a:spcPts val="0"/>
              </a:spcAft>
              <a:buClr>
                <a:srgbClr val="1C232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2" name="Google Shape;12;p178"/>
          <p:cNvSpPr/>
          <p:nvPr/>
        </p:nvSpPr>
        <p:spPr>
          <a:xfrm>
            <a:off x="0" y="0"/>
            <a:ext cx="9144000" cy="1016662"/>
          </a:xfrm>
          <a:prstGeom prst="rect">
            <a:avLst/>
          </a:prstGeom>
          <a:solidFill>
            <a:srgbClr val="387C8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3" name="Google Shape;13;p178"/>
          <p:cNvPicPr preferRelativeResize="0"/>
          <p:nvPr/>
        </p:nvPicPr>
        <p:blipFill rotWithShape="1">
          <a:blip r:embed="rId3">
            <a:alphaModFix/>
          </a:blip>
          <a:srcRect/>
          <a:stretch/>
        </p:blipFill>
        <p:spPr>
          <a:xfrm>
            <a:off x="412897" y="388143"/>
            <a:ext cx="1387548" cy="327966"/>
          </a:xfrm>
          <a:prstGeom prst="rect">
            <a:avLst/>
          </a:prstGeom>
          <a:noFill/>
          <a:ln>
            <a:noFill/>
          </a:ln>
        </p:spPr>
      </p:pic>
      <p:sp>
        <p:nvSpPr>
          <p:cNvPr id="14" name="Google Shape;14;p178"/>
          <p:cNvSpPr txBox="1"/>
          <p:nvPr/>
        </p:nvSpPr>
        <p:spPr>
          <a:xfrm>
            <a:off x="412897" y="4527151"/>
            <a:ext cx="332509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www.globalbookalliance.org</a:t>
            </a: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5"/>
        <p:cNvGrpSpPr/>
        <p:nvPr/>
      </p:nvGrpSpPr>
      <p:grpSpPr>
        <a:xfrm>
          <a:off x="0" y="0"/>
          <a:ext cx="0" cy="0"/>
          <a:chOff x="0" y="0"/>
          <a:chExt cx="0" cy="0"/>
        </a:xfrm>
      </p:grpSpPr>
      <p:sp>
        <p:nvSpPr>
          <p:cNvPr id="16" name="Google Shape;16;p179"/>
          <p:cNvSpPr/>
          <p:nvPr/>
        </p:nvSpPr>
        <p:spPr>
          <a:xfrm>
            <a:off x="4793673" y="0"/>
            <a:ext cx="4572000" cy="5143500"/>
          </a:xfrm>
          <a:prstGeom prst="rect">
            <a:avLst/>
          </a:prstGeom>
          <a:solidFill>
            <a:srgbClr val="AACC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00" b="0" i="0" u="none" strike="noStrike" cap="none">
              <a:solidFill>
                <a:srgbClr val="FFFFFF"/>
              </a:solidFill>
              <a:latin typeface="Arial"/>
              <a:ea typeface="Arial"/>
              <a:cs typeface="Arial"/>
              <a:sym typeface="Arial"/>
            </a:endParaRPr>
          </a:p>
        </p:txBody>
      </p:sp>
      <p:sp>
        <p:nvSpPr>
          <p:cNvPr id="17" name="Google Shape;17;p179"/>
          <p:cNvSpPr/>
          <p:nvPr/>
        </p:nvSpPr>
        <p:spPr>
          <a:xfrm>
            <a:off x="-1" y="0"/>
            <a:ext cx="4793673" cy="5143500"/>
          </a:xfrm>
          <a:prstGeom prst="rect">
            <a:avLst/>
          </a:prstGeom>
          <a:solidFill>
            <a:srgbClr val="20575E"/>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 name="Google Shape;18;p179"/>
          <p:cNvSpPr txBox="1">
            <a:spLocks noGrp="1"/>
          </p:cNvSpPr>
          <p:nvPr>
            <p:ph type="title"/>
          </p:nvPr>
        </p:nvSpPr>
        <p:spPr>
          <a:xfrm>
            <a:off x="628650" y="690880"/>
            <a:ext cx="3597910" cy="231648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000"/>
              <a:buFont typeface="Arial"/>
              <a:buNone/>
              <a:defRPr sz="4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79"/>
          <p:cNvSpPr txBox="1">
            <a:spLocks noGrp="1"/>
          </p:cNvSpPr>
          <p:nvPr>
            <p:ph type="body" idx="1"/>
          </p:nvPr>
        </p:nvSpPr>
        <p:spPr>
          <a:xfrm>
            <a:off x="5080000" y="690880"/>
            <a:ext cx="4064000" cy="394144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2324"/>
              </a:buClr>
              <a:buSzPts val="1800"/>
              <a:buChar char="•"/>
              <a:defRPr/>
            </a:lvl1pPr>
            <a:lvl2pPr marL="914400" lvl="1" indent="-342900" algn="l">
              <a:lnSpc>
                <a:spcPct val="90000"/>
              </a:lnSpc>
              <a:spcBef>
                <a:spcPts val="500"/>
              </a:spcBef>
              <a:spcAft>
                <a:spcPts val="0"/>
              </a:spcAft>
              <a:buClr>
                <a:srgbClr val="1C2324"/>
              </a:buClr>
              <a:buSzPts val="1800"/>
              <a:buChar char="•"/>
              <a:defRPr/>
            </a:lvl2pPr>
            <a:lvl3pPr marL="1371600" lvl="2" indent="-342900" algn="l">
              <a:lnSpc>
                <a:spcPct val="90000"/>
              </a:lnSpc>
              <a:spcBef>
                <a:spcPts val="500"/>
              </a:spcBef>
              <a:spcAft>
                <a:spcPts val="0"/>
              </a:spcAft>
              <a:buClr>
                <a:srgbClr val="1C2324"/>
              </a:buClr>
              <a:buSzPts val="1800"/>
              <a:buChar char="•"/>
              <a:defRPr/>
            </a:lvl3pPr>
            <a:lvl4pPr marL="1828800" lvl="3" indent="-342900" algn="l">
              <a:lnSpc>
                <a:spcPct val="90000"/>
              </a:lnSpc>
              <a:spcBef>
                <a:spcPts val="500"/>
              </a:spcBef>
              <a:spcAft>
                <a:spcPts val="0"/>
              </a:spcAft>
              <a:buClr>
                <a:srgbClr val="1C2324"/>
              </a:buClr>
              <a:buSzPts val="1800"/>
              <a:buChar char="•"/>
              <a:defRPr/>
            </a:lvl4pPr>
            <a:lvl5pPr marL="2286000" lvl="4" indent="-342900" algn="l">
              <a:lnSpc>
                <a:spcPct val="90000"/>
              </a:lnSpc>
              <a:spcBef>
                <a:spcPts val="500"/>
              </a:spcBef>
              <a:spcAft>
                <a:spcPts val="0"/>
              </a:spcAft>
              <a:buClr>
                <a:srgbClr val="1C232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20"/>
        <p:cNvGrpSpPr/>
        <p:nvPr/>
      </p:nvGrpSpPr>
      <p:grpSpPr>
        <a:xfrm>
          <a:off x="0" y="0"/>
          <a:ext cx="0" cy="0"/>
          <a:chOff x="0" y="0"/>
          <a:chExt cx="0" cy="0"/>
        </a:xfrm>
      </p:grpSpPr>
      <p:sp>
        <p:nvSpPr>
          <p:cNvPr id="21" name="Google Shape;21;p180"/>
          <p:cNvSpPr/>
          <p:nvPr/>
        </p:nvSpPr>
        <p:spPr>
          <a:xfrm>
            <a:off x="63795" y="74605"/>
            <a:ext cx="8988056" cy="4983956"/>
          </a:xfrm>
          <a:prstGeom prst="rect">
            <a:avLst/>
          </a:prstGeom>
          <a:solidFill>
            <a:srgbClr val="AACCC9">
              <a:alpha val="4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2" name="Google Shape;22;p180"/>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200"/>
              <a:buFont typeface="Arial"/>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80"/>
          <p:cNvSpPr txBox="1">
            <a:spLocks noGrp="1"/>
          </p:cNvSpPr>
          <p:nvPr>
            <p:ph type="body" idx="1"/>
          </p:nvPr>
        </p:nvSpPr>
        <p:spPr>
          <a:xfrm>
            <a:off x="628650" y="1370013"/>
            <a:ext cx="7886700" cy="326231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2324"/>
              </a:buClr>
              <a:buSzPts val="1800"/>
              <a:buChar char="•"/>
              <a:defRPr/>
            </a:lvl1pPr>
            <a:lvl2pPr marL="914400" lvl="1" indent="-342900" algn="l">
              <a:lnSpc>
                <a:spcPct val="90000"/>
              </a:lnSpc>
              <a:spcBef>
                <a:spcPts val="500"/>
              </a:spcBef>
              <a:spcAft>
                <a:spcPts val="0"/>
              </a:spcAft>
              <a:buClr>
                <a:srgbClr val="1C2324"/>
              </a:buClr>
              <a:buSzPts val="1800"/>
              <a:buChar char="•"/>
              <a:defRPr/>
            </a:lvl2pPr>
            <a:lvl3pPr marL="1371600" lvl="2" indent="-342900" algn="l">
              <a:lnSpc>
                <a:spcPct val="90000"/>
              </a:lnSpc>
              <a:spcBef>
                <a:spcPts val="500"/>
              </a:spcBef>
              <a:spcAft>
                <a:spcPts val="0"/>
              </a:spcAft>
              <a:buClr>
                <a:srgbClr val="1C2324"/>
              </a:buClr>
              <a:buSzPts val="1800"/>
              <a:buChar char="•"/>
              <a:defRPr/>
            </a:lvl3pPr>
            <a:lvl4pPr marL="1828800" lvl="3" indent="-342900" algn="l">
              <a:lnSpc>
                <a:spcPct val="90000"/>
              </a:lnSpc>
              <a:spcBef>
                <a:spcPts val="500"/>
              </a:spcBef>
              <a:spcAft>
                <a:spcPts val="0"/>
              </a:spcAft>
              <a:buClr>
                <a:srgbClr val="1C2324"/>
              </a:buClr>
              <a:buSzPts val="1800"/>
              <a:buChar char="•"/>
              <a:defRPr/>
            </a:lvl4pPr>
            <a:lvl5pPr marL="2286000" lvl="4" indent="-342900" algn="l">
              <a:lnSpc>
                <a:spcPct val="90000"/>
              </a:lnSpc>
              <a:spcBef>
                <a:spcPts val="500"/>
              </a:spcBef>
              <a:spcAft>
                <a:spcPts val="0"/>
              </a:spcAft>
              <a:buClr>
                <a:srgbClr val="1C232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4" name="Google Shape;24;p180"/>
          <p:cNvCxnSpPr/>
          <p:nvPr/>
        </p:nvCxnSpPr>
        <p:spPr>
          <a:xfrm>
            <a:off x="575860" y="1158240"/>
            <a:ext cx="4910666" cy="0"/>
          </a:xfrm>
          <a:prstGeom prst="straightConnector1">
            <a:avLst/>
          </a:prstGeom>
          <a:noFill/>
          <a:ln w="82550" cap="flat" cmpd="sng">
            <a:solidFill>
              <a:srgbClr val="D8253D"/>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25"/>
        <p:cNvGrpSpPr/>
        <p:nvPr/>
      </p:nvGrpSpPr>
      <p:grpSpPr>
        <a:xfrm>
          <a:off x="0" y="0"/>
          <a:ext cx="0" cy="0"/>
          <a:chOff x="0" y="0"/>
          <a:chExt cx="0" cy="0"/>
        </a:xfrm>
      </p:grpSpPr>
      <p:sp>
        <p:nvSpPr>
          <p:cNvPr id="26" name="Google Shape;26;p181"/>
          <p:cNvSpPr/>
          <p:nvPr/>
        </p:nvSpPr>
        <p:spPr>
          <a:xfrm>
            <a:off x="0" y="0"/>
            <a:ext cx="9144000" cy="5143500"/>
          </a:xfrm>
          <a:prstGeom prst="rect">
            <a:avLst/>
          </a:prstGeom>
          <a:solidFill>
            <a:srgbClr val="2057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7" name="Google Shape;27;p181"/>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200"/>
              <a:buFont typeface="Arial"/>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181"/>
          <p:cNvSpPr txBox="1">
            <a:spLocks noGrp="1"/>
          </p:cNvSpPr>
          <p:nvPr>
            <p:ph type="body" idx="1"/>
          </p:nvPr>
        </p:nvSpPr>
        <p:spPr>
          <a:xfrm>
            <a:off x="628650" y="1370013"/>
            <a:ext cx="7886700" cy="3262312"/>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9" name="Google Shape;29;p181"/>
          <p:cNvCxnSpPr/>
          <p:nvPr/>
        </p:nvCxnSpPr>
        <p:spPr>
          <a:xfrm>
            <a:off x="575860" y="1158240"/>
            <a:ext cx="4910666" cy="0"/>
          </a:xfrm>
          <a:prstGeom prst="straightConnector1">
            <a:avLst/>
          </a:prstGeom>
          <a:noFill/>
          <a:ln w="82550" cap="flat" cmpd="sng">
            <a:solidFill>
              <a:srgbClr val="D8253D"/>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30"/>
        <p:cNvGrpSpPr/>
        <p:nvPr/>
      </p:nvGrpSpPr>
      <p:grpSpPr>
        <a:xfrm>
          <a:off x="0" y="0"/>
          <a:ext cx="0" cy="0"/>
          <a:chOff x="0" y="0"/>
          <a:chExt cx="0" cy="0"/>
        </a:xfrm>
      </p:grpSpPr>
      <p:sp>
        <p:nvSpPr>
          <p:cNvPr id="31" name="Google Shape;31;p182"/>
          <p:cNvSpPr/>
          <p:nvPr/>
        </p:nvSpPr>
        <p:spPr>
          <a:xfrm>
            <a:off x="63795" y="74605"/>
            <a:ext cx="8988056" cy="4983956"/>
          </a:xfrm>
          <a:prstGeom prst="rect">
            <a:avLst/>
          </a:prstGeom>
          <a:solidFill>
            <a:srgbClr val="AACCC9">
              <a:alpha val="4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 name="Google Shape;32;p182"/>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200"/>
              <a:buFont typeface="Arial"/>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82"/>
          <p:cNvSpPr txBox="1">
            <a:spLocks noGrp="1"/>
          </p:cNvSpPr>
          <p:nvPr>
            <p:ph type="body" idx="1"/>
          </p:nvPr>
        </p:nvSpPr>
        <p:spPr>
          <a:xfrm>
            <a:off x="628650" y="1370013"/>
            <a:ext cx="7886700" cy="326231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2324"/>
              </a:buClr>
              <a:buSzPts val="1800"/>
              <a:buChar char="•"/>
              <a:defRPr/>
            </a:lvl1pPr>
            <a:lvl2pPr marL="914400" lvl="1" indent="-342900" algn="l">
              <a:lnSpc>
                <a:spcPct val="90000"/>
              </a:lnSpc>
              <a:spcBef>
                <a:spcPts val="500"/>
              </a:spcBef>
              <a:spcAft>
                <a:spcPts val="0"/>
              </a:spcAft>
              <a:buClr>
                <a:srgbClr val="1C2324"/>
              </a:buClr>
              <a:buSzPts val="1800"/>
              <a:buChar char="•"/>
              <a:defRPr/>
            </a:lvl2pPr>
            <a:lvl3pPr marL="1371600" lvl="2" indent="-342900" algn="l">
              <a:lnSpc>
                <a:spcPct val="90000"/>
              </a:lnSpc>
              <a:spcBef>
                <a:spcPts val="500"/>
              </a:spcBef>
              <a:spcAft>
                <a:spcPts val="0"/>
              </a:spcAft>
              <a:buClr>
                <a:srgbClr val="1C2324"/>
              </a:buClr>
              <a:buSzPts val="1800"/>
              <a:buChar char="•"/>
              <a:defRPr/>
            </a:lvl3pPr>
            <a:lvl4pPr marL="1828800" lvl="3" indent="-342900" algn="l">
              <a:lnSpc>
                <a:spcPct val="90000"/>
              </a:lnSpc>
              <a:spcBef>
                <a:spcPts val="500"/>
              </a:spcBef>
              <a:spcAft>
                <a:spcPts val="0"/>
              </a:spcAft>
              <a:buClr>
                <a:srgbClr val="1C2324"/>
              </a:buClr>
              <a:buSzPts val="1800"/>
              <a:buChar char="•"/>
              <a:defRPr/>
            </a:lvl4pPr>
            <a:lvl5pPr marL="2286000" lvl="4" indent="-342900" algn="l">
              <a:lnSpc>
                <a:spcPct val="90000"/>
              </a:lnSpc>
              <a:spcBef>
                <a:spcPts val="500"/>
              </a:spcBef>
              <a:spcAft>
                <a:spcPts val="0"/>
              </a:spcAft>
              <a:buClr>
                <a:srgbClr val="1C232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4"/>
        <p:cNvGrpSpPr/>
        <p:nvPr/>
      </p:nvGrpSpPr>
      <p:grpSpPr>
        <a:xfrm>
          <a:off x="0" y="0"/>
          <a:ext cx="0" cy="0"/>
          <a:chOff x="0" y="0"/>
          <a:chExt cx="0" cy="0"/>
        </a:xfrm>
      </p:grpSpPr>
      <p:sp>
        <p:nvSpPr>
          <p:cNvPr id="35" name="Google Shape;35;p183"/>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200"/>
              <a:buFont typeface="Arial"/>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183"/>
          <p:cNvSpPr txBox="1">
            <a:spLocks noGrp="1"/>
          </p:cNvSpPr>
          <p:nvPr>
            <p:ph type="body" idx="1"/>
          </p:nvPr>
        </p:nvSpPr>
        <p:spPr>
          <a:xfrm>
            <a:off x="628650" y="1370013"/>
            <a:ext cx="7886700" cy="326231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2324"/>
              </a:buClr>
              <a:buSzPts val="1800"/>
              <a:buChar char="•"/>
              <a:defRPr/>
            </a:lvl1pPr>
            <a:lvl2pPr marL="914400" lvl="1" indent="-342900" algn="l">
              <a:lnSpc>
                <a:spcPct val="90000"/>
              </a:lnSpc>
              <a:spcBef>
                <a:spcPts val="500"/>
              </a:spcBef>
              <a:spcAft>
                <a:spcPts val="0"/>
              </a:spcAft>
              <a:buClr>
                <a:srgbClr val="1C2324"/>
              </a:buClr>
              <a:buSzPts val="1800"/>
              <a:buChar char="•"/>
              <a:defRPr/>
            </a:lvl2pPr>
            <a:lvl3pPr marL="1371600" lvl="2" indent="-342900" algn="l">
              <a:lnSpc>
                <a:spcPct val="90000"/>
              </a:lnSpc>
              <a:spcBef>
                <a:spcPts val="500"/>
              </a:spcBef>
              <a:spcAft>
                <a:spcPts val="0"/>
              </a:spcAft>
              <a:buClr>
                <a:srgbClr val="1C2324"/>
              </a:buClr>
              <a:buSzPts val="1800"/>
              <a:buChar char="•"/>
              <a:defRPr/>
            </a:lvl3pPr>
            <a:lvl4pPr marL="1828800" lvl="3" indent="-342900" algn="l">
              <a:lnSpc>
                <a:spcPct val="90000"/>
              </a:lnSpc>
              <a:spcBef>
                <a:spcPts val="500"/>
              </a:spcBef>
              <a:spcAft>
                <a:spcPts val="0"/>
              </a:spcAft>
              <a:buClr>
                <a:srgbClr val="1C2324"/>
              </a:buClr>
              <a:buSzPts val="1800"/>
              <a:buChar char="•"/>
              <a:defRPr/>
            </a:lvl4pPr>
            <a:lvl5pPr marL="2286000" lvl="4" indent="-342900" algn="l">
              <a:lnSpc>
                <a:spcPct val="90000"/>
              </a:lnSpc>
              <a:spcBef>
                <a:spcPts val="500"/>
              </a:spcBef>
              <a:spcAft>
                <a:spcPts val="0"/>
              </a:spcAft>
              <a:buClr>
                <a:srgbClr val="1C232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7" name="Google Shape;37;p183"/>
          <p:cNvCxnSpPr/>
          <p:nvPr/>
        </p:nvCxnSpPr>
        <p:spPr>
          <a:xfrm>
            <a:off x="575860" y="1158240"/>
            <a:ext cx="4910666" cy="0"/>
          </a:xfrm>
          <a:prstGeom prst="straightConnector1">
            <a:avLst/>
          </a:prstGeom>
          <a:noFill/>
          <a:ln w="82550" cap="flat" cmpd="sng">
            <a:solidFill>
              <a:srgbClr val="D8253D"/>
            </a:solidFill>
            <a:prstDash val="solid"/>
            <a:round/>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itle Only" type="titleOnly">
  <p:cSld name="TITLE_ONLY">
    <p:spTree>
      <p:nvGrpSpPr>
        <p:cNvPr id="1" name="Shape 38"/>
        <p:cNvGrpSpPr/>
        <p:nvPr/>
      </p:nvGrpSpPr>
      <p:grpSpPr>
        <a:xfrm>
          <a:off x="0" y="0"/>
          <a:ext cx="0" cy="0"/>
          <a:chOff x="0" y="0"/>
          <a:chExt cx="0" cy="0"/>
        </a:xfrm>
      </p:grpSpPr>
      <p:sp>
        <p:nvSpPr>
          <p:cNvPr id="39" name="Google Shape;39;p184"/>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200"/>
              <a:buFont typeface="Arial"/>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4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77"/>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5"/>
              </a:buClr>
              <a:buSzPts val="3200"/>
              <a:buFont typeface="Arial"/>
              <a:buNone/>
              <a:defRPr sz="3200" b="1" i="0" u="none" strike="noStrike" cap="none">
                <a:solidFill>
                  <a:schemeClr val="accent5"/>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77"/>
          <p:cNvSpPr txBox="1">
            <a:spLocks noGrp="1"/>
          </p:cNvSpPr>
          <p:nvPr>
            <p:ph type="body" idx="1"/>
          </p:nvPr>
        </p:nvSpPr>
        <p:spPr>
          <a:xfrm>
            <a:off x="628650" y="1370013"/>
            <a:ext cx="7886700" cy="3262312"/>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C2324"/>
              </a:buClr>
              <a:buSzPts val="2800"/>
              <a:buFont typeface="Arial"/>
              <a:buChar char="•"/>
              <a:defRPr sz="2800" b="0" i="0" u="none" strike="noStrike" cap="none">
                <a:solidFill>
                  <a:srgbClr val="1C2324"/>
                </a:solidFill>
                <a:latin typeface="Arial"/>
                <a:ea typeface="Arial"/>
                <a:cs typeface="Arial"/>
                <a:sym typeface="Arial"/>
              </a:defRPr>
            </a:lvl1pPr>
            <a:lvl2pPr marL="914400" marR="0" lvl="1" indent="-381000" algn="l" rtl="0">
              <a:lnSpc>
                <a:spcPct val="90000"/>
              </a:lnSpc>
              <a:spcBef>
                <a:spcPts val="500"/>
              </a:spcBef>
              <a:spcAft>
                <a:spcPts val="0"/>
              </a:spcAft>
              <a:buClr>
                <a:srgbClr val="1C2324"/>
              </a:buClr>
              <a:buSzPts val="2400"/>
              <a:buFont typeface="Arial"/>
              <a:buChar char="•"/>
              <a:defRPr sz="2400" b="0" i="0" u="none" strike="noStrike" cap="none">
                <a:solidFill>
                  <a:srgbClr val="1C2324"/>
                </a:solidFill>
                <a:latin typeface="Arial"/>
                <a:ea typeface="Arial"/>
                <a:cs typeface="Arial"/>
                <a:sym typeface="Arial"/>
              </a:defRPr>
            </a:lvl2pPr>
            <a:lvl3pPr marL="1371600" marR="0" lvl="2" indent="-355600" algn="l" rtl="0">
              <a:lnSpc>
                <a:spcPct val="90000"/>
              </a:lnSpc>
              <a:spcBef>
                <a:spcPts val="500"/>
              </a:spcBef>
              <a:spcAft>
                <a:spcPts val="0"/>
              </a:spcAft>
              <a:buClr>
                <a:srgbClr val="1C2324"/>
              </a:buClr>
              <a:buSzPts val="2000"/>
              <a:buFont typeface="Arial"/>
              <a:buChar char="•"/>
              <a:defRPr sz="2000" b="0" i="0" u="none" strike="noStrike" cap="none">
                <a:solidFill>
                  <a:srgbClr val="1C2324"/>
                </a:solidFill>
                <a:latin typeface="Arial"/>
                <a:ea typeface="Arial"/>
                <a:cs typeface="Arial"/>
                <a:sym typeface="Arial"/>
              </a:defRPr>
            </a:lvl3pPr>
            <a:lvl4pPr marL="1828800" marR="0" lvl="3" indent="-342900" algn="l" rtl="0">
              <a:lnSpc>
                <a:spcPct val="90000"/>
              </a:lnSpc>
              <a:spcBef>
                <a:spcPts val="500"/>
              </a:spcBef>
              <a:spcAft>
                <a:spcPts val="0"/>
              </a:spcAft>
              <a:buClr>
                <a:srgbClr val="1C2324"/>
              </a:buClr>
              <a:buSzPts val="1800"/>
              <a:buFont typeface="Arial"/>
              <a:buChar char="•"/>
              <a:defRPr sz="1800" b="0" i="0" u="none" strike="noStrike" cap="none">
                <a:solidFill>
                  <a:srgbClr val="1C2324"/>
                </a:solidFill>
                <a:latin typeface="Arial"/>
                <a:ea typeface="Arial"/>
                <a:cs typeface="Arial"/>
                <a:sym typeface="Arial"/>
              </a:defRPr>
            </a:lvl4pPr>
            <a:lvl5pPr marL="2286000" marR="0" lvl="4" indent="-342900" algn="l" rtl="0">
              <a:lnSpc>
                <a:spcPct val="90000"/>
              </a:lnSpc>
              <a:spcBef>
                <a:spcPts val="500"/>
              </a:spcBef>
              <a:spcAft>
                <a:spcPts val="0"/>
              </a:spcAft>
              <a:buClr>
                <a:srgbClr val="1C2324"/>
              </a:buClr>
              <a:buSzPts val="1800"/>
              <a:buFont typeface="Arial"/>
              <a:buChar char="•"/>
              <a:defRPr sz="1800" b="0" i="0" u="none" strike="noStrike" cap="none">
                <a:solidFill>
                  <a:srgbClr val="1C2324"/>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storyweaver.org.in/" TargetMode="External"/><Relationship Id="rId7"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hyperlink" Target="https://www.sil-lead.org/" TargetMode="External"/><Relationship Id="rId5" Type="http://schemas.openxmlformats.org/officeDocument/2006/relationships/hyperlink" Target="https://bloomlibrary.org/" TargetMode="External"/><Relationship Id="rId10" Type="http://schemas.openxmlformats.org/officeDocument/2006/relationships/image" Target="../media/image12.png"/><Relationship Id="rId4" Type="http://schemas.openxmlformats.org/officeDocument/2006/relationships/hyperlink" Target="https://www.africanstorybook.org/" TargetMode="External"/><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16.jp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digitallibrary.io/"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hyperlink" Target="https://digitallibrary.io/book/homes/?book-category=library-books"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hyperlink" Target="https://digitallibrary.io/book/the-golden-bird/?book-category=library-books"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s://portal.flyleafpublishing.com/instructional-resources/"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37.jpg"/></Relationships>
</file>

<file path=ppt/slides/_rels/slide5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hyperlink" Target="https://edc.co1.qualtrics.com/jfe/form/SV_aawr3DezY6wAPUG" TargetMode="External"/><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hyperlink" Target="https://youtu.be/9XMkNnaaBZ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sp>
        <p:nvSpPr>
          <p:cNvPr id="45" name="Google Shape;45;p25"/>
          <p:cNvSpPr txBox="1">
            <a:spLocks noGrp="1"/>
          </p:cNvSpPr>
          <p:nvPr>
            <p:ph type="ctrTitle"/>
          </p:nvPr>
        </p:nvSpPr>
        <p:spPr>
          <a:xfrm>
            <a:off x="412897" y="1554799"/>
            <a:ext cx="5307419" cy="107727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lt1"/>
              </a:buClr>
              <a:buSzPct val="100000"/>
              <a:buFont typeface="Arial"/>
              <a:buNone/>
            </a:pPr>
            <a:r>
              <a:rPr lang="en-US" sz="3500" b="1">
                <a:solidFill>
                  <a:schemeClr val="lt1"/>
                </a:solidFill>
              </a:rPr>
              <a:t>Book Supply Chain Training Module 2:</a:t>
            </a:r>
            <a:br>
              <a:rPr lang="en-US" sz="3500" b="1">
                <a:solidFill>
                  <a:schemeClr val="lt1"/>
                </a:solidFill>
              </a:rPr>
            </a:br>
            <a:endParaRPr/>
          </a:p>
        </p:txBody>
      </p:sp>
      <p:sp>
        <p:nvSpPr>
          <p:cNvPr id="46" name="Google Shape;46;p25"/>
          <p:cNvSpPr txBox="1">
            <a:spLocks noGrp="1"/>
          </p:cNvSpPr>
          <p:nvPr>
            <p:ph type="subTitle" idx="1"/>
          </p:nvPr>
        </p:nvSpPr>
        <p:spPr>
          <a:xfrm>
            <a:off x="412897" y="2809301"/>
            <a:ext cx="5307419" cy="77118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200">
                <a:solidFill>
                  <a:schemeClr val="lt1"/>
                </a:solidFill>
              </a:rPr>
              <a:t>Title Development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09"/>
          <p:cNvSpPr txBox="1">
            <a:spLocks noGrp="1"/>
          </p:cNvSpPr>
          <p:nvPr>
            <p:ph type="title"/>
          </p:nvPr>
        </p:nvSpPr>
        <p:spPr>
          <a:xfrm>
            <a:off x="628649" y="690880"/>
            <a:ext cx="3360645" cy="25543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4000"/>
              <a:buFont typeface="Arial"/>
              <a:buNone/>
            </a:pPr>
            <a:r>
              <a:rPr lang="en-US" b="1" i="0" u="none" strike="noStrike" cap="none">
                <a:solidFill>
                  <a:srgbClr val="FFFFFF"/>
                </a:solidFill>
                <a:latin typeface="Arial"/>
                <a:ea typeface="Arial"/>
                <a:cs typeface="Arial"/>
                <a:sym typeface="Arial"/>
              </a:rPr>
              <a:t>SESSION 2</a:t>
            </a:r>
            <a:r>
              <a:rPr lang="en-US" b="0" i="0" u="none" strike="noStrike" cap="none">
                <a:solidFill>
                  <a:srgbClr val="FFFFFF"/>
                </a:solidFill>
                <a:latin typeface="Arial"/>
                <a:ea typeface="Arial"/>
                <a:cs typeface="Arial"/>
                <a:sym typeface="Arial"/>
              </a:rPr>
              <a:t>:</a:t>
            </a:r>
            <a:br>
              <a:rPr lang="en-US" b="0" i="0" u="none" strike="noStrike" cap="none">
                <a:solidFill>
                  <a:srgbClr val="000000"/>
                </a:solidFill>
                <a:latin typeface="Arial"/>
                <a:ea typeface="Arial"/>
                <a:cs typeface="Arial"/>
                <a:sym typeface="Arial"/>
              </a:rPr>
            </a:br>
            <a:r>
              <a:rPr lang="en-US" b="0" i="0" u="none" strike="noStrike" cap="none">
                <a:solidFill>
                  <a:srgbClr val="FFFFFF"/>
                </a:solidFill>
                <a:latin typeface="Arial"/>
                <a:ea typeface="Arial"/>
                <a:cs typeface="Arial"/>
                <a:sym typeface="Arial"/>
              </a:rPr>
              <a:t>Introduction </a:t>
            </a:r>
            <a:br>
              <a:rPr lang="en-US" b="0" i="0" u="none" strike="noStrike" cap="none">
                <a:solidFill>
                  <a:srgbClr val="FFFFFF"/>
                </a:solidFill>
                <a:latin typeface="Arial"/>
                <a:ea typeface="Arial"/>
                <a:cs typeface="Arial"/>
                <a:sym typeface="Arial"/>
              </a:rPr>
            </a:br>
            <a:r>
              <a:rPr lang="en-US" b="0" i="0" u="none" strike="noStrike" cap="none">
                <a:solidFill>
                  <a:srgbClr val="FFFFFF"/>
                </a:solidFill>
                <a:latin typeface="Arial"/>
                <a:ea typeface="Arial"/>
                <a:cs typeface="Arial"/>
                <a:sym typeface="Arial"/>
              </a:rPr>
              <a:t>to Title Development</a:t>
            </a:r>
            <a:endParaRPr/>
          </a:p>
        </p:txBody>
      </p:sp>
      <p:sp>
        <p:nvSpPr>
          <p:cNvPr id="114" name="Google Shape;114;p109"/>
          <p:cNvSpPr txBox="1"/>
          <p:nvPr/>
        </p:nvSpPr>
        <p:spPr>
          <a:xfrm>
            <a:off x="5349240" y="690880"/>
            <a:ext cx="3729170" cy="70297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3600" b="1" i="0" u="none" strike="noStrike" cap="none">
                <a:solidFill>
                  <a:srgbClr val="21575E"/>
                </a:solidFill>
                <a:latin typeface="Arial"/>
                <a:ea typeface="Arial"/>
                <a:cs typeface="Arial"/>
                <a:sym typeface="Arial"/>
              </a:rPr>
              <a:t>Objectives</a:t>
            </a:r>
            <a:endParaRPr sz="1400" b="0" i="0" u="none" strike="noStrike" cap="none">
              <a:solidFill>
                <a:srgbClr val="000000"/>
              </a:solidFill>
              <a:latin typeface="Arial"/>
              <a:ea typeface="Arial"/>
              <a:cs typeface="Arial"/>
              <a:sym typeface="Arial"/>
            </a:endParaRPr>
          </a:p>
        </p:txBody>
      </p:sp>
      <p:sp>
        <p:nvSpPr>
          <p:cNvPr id="115" name="Google Shape;115;p109"/>
          <p:cNvSpPr txBox="1"/>
          <p:nvPr/>
        </p:nvSpPr>
        <p:spPr>
          <a:xfrm>
            <a:off x="5349240" y="1413256"/>
            <a:ext cx="3457223" cy="3151330"/>
          </a:xfrm>
          <a:prstGeom prst="rect">
            <a:avLst/>
          </a:prstGeom>
          <a:noFill/>
          <a:ln>
            <a:noFill/>
          </a:ln>
        </p:spPr>
        <p:txBody>
          <a:bodyPr spcFirstLastPara="1" wrap="square" lIns="91425" tIns="91425" rIns="91425" bIns="91425" anchor="t" anchorCtr="0">
            <a:noAutofit/>
          </a:bodyPr>
          <a:lstStyle/>
          <a:p>
            <a:pPr marL="342900" marR="0" lvl="0" indent="-342900" algn="l" rtl="0">
              <a:lnSpc>
                <a:spcPct val="100000"/>
              </a:lnSpc>
              <a:spcBef>
                <a:spcPts val="0"/>
              </a:spcBef>
              <a:spcAft>
                <a:spcPts val="0"/>
              </a:spcAft>
              <a:buClr>
                <a:srgbClr val="000000"/>
              </a:buClr>
              <a:buSzPts val="1800"/>
              <a:buFont typeface="Arial"/>
              <a:buAutoNum type="arabicPeriod"/>
            </a:pPr>
            <a:r>
              <a:rPr lang="en-US" sz="1800" b="0" i="0" u="none" strike="noStrike" cap="none">
                <a:solidFill>
                  <a:srgbClr val="000000"/>
                </a:solidFill>
                <a:latin typeface="Arial"/>
                <a:ea typeface="Arial"/>
                <a:cs typeface="Arial"/>
                <a:sym typeface="Arial"/>
              </a:rPr>
              <a:t>Identify the principal actors in publishing a children’s book</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1200"/>
              </a:spcBef>
              <a:spcAft>
                <a:spcPts val="0"/>
              </a:spcAft>
              <a:buClr>
                <a:srgbClr val="000000"/>
              </a:buClr>
              <a:buSzPts val="1800"/>
              <a:buFont typeface="Arial"/>
              <a:buAutoNum type="arabicPeriod"/>
            </a:pPr>
            <a:r>
              <a:rPr lang="en-US" sz="1800" b="0" i="0" u="none" strike="noStrike" cap="none">
                <a:solidFill>
                  <a:srgbClr val="000000"/>
                </a:solidFill>
                <a:latin typeface="Arial"/>
                <a:ea typeface="Arial"/>
                <a:cs typeface="Arial"/>
                <a:sym typeface="Arial"/>
              </a:rPr>
              <a:t>Understand the main steps in the title development process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1200"/>
              </a:spcBef>
              <a:spcAft>
                <a:spcPts val="0"/>
              </a:spcAft>
              <a:buClr>
                <a:srgbClr val="000000"/>
              </a:buClr>
              <a:buSzPts val="1800"/>
              <a:buFont typeface="Arial"/>
              <a:buAutoNum type="arabicPeriod"/>
            </a:pPr>
            <a:r>
              <a:rPr lang="en-US" sz="1800" b="0" i="0" u="none" strike="noStrike" cap="none">
                <a:solidFill>
                  <a:srgbClr val="000000"/>
                </a:solidFill>
                <a:latin typeface="Arial"/>
                <a:ea typeface="Arial"/>
                <a:cs typeface="Arial"/>
                <a:sym typeface="Arial"/>
              </a:rPr>
              <a:t>Understand the particular requirements for creating leveled and decodable readers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16" name="Google Shape;116;p109"/>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800"/>
              <a:buFont typeface="Arial"/>
              <a:buNone/>
            </a:pPr>
            <a:fld id="{00000000-1234-1234-1234-123412341234}" type="slidenum">
              <a:rPr lang="en-US" sz="800" b="0" i="0" u="none" strike="noStrike" cap="none">
                <a:solidFill>
                  <a:schemeClr val="dk1"/>
                </a:solidFill>
                <a:latin typeface="Arial"/>
                <a:ea typeface="Arial"/>
                <a:cs typeface="Arial"/>
                <a:sym typeface="Arial"/>
              </a:rPr>
              <a:t>10</a:t>
            </a:fld>
            <a:endParaRPr sz="800" b="0" i="0" u="none" strike="noStrike" cap="non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10"/>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Arial"/>
              <a:buNone/>
            </a:pPr>
            <a:r>
              <a:rPr lang="en-US" sz="3200" b="1">
                <a:solidFill>
                  <a:schemeClr val="lt1"/>
                </a:solidFill>
                <a:latin typeface="Arial"/>
                <a:ea typeface="Arial"/>
                <a:cs typeface="Arial"/>
                <a:sym typeface="Arial"/>
              </a:rPr>
              <a:t>Title Development</a:t>
            </a:r>
            <a:endParaRPr/>
          </a:p>
        </p:txBody>
      </p:sp>
      <p:sp>
        <p:nvSpPr>
          <p:cNvPr id="122" name="Google Shape;122;p110"/>
          <p:cNvSpPr txBox="1">
            <a:spLocks noGrp="1"/>
          </p:cNvSpPr>
          <p:nvPr>
            <p:ph type="body" idx="1"/>
          </p:nvPr>
        </p:nvSpPr>
        <p:spPr>
          <a:xfrm>
            <a:off x="628650" y="1370013"/>
            <a:ext cx="7886700" cy="3262312"/>
          </a:xfrm>
          <a:prstGeom prst="rect">
            <a:avLst/>
          </a:prstGeom>
          <a:noFill/>
          <a:ln>
            <a:noFill/>
          </a:ln>
        </p:spPr>
        <p:txBody>
          <a:bodyPr spcFirstLastPara="1" wrap="square" lIns="91425" tIns="45700" rIns="91425" bIns="45700" anchor="t" anchorCtr="0">
            <a:normAutofit fontScale="62500" lnSpcReduction="20000"/>
          </a:bodyPr>
          <a:lstStyle/>
          <a:p>
            <a:pPr marL="457200" lvl="0" indent="-342900" algn="l" rtl="0">
              <a:lnSpc>
                <a:spcPct val="115000"/>
              </a:lnSpc>
              <a:spcBef>
                <a:spcPts val="0"/>
              </a:spcBef>
              <a:spcAft>
                <a:spcPts val="0"/>
              </a:spcAft>
              <a:buClr>
                <a:schemeClr val="lt1"/>
              </a:buClr>
              <a:buSzPct val="100000"/>
              <a:buFont typeface="Arial"/>
              <a:buChar char="•"/>
            </a:pPr>
            <a:r>
              <a:rPr lang="en-US" sz="2800">
                <a:solidFill>
                  <a:schemeClr val="lt1"/>
                </a:solidFill>
              </a:rPr>
              <a:t>From manuscript through final PDFs sent to printer</a:t>
            </a:r>
            <a:endParaRPr/>
          </a:p>
          <a:p>
            <a:pPr marL="457200" lvl="0" indent="-342900" algn="l" rtl="0">
              <a:lnSpc>
                <a:spcPct val="115000"/>
              </a:lnSpc>
              <a:spcBef>
                <a:spcPts val="1200"/>
              </a:spcBef>
              <a:spcAft>
                <a:spcPts val="0"/>
              </a:spcAft>
              <a:buClr>
                <a:schemeClr val="lt1"/>
              </a:buClr>
              <a:buSzPct val="100000"/>
              <a:buFont typeface="Arial"/>
              <a:buChar char="•"/>
            </a:pPr>
            <a:r>
              <a:rPr lang="en-US" sz="2800">
                <a:solidFill>
                  <a:schemeClr val="lt1"/>
                </a:solidFill>
              </a:rPr>
              <a:t>Expertise needed: </a:t>
            </a:r>
            <a:endParaRPr/>
          </a:p>
          <a:p>
            <a:pPr marL="688975" lvl="0" indent="-165100" algn="l" rtl="0">
              <a:lnSpc>
                <a:spcPct val="115000"/>
              </a:lnSpc>
              <a:spcBef>
                <a:spcPts val="1200"/>
              </a:spcBef>
              <a:spcAft>
                <a:spcPts val="0"/>
              </a:spcAft>
              <a:buClr>
                <a:schemeClr val="lt1"/>
              </a:buClr>
              <a:buSzPct val="100000"/>
              <a:buFont typeface="Courier New"/>
              <a:buChar char="o"/>
            </a:pPr>
            <a:r>
              <a:rPr lang="en-US" sz="2800">
                <a:solidFill>
                  <a:schemeClr val="lt1"/>
                </a:solidFill>
              </a:rPr>
              <a:t> Pedagogical knowledge</a:t>
            </a:r>
            <a:endParaRPr/>
          </a:p>
          <a:p>
            <a:pPr marL="688975" lvl="0" indent="-165100" algn="l" rtl="0">
              <a:lnSpc>
                <a:spcPct val="115000"/>
              </a:lnSpc>
              <a:spcBef>
                <a:spcPts val="1200"/>
              </a:spcBef>
              <a:spcAft>
                <a:spcPts val="0"/>
              </a:spcAft>
              <a:buClr>
                <a:schemeClr val="lt1"/>
              </a:buClr>
              <a:buSzPct val="100000"/>
              <a:buFont typeface="Courier New"/>
              <a:buChar char="o"/>
            </a:pPr>
            <a:r>
              <a:rPr lang="en-US" sz="2800">
                <a:solidFill>
                  <a:schemeClr val="lt1"/>
                </a:solidFill>
              </a:rPr>
              <a:t> Writing</a:t>
            </a:r>
            <a:endParaRPr/>
          </a:p>
          <a:p>
            <a:pPr marL="688975" lvl="0" indent="-165100" algn="l" rtl="0">
              <a:lnSpc>
                <a:spcPct val="115000"/>
              </a:lnSpc>
              <a:spcBef>
                <a:spcPts val="1200"/>
              </a:spcBef>
              <a:spcAft>
                <a:spcPts val="0"/>
              </a:spcAft>
              <a:buClr>
                <a:schemeClr val="lt1"/>
              </a:buClr>
              <a:buSzPct val="100000"/>
              <a:buFont typeface="Courier New"/>
              <a:buChar char="o"/>
            </a:pPr>
            <a:r>
              <a:rPr lang="en-US" sz="2800">
                <a:solidFill>
                  <a:schemeClr val="lt1"/>
                </a:solidFill>
              </a:rPr>
              <a:t> Editing</a:t>
            </a:r>
            <a:endParaRPr/>
          </a:p>
          <a:p>
            <a:pPr marL="688975" lvl="0" indent="-165100" algn="l" rtl="0">
              <a:lnSpc>
                <a:spcPct val="115000"/>
              </a:lnSpc>
              <a:spcBef>
                <a:spcPts val="1200"/>
              </a:spcBef>
              <a:spcAft>
                <a:spcPts val="0"/>
              </a:spcAft>
              <a:buClr>
                <a:schemeClr val="lt1"/>
              </a:buClr>
              <a:buSzPct val="100000"/>
              <a:buFont typeface="Courier New"/>
              <a:buChar char="o"/>
            </a:pPr>
            <a:r>
              <a:rPr lang="en-US" sz="2800">
                <a:solidFill>
                  <a:schemeClr val="lt1"/>
                </a:solidFill>
              </a:rPr>
              <a:t> Graphic design</a:t>
            </a:r>
            <a:endParaRPr/>
          </a:p>
          <a:p>
            <a:pPr marL="688975" lvl="0" indent="-165100" algn="l" rtl="0">
              <a:lnSpc>
                <a:spcPct val="115000"/>
              </a:lnSpc>
              <a:spcBef>
                <a:spcPts val="1200"/>
              </a:spcBef>
              <a:spcAft>
                <a:spcPts val="0"/>
              </a:spcAft>
              <a:buClr>
                <a:schemeClr val="lt1"/>
              </a:buClr>
              <a:buSzPct val="100000"/>
              <a:buFont typeface="Courier New"/>
              <a:buChar char="o"/>
            </a:pPr>
            <a:r>
              <a:rPr lang="en-US" sz="2800">
                <a:solidFill>
                  <a:schemeClr val="lt1"/>
                </a:solidFill>
              </a:rPr>
              <a:t> Illustration</a:t>
            </a:r>
            <a:endParaRPr/>
          </a:p>
          <a:p>
            <a:pPr marL="688975" lvl="0" indent="-165100" algn="l" rtl="0">
              <a:lnSpc>
                <a:spcPct val="115000"/>
              </a:lnSpc>
              <a:spcBef>
                <a:spcPts val="1200"/>
              </a:spcBef>
              <a:spcAft>
                <a:spcPts val="0"/>
              </a:spcAft>
              <a:buClr>
                <a:schemeClr val="lt1"/>
              </a:buClr>
              <a:buSzPct val="100000"/>
              <a:buFont typeface="Courier New"/>
              <a:buChar char="o"/>
            </a:pPr>
            <a:r>
              <a:rPr lang="en-US" sz="2800">
                <a:solidFill>
                  <a:schemeClr val="lt1"/>
                </a:solidFill>
              </a:rPr>
              <a:t> Page layout</a:t>
            </a:r>
            <a:endParaRPr/>
          </a:p>
        </p:txBody>
      </p:sp>
      <p:grpSp>
        <p:nvGrpSpPr>
          <p:cNvPr id="123" name="Google Shape;123;p110">
            <a:extLst>
              <a:ext uri="{C183D7F6-B498-43B3-948B-1728B52AA6E4}">
                <adec:decorative xmlns:adec="http://schemas.microsoft.com/office/drawing/2017/decorative" val="1"/>
              </a:ext>
            </a:extLst>
          </p:cNvPr>
          <p:cNvGrpSpPr/>
          <p:nvPr/>
        </p:nvGrpSpPr>
        <p:grpSpPr>
          <a:xfrm>
            <a:off x="5737412" y="1932082"/>
            <a:ext cx="2303930" cy="2303930"/>
            <a:chOff x="5737412" y="1932082"/>
            <a:chExt cx="2303930" cy="2303930"/>
          </a:xfrm>
        </p:grpSpPr>
        <p:sp>
          <p:nvSpPr>
            <p:cNvPr id="124" name="Google Shape;124;p110"/>
            <p:cNvSpPr/>
            <p:nvPr/>
          </p:nvSpPr>
          <p:spPr>
            <a:xfrm>
              <a:off x="5737412" y="1932082"/>
              <a:ext cx="2303930" cy="2303930"/>
            </a:xfrm>
            <a:prstGeom prst="ellipse">
              <a:avLst/>
            </a:prstGeom>
            <a:solidFill>
              <a:srgbClr val="D1E8EB">
                <a:alpha val="6392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25" name="Google Shape;125;p110" descr="A picture containing text, computer, table, vector graphics&#10;&#10;Description automatically generated"/>
            <p:cNvPicPr preferRelativeResize="0"/>
            <p:nvPr/>
          </p:nvPicPr>
          <p:blipFill rotWithShape="1">
            <a:blip r:embed="rId3">
              <a:alphaModFix/>
            </a:blip>
            <a:srcRect/>
            <a:stretch/>
          </p:blipFill>
          <p:spPr>
            <a:xfrm>
              <a:off x="6109242" y="2268069"/>
              <a:ext cx="1791004" cy="1631957"/>
            </a:xfrm>
            <a:prstGeom prst="rect">
              <a:avLst/>
            </a:prstGeom>
            <a:noFill/>
            <a:ln>
              <a:noFill/>
            </a:ln>
          </p:spPr>
        </p:pic>
      </p:grpSp>
      <p:sp>
        <p:nvSpPr>
          <p:cNvPr id="126" name="Google Shape;126;p110"/>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800"/>
              <a:buFont typeface="Arial"/>
              <a:buNone/>
            </a:pPr>
            <a:fld id="{00000000-1234-1234-1234-123412341234}" type="slidenum">
              <a:rPr lang="en-US" sz="800" b="0" i="0" u="none" strike="noStrike" cap="none">
                <a:solidFill>
                  <a:schemeClr val="lt1"/>
                </a:solidFill>
                <a:latin typeface="Arial"/>
                <a:ea typeface="Arial"/>
                <a:cs typeface="Arial"/>
                <a:sym typeface="Arial"/>
              </a:rPr>
              <a:t>11</a:t>
            </a:fld>
            <a:endParaRPr sz="800" b="0" i="0" u="none" strike="noStrike" cap="none">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11"/>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3200"/>
              <a:buFont typeface="Arial"/>
              <a:buNone/>
            </a:pPr>
            <a:r>
              <a:rPr lang="en-US"/>
              <a:t>Actors</a:t>
            </a:r>
            <a:endParaRPr/>
          </a:p>
        </p:txBody>
      </p:sp>
      <p:grpSp>
        <p:nvGrpSpPr>
          <p:cNvPr id="132" name="Google Shape;132;p111" descr="Private Publishers, Donors and NGOs, Ministries of Education"/>
          <p:cNvGrpSpPr/>
          <p:nvPr/>
        </p:nvGrpSpPr>
        <p:grpSpPr>
          <a:xfrm>
            <a:off x="628650" y="1493544"/>
            <a:ext cx="7686475" cy="3005640"/>
            <a:chOff x="0" y="1523"/>
            <a:chExt cx="7686475" cy="3005640"/>
          </a:xfrm>
        </p:grpSpPr>
        <p:sp>
          <p:nvSpPr>
            <p:cNvPr id="133" name="Google Shape;133;p111"/>
            <p:cNvSpPr/>
            <p:nvPr/>
          </p:nvSpPr>
          <p:spPr>
            <a:xfrm>
              <a:off x="0" y="341003"/>
              <a:ext cx="7686475" cy="579600"/>
            </a:xfrm>
            <a:prstGeom prst="rect">
              <a:avLst/>
            </a:prstGeom>
            <a:solidFill>
              <a:schemeClr val="lt1">
                <a:alpha val="88627"/>
              </a:schemeClr>
            </a:solidFill>
            <a:ln w="254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111"/>
            <p:cNvSpPr/>
            <p:nvPr/>
          </p:nvSpPr>
          <p:spPr>
            <a:xfrm>
              <a:off x="384323" y="1523"/>
              <a:ext cx="5380532" cy="678960"/>
            </a:xfrm>
            <a:prstGeom prst="roundRect">
              <a:avLst>
                <a:gd name="adj" fmla="val 16667"/>
              </a:avLst>
            </a:prstGeom>
            <a:solidFill>
              <a:srgbClr val="21565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111"/>
            <p:cNvSpPr txBox="1"/>
            <p:nvPr/>
          </p:nvSpPr>
          <p:spPr>
            <a:xfrm>
              <a:off x="417467" y="34667"/>
              <a:ext cx="5314244" cy="612672"/>
            </a:xfrm>
            <a:prstGeom prst="rect">
              <a:avLst/>
            </a:prstGeom>
            <a:noFill/>
            <a:ln>
              <a:noFill/>
            </a:ln>
          </p:spPr>
          <p:txBody>
            <a:bodyPr spcFirstLastPara="1" wrap="square" lIns="203350" tIns="0" rIns="203350" bIns="0" anchor="ctr" anchorCtr="0">
              <a:noAutofit/>
            </a:bodyPr>
            <a:lstStyle/>
            <a:p>
              <a:pPr marL="0" marR="0" lvl="0" indent="0" algn="l" rtl="0">
                <a:lnSpc>
                  <a:spcPct val="90000"/>
                </a:lnSpc>
                <a:spcBef>
                  <a:spcPts val="0"/>
                </a:spcBef>
                <a:spcAft>
                  <a:spcPts val="0"/>
                </a:spcAft>
                <a:buClr>
                  <a:srgbClr val="000000"/>
                </a:buClr>
                <a:buSzPts val="2300"/>
                <a:buFont typeface="Arial"/>
                <a:buNone/>
              </a:pPr>
              <a:r>
                <a:rPr lang="en-US" sz="2300" b="0" i="0" u="none" strike="noStrike" cap="none">
                  <a:solidFill>
                    <a:schemeClr val="lt1"/>
                  </a:solidFill>
                  <a:latin typeface="Arial"/>
                  <a:ea typeface="Arial"/>
                  <a:cs typeface="Arial"/>
                  <a:sym typeface="Arial"/>
                </a:rPr>
                <a:t>Private Publishers</a:t>
              </a:r>
              <a:endParaRPr sz="1400" b="0" i="0" u="none" strike="noStrike" cap="none">
                <a:solidFill>
                  <a:srgbClr val="000000"/>
                </a:solidFill>
                <a:latin typeface="Arial"/>
                <a:ea typeface="Arial"/>
                <a:cs typeface="Arial"/>
                <a:sym typeface="Arial"/>
              </a:endParaRPr>
            </a:p>
          </p:txBody>
        </p:sp>
        <p:sp>
          <p:nvSpPr>
            <p:cNvPr id="136" name="Google Shape;136;p111"/>
            <p:cNvSpPr/>
            <p:nvPr/>
          </p:nvSpPr>
          <p:spPr>
            <a:xfrm>
              <a:off x="0" y="1384283"/>
              <a:ext cx="7686475" cy="579600"/>
            </a:xfrm>
            <a:prstGeom prst="rect">
              <a:avLst/>
            </a:prstGeom>
            <a:solidFill>
              <a:schemeClr val="lt1">
                <a:alpha val="88627"/>
              </a:schemeClr>
            </a:solidFill>
            <a:ln w="254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111"/>
            <p:cNvSpPr/>
            <p:nvPr/>
          </p:nvSpPr>
          <p:spPr>
            <a:xfrm>
              <a:off x="384323" y="1044803"/>
              <a:ext cx="5380532" cy="678960"/>
            </a:xfrm>
            <a:prstGeom prst="roundRect">
              <a:avLst>
                <a:gd name="adj" fmla="val 16667"/>
              </a:avLst>
            </a:prstGeom>
            <a:solidFill>
              <a:srgbClr val="21565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111"/>
            <p:cNvSpPr txBox="1"/>
            <p:nvPr/>
          </p:nvSpPr>
          <p:spPr>
            <a:xfrm>
              <a:off x="417467" y="1077947"/>
              <a:ext cx="5314244" cy="612672"/>
            </a:xfrm>
            <a:prstGeom prst="rect">
              <a:avLst/>
            </a:prstGeom>
            <a:noFill/>
            <a:ln>
              <a:noFill/>
            </a:ln>
          </p:spPr>
          <p:txBody>
            <a:bodyPr spcFirstLastPara="1" wrap="square" lIns="203350" tIns="0" rIns="203350" bIns="0" anchor="ctr" anchorCtr="0">
              <a:noAutofit/>
            </a:bodyPr>
            <a:lstStyle/>
            <a:p>
              <a:pPr marL="0" marR="0" lvl="0" indent="0" algn="l" rtl="0">
                <a:lnSpc>
                  <a:spcPct val="90000"/>
                </a:lnSpc>
                <a:spcBef>
                  <a:spcPts val="0"/>
                </a:spcBef>
                <a:spcAft>
                  <a:spcPts val="0"/>
                </a:spcAft>
                <a:buClr>
                  <a:srgbClr val="000000"/>
                </a:buClr>
                <a:buSzPts val="2300"/>
                <a:buFont typeface="Arial"/>
                <a:buNone/>
              </a:pPr>
              <a:r>
                <a:rPr lang="en-US" sz="2300" b="0" i="0" u="none" strike="noStrike" cap="none">
                  <a:solidFill>
                    <a:schemeClr val="lt1"/>
                  </a:solidFill>
                  <a:latin typeface="Arial"/>
                  <a:ea typeface="Arial"/>
                  <a:cs typeface="Arial"/>
                  <a:sym typeface="Arial"/>
                </a:rPr>
                <a:t>Donors, NGOs</a:t>
              </a:r>
              <a:endParaRPr sz="1400" b="0" i="0" u="none" strike="noStrike" cap="none">
                <a:solidFill>
                  <a:srgbClr val="000000"/>
                </a:solidFill>
                <a:latin typeface="Arial"/>
                <a:ea typeface="Arial"/>
                <a:cs typeface="Arial"/>
                <a:sym typeface="Arial"/>
              </a:endParaRPr>
            </a:p>
          </p:txBody>
        </p:sp>
        <p:sp>
          <p:nvSpPr>
            <p:cNvPr id="139" name="Google Shape;139;p111"/>
            <p:cNvSpPr/>
            <p:nvPr/>
          </p:nvSpPr>
          <p:spPr>
            <a:xfrm>
              <a:off x="0" y="2427563"/>
              <a:ext cx="7686475" cy="579600"/>
            </a:xfrm>
            <a:prstGeom prst="rect">
              <a:avLst/>
            </a:prstGeom>
            <a:solidFill>
              <a:schemeClr val="lt1">
                <a:alpha val="88627"/>
              </a:schemeClr>
            </a:solidFill>
            <a:ln w="254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111"/>
            <p:cNvSpPr/>
            <p:nvPr/>
          </p:nvSpPr>
          <p:spPr>
            <a:xfrm>
              <a:off x="384323" y="2088083"/>
              <a:ext cx="5380532" cy="678960"/>
            </a:xfrm>
            <a:prstGeom prst="roundRect">
              <a:avLst>
                <a:gd name="adj" fmla="val 16667"/>
              </a:avLst>
            </a:prstGeom>
            <a:solidFill>
              <a:srgbClr val="21565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111"/>
            <p:cNvSpPr txBox="1"/>
            <p:nvPr/>
          </p:nvSpPr>
          <p:spPr>
            <a:xfrm>
              <a:off x="417467" y="2121227"/>
              <a:ext cx="5314244" cy="612672"/>
            </a:xfrm>
            <a:prstGeom prst="rect">
              <a:avLst/>
            </a:prstGeom>
            <a:noFill/>
            <a:ln>
              <a:noFill/>
            </a:ln>
          </p:spPr>
          <p:txBody>
            <a:bodyPr spcFirstLastPara="1" wrap="square" lIns="203350" tIns="0" rIns="203350" bIns="0" anchor="ctr" anchorCtr="0">
              <a:noAutofit/>
            </a:bodyPr>
            <a:lstStyle/>
            <a:p>
              <a:pPr marL="0" marR="0" lvl="0" indent="0" algn="l" rtl="0">
                <a:lnSpc>
                  <a:spcPct val="90000"/>
                </a:lnSpc>
                <a:spcBef>
                  <a:spcPts val="0"/>
                </a:spcBef>
                <a:spcAft>
                  <a:spcPts val="0"/>
                </a:spcAft>
                <a:buClr>
                  <a:srgbClr val="000000"/>
                </a:buClr>
                <a:buSzPts val="2300"/>
                <a:buFont typeface="Arial"/>
                <a:buNone/>
              </a:pPr>
              <a:r>
                <a:rPr lang="en-US" sz="2300" b="0" i="0" u="none" strike="noStrike" cap="none">
                  <a:solidFill>
                    <a:schemeClr val="lt1"/>
                  </a:solidFill>
                  <a:latin typeface="Arial"/>
                  <a:ea typeface="Arial"/>
                  <a:cs typeface="Arial"/>
                  <a:sym typeface="Arial"/>
                </a:rPr>
                <a:t>Ministries of Education</a:t>
              </a:r>
              <a:endParaRPr sz="1400" b="0" i="0" u="none" strike="noStrike" cap="none">
                <a:solidFill>
                  <a:srgbClr val="000000"/>
                </a:solidFill>
                <a:latin typeface="Arial"/>
                <a:ea typeface="Arial"/>
                <a:cs typeface="Arial"/>
                <a:sym typeface="Arial"/>
              </a:endParaRPr>
            </a:p>
          </p:txBody>
        </p:sp>
      </p:grpSp>
      <p:sp>
        <p:nvSpPr>
          <p:cNvPr id="142" name="Google Shape;142;p111"/>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800"/>
              <a:buFont typeface="Arial"/>
              <a:buNone/>
            </a:pPr>
            <a:fld id="{00000000-1234-1234-1234-123412341234}" type="slidenum">
              <a:rPr lang="en-US" sz="800" b="0" i="0" u="none" strike="noStrike" cap="none">
                <a:solidFill>
                  <a:schemeClr val="dk1"/>
                </a:solidFill>
                <a:latin typeface="Arial"/>
                <a:ea typeface="Arial"/>
                <a:cs typeface="Arial"/>
                <a:sym typeface="Arial"/>
              </a:rPr>
              <a:t>12</a:t>
            </a:fld>
            <a:endParaRPr sz="800" b="0" i="0" u="none" strike="noStrike" cap="non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112"/>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Arial"/>
              <a:buNone/>
            </a:pPr>
            <a:r>
              <a:rPr lang="en-US" sz="3200" b="1">
                <a:solidFill>
                  <a:schemeClr val="lt1"/>
                </a:solidFill>
                <a:latin typeface="Arial"/>
                <a:ea typeface="Arial"/>
                <a:cs typeface="Arial"/>
                <a:sym typeface="Arial"/>
              </a:rPr>
              <a:t>Steps in the Title Development Process</a:t>
            </a:r>
            <a:endParaRPr/>
          </a:p>
        </p:txBody>
      </p:sp>
      <p:sp>
        <p:nvSpPr>
          <p:cNvPr id="148" name="Google Shape;148;p112"/>
          <p:cNvSpPr txBox="1">
            <a:spLocks noGrp="1"/>
          </p:cNvSpPr>
          <p:nvPr>
            <p:ph type="body" idx="1"/>
          </p:nvPr>
        </p:nvSpPr>
        <p:spPr>
          <a:xfrm>
            <a:off x="628650" y="1370013"/>
            <a:ext cx="5278288" cy="2923696"/>
          </a:xfrm>
          <a:prstGeom prst="rect">
            <a:avLst/>
          </a:prstGeom>
          <a:noFill/>
          <a:ln>
            <a:noFill/>
          </a:ln>
        </p:spPr>
        <p:txBody>
          <a:bodyPr spcFirstLastPara="1" wrap="square" lIns="91425" tIns="45700" rIns="91425" bIns="45700" anchor="t" anchorCtr="0">
            <a:normAutofit fontScale="77500" lnSpcReduction="20000"/>
          </a:bodyPr>
          <a:lstStyle/>
          <a:p>
            <a:pPr marL="457200" lvl="0" indent="-353695" algn="l" rtl="0">
              <a:lnSpc>
                <a:spcPct val="115000"/>
              </a:lnSpc>
              <a:spcBef>
                <a:spcPts val="0"/>
              </a:spcBef>
              <a:spcAft>
                <a:spcPts val="0"/>
              </a:spcAft>
              <a:buClr>
                <a:schemeClr val="lt1"/>
              </a:buClr>
              <a:buSzPct val="82949"/>
              <a:buChar char="●"/>
            </a:pPr>
            <a:r>
              <a:rPr lang="en-US">
                <a:solidFill>
                  <a:schemeClr val="lt1"/>
                </a:solidFill>
              </a:rPr>
              <a:t>Planning, writing and editorial</a:t>
            </a:r>
            <a:endParaRPr/>
          </a:p>
          <a:p>
            <a:pPr marL="457200" lvl="0" indent="-353695" algn="l" rtl="0">
              <a:lnSpc>
                <a:spcPct val="115000"/>
              </a:lnSpc>
              <a:spcBef>
                <a:spcPts val="1200"/>
              </a:spcBef>
              <a:spcAft>
                <a:spcPts val="0"/>
              </a:spcAft>
              <a:buClr>
                <a:schemeClr val="lt1"/>
              </a:buClr>
              <a:buSzPct val="82949"/>
              <a:buChar char="●"/>
            </a:pPr>
            <a:r>
              <a:rPr lang="en-US">
                <a:solidFill>
                  <a:schemeClr val="lt1"/>
                </a:solidFill>
              </a:rPr>
              <a:t>Substantive (developmental) editing</a:t>
            </a:r>
            <a:endParaRPr/>
          </a:p>
          <a:p>
            <a:pPr marL="457200" lvl="0" indent="-353695" algn="l" rtl="0">
              <a:lnSpc>
                <a:spcPct val="115000"/>
              </a:lnSpc>
              <a:spcBef>
                <a:spcPts val="1200"/>
              </a:spcBef>
              <a:spcAft>
                <a:spcPts val="0"/>
              </a:spcAft>
              <a:buClr>
                <a:schemeClr val="lt1"/>
              </a:buClr>
              <a:buSzPct val="82949"/>
              <a:buChar char="●"/>
            </a:pPr>
            <a:r>
              <a:rPr lang="en-US">
                <a:solidFill>
                  <a:schemeClr val="lt1"/>
                </a:solidFill>
              </a:rPr>
              <a:t>Copyediting</a:t>
            </a:r>
            <a:endParaRPr/>
          </a:p>
          <a:p>
            <a:pPr marL="457200" lvl="0" indent="-353695" algn="l" rtl="0">
              <a:lnSpc>
                <a:spcPct val="115000"/>
              </a:lnSpc>
              <a:spcBef>
                <a:spcPts val="1200"/>
              </a:spcBef>
              <a:spcAft>
                <a:spcPts val="0"/>
              </a:spcAft>
              <a:buClr>
                <a:schemeClr val="lt1"/>
              </a:buClr>
              <a:buSzPct val="82949"/>
              <a:buChar char="●"/>
            </a:pPr>
            <a:r>
              <a:rPr lang="en-US">
                <a:solidFill>
                  <a:schemeClr val="lt1"/>
                </a:solidFill>
              </a:rPr>
              <a:t>Graphic design</a:t>
            </a:r>
            <a:endParaRPr/>
          </a:p>
          <a:p>
            <a:pPr marL="457200" lvl="0" indent="-353695" algn="l" rtl="0">
              <a:lnSpc>
                <a:spcPct val="115000"/>
              </a:lnSpc>
              <a:spcBef>
                <a:spcPts val="1200"/>
              </a:spcBef>
              <a:spcAft>
                <a:spcPts val="0"/>
              </a:spcAft>
              <a:buClr>
                <a:schemeClr val="lt1"/>
              </a:buClr>
              <a:buSzPct val="82949"/>
              <a:buChar char="●"/>
            </a:pPr>
            <a:r>
              <a:rPr lang="en-US">
                <a:solidFill>
                  <a:schemeClr val="lt1"/>
                </a:solidFill>
              </a:rPr>
              <a:t>Illustrations</a:t>
            </a:r>
            <a:endParaRPr/>
          </a:p>
          <a:p>
            <a:pPr marL="457200" lvl="0" indent="-353695" algn="l" rtl="0">
              <a:lnSpc>
                <a:spcPct val="115000"/>
              </a:lnSpc>
              <a:spcBef>
                <a:spcPts val="1200"/>
              </a:spcBef>
              <a:spcAft>
                <a:spcPts val="0"/>
              </a:spcAft>
              <a:buClr>
                <a:schemeClr val="lt1"/>
              </a:buClr>
              <a:buSzPct val="82949"/>
              <a:buChar char="●"/>
            </a:pPr>
            <a:r>
              <a:rPr lang="en-US">
                <a:solidFill>
                  <a:schemeClr val="lt1"/>
                </a:solidFill>
              </a:rPr>
              <a:t>Page layout and proofreading</a:t>
            </a:r>
            <a:endParaRPr/>
          </a:p>
        </p:txBody>
      </p:sp>
      <p:pic>
        <p:nvPicPr>
          <p:cNvPr id="149" name="Google Shape;149;p11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969691" y="1918627"/>
            <a:ext cx="2743200" cy="1826467"/>
          </a:xfrm>
          <a:prstGeom prst="rect">
            <a:avLst/>
          </a:prstGeom>
          <a:noFill/>
          <a:ln>
            <a:noFill/>
          </a:ln>
        </p:spPr>
      </p:pic>
      <p:sp>
        <p:nvSpPr>
          <p:cNvPr id="150" name="Google Shape;150;p112"/>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800"/>
              <a:buFont typeface="Arial"/>
              <a:buNone/>
            </a:pPr>
            <a:fld id="{00000000-1234-1234-1234-123412341234}" type="slidenum">
              <a:rPr lang="en-US" sz="800" b="0" i="0" u="none" strike="noStrike" cap="none">
                <a:solidFill>
                  <a:schemeClr val="lt1"/>
                </a:solidFill>
                <a:latin typeface="Arial"/>
                <a:ea typeface="Arial"/>
                <a:cs typeface="Arial"/>
                <a:sym typeface="Arial"/>
              </a:rPr>
              <a:t>13</a:t>
            </a:fld>
            <a:endParaRPr sz="800" b="0" i="0" u="none" strike="noStrike" cap="none">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13"/>
          <p:cNvSpPr txBox="1">
            <a:spLocks noGrp="1"/>
          </p:cNvSpPr>
          <p:nvPr>
            <p:ph type="title"/>
          </p:nvPr>
        </p:nvSpPr>
        <p:spPr>
          <a:xfrm>
            <a:off x="628649" y="274638"/>
            <a:ext cx="8371916"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575E"/>
              </a:buClr>
              <a:buSzPts val="3200"/>
              <a:buFont typeface="Arial"/>
              <a:buNone/>
            </a:pPr>
            <a:r>
              <a:rPr lang="en-US" sz="3200" b="1">
                <a:solidFill>
                  <a:srgbClr val="20575E"/>
                </a:solidFill>
              </a:rPr>
              <a:t>Software Platforms for Book Development</a:t>
            </a:r>
            <a:endParaRPr/>
          </a:p>
        </p:txBody>
      </p:sp>
      <p:sp>
        <p:nvSpPr>
          <p:cNvPr id="156" name="Google Shape;156;p113"/>
          <p:cNvSpPr txBox="1">
            <a:spLocks noGrp="1"/>
          </p:cNvSpPr>
          <p:nvPr>
            <p:ph type="body" idx="1"/>
          </p:nvPr>
        </p:nvSpPr>
        <p:spPr>
          <a:xfrm>
            <a:off x="628650" y="1370013"/>
            <a:ext cx="6901703" cy="3677116"/>
          </a:xfrm>
          <a:prstGeom prst="rect">
            <a:avLst/>
          </a:prstGeom>
          <a:noFill/>
          <a:ln>
            <a:noFill/>
          </a:ln>
        </p:spPr>
        <p:txBody>
          <a:bodyPr spcFirstLastPara="1" wrap="square" lIns="91425" tIns="45700" rIns="91425" bIns="45700" anchor="t" anchorCtr="0">
            <a:normAutofit fontScale="62500" lnSpcReduction="20000"/>
          </a:bodyPr>
          <a:lstStyle/>
          <a:p>
            <a:pPr marL="457200" lvl="0" indent="-342900" algn="l" rtl="0">
              <a:lnSpc>
                <a:spcPct val="118000"/>
              </a:lnSpc>
              <a:spcBef>
                <a:spcPts val="0"/>
              </a:spcBef>
              <a:spcAft>
                <a:spcPts val="0"/>
              </a:spcAft>
              <a:buClr>
                <a:srgbClr val="171616"/>
              </a:buClr>
              <a:buSzPct val="102857"/>
              <a:buFont typeface="Arial"/>
              <a:buChar char="•"/>
            </a:pPr>
            <a:r>
              <a:rPr lang="en-US">
                <a:solidFill>
                  <a:srgbClr val="171616"/>
                </a:solidFill>
                <a:latin typeface="Arial"/>
                <a:ea typeface="Arial"/>
                <a:cs typeface="Arial"/>
                <a:sym typeface="Arial"/>
              </a:rPr>
              <a:t>Allow writers and illustrators to create content and mount it directly onto the platform under an open license</a:t>
            </a:r>
            <a:r>
              <a:rPr lang="en-US">
                <a:solidFill>
                  <a:srgbClr val="171616"/>
                </a:solidFill>
              </a:rPr>
              <a:t>.</a:t>
            </a:r>
            <a:r>
              <a:rPr lang="en-US">
                <a:solidFill>
                  <a:srgbClr val="171616"/>
                </a:solidFill>
                <a:latin typeface="Arial"/>
                <a:ea typeface="Arial"/>
                <a:cs typeface="Arial"/>
                <a:sym typeface="Arial"/>
              </a:rPr>
              <a:t>​</a:t>
            </a:r>
            <a:endParaRPr>
              <a:solidFill>
                <a:srgbClr val="171616"/>
              </a:solidFill>
            </a:endParaRPr>
          </a:p>
          <a:p>
            <a:pPr marL="457200" lvl="0" indent="-342900" algn="l" rtl="0">
              <a:lnSpc>
                <a:spcPct val="118000"/>
              </a:lnSpc>
              <a:spcBef>
                <a:spcPts val="800"/>
              </a:spcBef>
              <a:spcAft>
                <a:spcPts val="0"/>
              </a:spcAft>
              <a:buClr>
                <a:srgbClr val="171616"/>
              </a:buClr>
              <a:buSzPct val="102857"/>
              <a:buFont typeface="Arial"/>
              <a:buChar char="•"/>
            </a:pPr>
            <a:r>
              <a:rPr lang="en-US">
                <a:solidFill>
                  <a:srgbClr val="171616"/>
                </a:solidFill>
                <a:latin typeface="Arial"/>
                <a:ea typeface="Arial"/>
                <a:cs typeface="Arial"/>
                <a:sym typeface="Arial"/>
              </a:rPr>
              <a:t>Help authors create linguistically-correct decodable and leveled reading materials</a:t>
            </a:r>
            <a:r>
              <a:rPr lang="en-US">
                <a:solidFill>
                  <a:srgbClr val="171616"/>
                </a:solidFill>
              </a:rPr>
              <a:t>. </a:t>
            </a:r>
            <a:r>
              <a:rPr lang="en-US">
                <a:solidFill>
                  <a:srgbClr val="171616"/>
                </a:solidFill>
                <a:latin typeface="Arial"/>
                <a:ea typeface="Arial"/>
                <a:cs typeface="Arial"/>
                <a:sym typeface="Arial"/>
              </a:rPr>
              <a:t>​</a:t>
            </a:r>
            <a:endParaRPr>
              <a:solidFill>
                <a:srgbClr val="171616"/>
              </a:solidFill>
            </a:endParaRPr>
          </a:p>
          <a:p>
            <a:pPr marL="457200" lvl="0" indent="-342900" algn="l" rtl="0">
              <a:lnSpc>
                <a:spcPct val="118000"/>
              </a:lnSpc>
              <a:spcBef>
                <a:spcPts val="800"/>
              </a:spcBef>
              <a:spcAft>
                <a:spcPts val="0"/>
              </a:spcAft>
              <a:buClr>
                <a:srgbClr val="171616"/>
              </a:buClr>
              <a:buSzPct val="102857"/>
              <a:buFont typeface="Arial"/>
              <a:buChar char="•"/>
            </a:pPr>
            <a:r>
              <a:rPr lang="en-US">
                <a:solidFill>
                  <a:srgbClr val="171616"/>
                </a:solidFill>
                <a:latin typeface="Arial"/>
                <a:ea typeface="Arial"/>
                <a:cs typeface="Arial"/>
                <a:sym typeface="Arial"/>
              </a:rPr>
              <a:t>Creation done online or offline​</a:t>
            </a:r>
            <a:r>
              <a:rPr lang="en-US">
                <a:solidFill>
                  <a:srgbClr val="171616"/>
                </a:solidFill>
              </a:rPr>
              <a:t>.</a:t>
            </a:r>
            <a:endParaRPr>
              <a:solidFill>
                <a:srgbClr val="171616"/>
              </a:solidFill>
              <a:latin typeface="Arial"/>
              <a:ea typeface="Arial"/>
              <a:cs typeface="Arial"/>
              <a:sym typeface="Arial"/>
            </a:endParaRPr>
          </a:p>
          <a:p>
            <a:pPr marL="457200" lvl="0" indent="-342900" algn="l" rtl="0">
              <a:lnSpc>
                <a:spcPct val="118000"/>
              </a:lnSpc>
              <a:spcBef>
                <a:spcPts val="800"/>
              </a:spcBef>
              <a:spcAft>
                <a:spcPts val="0"/>
              </a:spcAft>
              <a:buClr>
                <a:srgbClr val="171616"/>
              </a:buClr>
              <a:buSzPct val="102857"/>
              <a:buFont typeface="Arial"/>
              <a:buChar char="•"/>
            </a:pPr>
            <a:r>
              <a:rPr lang="en-US">
                <a:solidFill>
                  <a:srgbClr val="171616"/>
                </a:solidFill>
                <a:latin typeface="Arial"/>
                <a:ea typeface="Arial"/>
                <a:cs typeface="Arial"/>
                <a:sym typeface="Arial"/>
              </a:rPr>
              <a:t>Typically free to use, and outputs include print-ready PDFs and EPUBs​</a:t>
            </a:r>
            <a:r>
              <a:rPr lang="en-US">
                <a:solidFill>
                  <a:srgbClr val="171616"/>
                </a:solidFill>
              </a:rPr>
              <a:t>.</a:t>
            </a:r>
            <a:endParaRPr>
              <a:solidFill>
                <a:srgbClr val="171616"/>
              </a:solidFill>
              <a:latin typeface="Arial"/>
              <a:ea typeface="Arial"/>
              <a:cs typeface="Arial"/>
              <a:sym typeface="Arial"/>
            </a:endParaRPr>
          </a:p>
          <a:p>
            <a:pPr marL="457200" lvl="0" indent="-342900" algn="l" rtl="0">
              <a:lnSpc>
                <a:spcPct val="118000"/>
              </a:lnSpc>
              <a:spcBef>
                <a:spcPts val="800"/>
              </a:spcBef>
              <a:spcAft>
                <a:spcPts val="0"/>
              </a:spcAft>
              <a:buClr>
                <a:srgbClr val="171616"/>
              </a:buClr>
              <a:buSzPct val="102857"/>
              <a:buFont typeface="Arial"/>
              <a:buChar char="•"/>
            </a:pPr>
            <a:r>
              <a:rPr lang="en-US">
                <a:solidFill>
                  <a:srgbClr val="171616"/>
                </a:solidFill>
                <a:latin typeface="Arial"/>
                <a:ea typeface="Arial"/>
                <a:cs typeface="Arial"/>
                <a:sym typeface="Arial"/>
              </a:rPr>
              <a:t>Used in workshops to create titles suitable for specific learning levels​</a:t>
            </a:r>
            <a:r>
              <a:rPr lang="en-US">
                <a:solidFill>
                  <a:srgbClr val="171616"/>
                </a:solidFill>
              </a:rPr>
              <a:t>.</a:t>
            </a:r>
            <a:endParaRPr>
              <a:solidFill>
                <a:srgbClr val="171616"/>
              </a:solidFill>
              <a:latin typeface="Arial"/>
              <a:ea typeface="Arial"/>
              <a:cs typeface="Arial"/>
              <a:sym typeface="Arial"/>
            </a:endParaRPr>
          </a:p>
          <a:p>
            <a:pPr marL="457200" lvl="0" indent="-342900" algn="l" rtl="0">
              <a:lnSpc>
                <a:spcPct val="118000"/>
              </a:lnSpc>
              <a:spcBef>
                <a:spcPts val="800"/>
              </a:spcBef>
              <a:spcAft>
                <a:spcPts val="0"/>
              </a:spcAft>
              <a:buClr>
                <a:srgbClr val="171616"/>
              </a:buClr>
              <a:buSzPct val="102857"/>
              <a:buFont typeface="Arial"/>
              <a:buChar char="•"/>
            </a:pPr>
            <a:r>
              <a:rPr lang="en-US">
                <a:solidFill>
                  <a:srgbClr val="171616"/>
                </a:solidFill>
                <a:latin typeface="Arial"/>
                <a:ea typeface="Arial"/>
                <a:cs typeface="Arial"/>
                <a:sym typeface="Arial"/>
              </a:rPr>
              <a:t>Can be set up to allow the creation of materials in multiple local languages​</a:t>
            </a:r>
            <a:r>
              <a:rPr lang="en-US">
                <a:solidFill>
                  <a:srgbClr val="171616"/>
                </a:solidFill>
              </a:rPr>
              <a:t>.</a:t>
            </a:r>
            <a:endParaRPr/>
          </a:p>
        </p:txBody>
      </p:sp>
      <p:sp>
        <p:nvSpPr>
          <p:cNvPr id="157" name="Google Shape;157;p113"/>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800"/>
              <a:buFont typeface="Arial"/>
              <a:buNone/>
            </a:pPr>
            <a:fld id="{00000000-1234-1234-1234-123412341234}" type="slidenum">
              <a:rPr lang="en-US" sz="800" b="0" i="0" u="none" strike="noStrike" cap="none">
                <a:solidFill>
                  <a:schemeClr val="dk1"/>
                </a:solidFill>
                <a:latin typeface="Arial"/>
                <a:ea typeface="Arial"/>
                <a:cs typeface="Arial"/>
                <a:sym typeface="Arial"/>
              </a:rPr>
              <a:t>14</a:t>
            </a:fld>
            <a:endParaRPr sz="800" b="0" i="0" u="none" strike="noStrike" cap="none">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14"/>
          <p:cNvSpPr txBox="1">
            <a:spLocks noGrp="1"/>
          </p:cNvSpPr>
          <p:nvPr>
            <p:ph type="title"/>
          </p:nvPr>
        </p:nvSpPr>
        <p:spPr>
          <a:xfrm>
            <a:off x="628650" y="274638"/>
            <a:ext cx="8434668"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Arial"/>
              <a:buNone/>
            </a:pPr>
            <a:r>
              <a:rPr lang="en-US" sz="3200" b="1">
                <a:solidFill>
                  <a:schemeClr val="lt1"/>
                </a:solidFill>
              </a:rPr>
              <a:t>Digital Resources for Book Development</a:t>
            </a:r>
            <a:endParaRPr/>
          </a:p>
        </p:txBody>
      </p:sp>
      <p:sp>
        <p:nvSpPr>
          <p:cNvPr id="163" name="Google Shape;163;p114"/>
          <p:cNvSpPr txBox="1">
            <a:spLocks noGrp="1"/>
          </p:cNvSpPr>
          <p:nvPr>
            <p:ph type="body" idx="1"/>
          </p:nvPr>
        </p:nvSpPr>
        <p:spPr>
          <a:xfrm>
            <a:off x="628650" y="1370013"/>
            <a:ext cx="3279962" cy="1525587"/>
          </a:xfrm>
          <a:prstGeom prst="rect">
            <a:avLst/>
          </a:prstGeom>
          <a:noFill/>
          <a:ln>
            <a:noFill/>
          </a:ln>
        </p:spPr>
        <p:txBody>
          <a:bodyPr spcFirstLastPara="1" wrap="square" lIns="91425" tIns="45700" rIns="91425" bIns="45700" anchor="t" anchorCtr="0">
            <a:normAutofit lnSpcReduction="10000"/>
          </a:bodyPr>
          <a:lstStyle/>
          <a:p>
            <a:pPr marL="457200" marR="0" lvl="0" indent="-393700" algn="l" rtl="0">
              <a:lnSpc>
                <a:spcPct val="98000"/>
              </a:lnSpc>
              <a:spcBef>
                <a:spcPts val="0"/>
              </a:spcBef>
              <a:spcAft>
                <a:spcPts val="0"/>
              </a:spcAft>
              <a:buClr>
                <a:schemeClr val="lt1"/>
              </a:buClr>
              <a:buSzPts val="2600"/>
              <a:buFont typeface="Arial"/>
              <a:buChar char="•"/>
            </a:pPr>
            <a:r>
              <a:rPr lang="en-US" sz="2000" b="0"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StoryWeaver</a:t>
            </a:r>
            <a:endParaRPr sz="2000" b="0" i="0" u="none" strike="noStrike" cap="none">
              <a:solidFill>
                <a:schemeClr val="lt1"/>
              </a:solidFill>
              <a:latin typeface="Arial"/>
              <a:ea typeface="Arial"/>
              <a:cs typeface="Arial"/>
              <a:sym typeface="Arial"/>
            </a:endParaRPr>
          </a:p>
          <a:p>
            <a:pPr marL="457200" marR="0" lvl="0" indent="-393700" algn="l" rtl="0">
              <a:lnSpc>
                <a:spcPct val="98000"/>
              </a:lnSpc>
              <a:spcBef>
                <a:spcPts val="800"/>
              </a:spcBef>
              <a:spcAft>
                <a:spcPts val="0"/>
              </a:spcAft>
              <a:buClr>
                <a:schemeClr val="lt1"/>
              </a:buClr>
              <a:buSzPts val="2600"/>
              <a:buFont typeface="Arial"/>
              <a:buChar char="•"/>
            </a:pPr>
            <a:r>
              <a:rPr lang="en-US" sz="2000" b="0" i="0" u="sng" strike="noStrike" cap="none">
                <a:solidFill>
                  <a:schemeClr val="lt1"/>
                </a:solidFill>
                <a:latin typeface="Arial"/>
                <a:ea typeface="Arial"/>
                <a:cs typeface="Arial"/>
                <a:sym typeface="Arial"/>
                <a:hlinkClick r:id="rId4">
                  <a:extLst>
                    <a:ext uri="{A12FA001-AC4F-418D-AE19-62706E023703}">
                      <ahyp:hlinkClr xmlns:ahyp="http://schemas.microsoft.com/office/drawing/2018/hyperlinkcolor" val="tx"/>
                    </a:ext>
                  </a:extLst>
                </a:hlinkClick>
              </a:rPr>
              <a:t>African Storybook</a:t>
            </a:r>
            <a:endParaRPr sz="2000" b="0" i="0" u="none" strike="noStrike" cap="none">
              <a:solidFill>
                <a:schemeClr val="lt1"/>
              </a:solidFill>
              <a:latin typeface="Arial"/>
              <a:ea typeface="Arial"/>
              <a:cs typeface="Arial"/>
              <a:sym typeface="Arial"/>
            </a:endParaRPr>
          </a:p>
          <a:p>
            <a:pPr marL="457200" marR="0" lvl="0" indent="-393700" algn="l" rtl="0">
              <a:lnSpc>
                <a:spcPct val="98000"/>
              </a:lnSpc>
              <a:spcBef>
                <a:spcPts val="800"/>
              </a:spcBef>
              <a:spcAft>
                <a:spcPts val="0"/>
              </a:spcAft>
              <a:buClr>
                <a:schemeClr val="lt1"/>
              </a:buClr>
              <a:buSzPts val="2600"/>
              <a:buFont typeface="Arial"/>
              <a:buChar char="•"/>
            </a:pPr>
            <a:r>
              <a:rPr lang="en-US" sz="2000" b="0" i="0" u="sng" strike="noStrike" cap="none">
                <a:solidFill>
                  <a:schemeClr val="lt1"/>
                </a:solidFill>
                <a:latin typeface="Arial"/>
                <a:ea typeface="Arial"/>
                <a:cs typeface="Arial"/>
                <a:sym typeface="Arial"/>
                <a:hlinkClick r:id="rId5">
                  <a:extLst>
                    <a:ext uri="{A12FA001-AC4F-418D-AE19-62706E023703}">
                      <ahyp:hlinkClr xmlns:ahyp="http://schemas.microsoft.com/office/drawing/2018/hyperlinkcolor" val="tx"/>
                    </a:ext>
                  </a:extLst>
                </a:hlinkClick>
              </a:rPr>
              <a:t>Bloom Library</a:t>
            </a:r>
            <a:r>
              <a:rPr lang="en-US" sz="2000" b="0" i="0" u="none" strike="noStrike" cap="none">
                <a:solidFill>
                  <a:schemeClr val="lt1"/>
                </a:solidFill>
                <a:latin typeface="Arial"/>
                <a:ea typeface="Arial"/>
                <a:cs typeface="Arial"/>
                <a:sym typeface="Arial"/>
              </a:rPr>
              <a:t> </a:t>
            </a:r>
            <a:endParaRPr/>
          </a:p>
          <a:p>
            <a:pPr marL="457200" marR="0" lvl="0" indent="-393700" algn="l" rtl="0">
              <a:lnSpc>
                <a:spcPct val="98000"/>
              </a:lnSpc>
              <a:spcBef>
                <a:spcPts val="800"/>
              </a:spcBef>
              <a:spcAft>
                <a:spcPts val="0"/>
              </a:spcAft>
              <a:buClr>
                <a:schemeClr val="lt1"/>
              </a:buClr>
              <a:buSzPts val="2600"/>
              <a:buFont typeface="Arial"/>
              <a:buChar char="•"/>
            </a:pPr>
            <a:r>
              <a:rPr lang="en-US" sz="2000" b="0" i="0" u="sng" strike="noStrike" cap="none">
                <a:solidFill>
                  <a:schemeClr val="lt1"/>
                </a:solidFill>
                <a:latin typeface="Arial"/>
                <a:ea typeface="Arial"/>
                <a:cs typeface="Arial"/>
                <a:sym typeface="Arial"/>
                <a:hlinkClick r:id="rId6">
                  <a:extLst>
                    <a:ext uri="{A12FA001-AC4F-418D-AE19-62706E023703}">
                      <ahyp:hlinkClr xmlns:ahyp="http://schemas.microsoft.com/office/drawing/2018/hyperlinkcolor" val="tx"/>
                    </a:ext>
                  </a:extLst>
                </a:hlinkClick>
              </a:rPr>
              <a:t>SIL Lead</a:t>
            </a:r>
            <a:endParaRPr sz="2000" b="0" i="0" u="none" strike="noStrike" cap="none">
              <a:solidFill>
                <a:schemeClr val="lt1"/>
              </a:solidFill>
              <a:latin typeface="Arial"/>
              <a:ea typeface="Arial"/>
              <a:cs typeface="Arial"/>
              <a:sym typeface="Arial"/>
            </a:endParaRPr>
          </a:p>
        </p:txBody>
      </p:sp>
      <p:grpSp>
        <p:nvGrpSpPr>
          <p:cNvPr id="164" name="Google Shape;164;p114">
            <a:extLst>
              <a:ext uri="{C183D7F6-B498-43B3-948B-1728B52AA6E4}">
                <adec:decorative xmlns:adec="http://schemas.microsoft.com/office/drawing/2017/decorative" val="1"/>
              </a:ext>
            </a:extLst>
          </p:cNvPr>
          <p:cNvGrpSpPr/>
          <p:nvPr/>
        </p:nvGrpSpPr>
        <p:grpSpPr>
          <a:xfrm>
            <a:off x="4775142" y="1268413"/>
            <a:ext cx="3195575" cy="3690375"/>
            <a:chOff x="5420600" y="1103100"/>
            <a:chExt cx="3195575" cy="3690375"/>
          </a:xfrm>
        </p:grpSpPr>
        <p:pic>
          <p:nvPicPr>
            <p:cNvPr id="165" name="Google Shape;165;p114"/>
            <p:cNvPicPr preferRelativeResize="0"/>
            <p:nvPr/>
          </p:nvPicPr>
          <p:blipFill rotWithShape="1">
            <a:blip r:embed="rId7">
              <a:alphaModFix/>
            </a:blip>
            <a:srcRect/>
            <a:stretch/>
          </p:blipFill>
          <p:spPr>
            <a:xfrm>
              <a:off x="5420612" y="1103100"/>
              <a:ext cx="3195550" cy="868687"/>
            </a:xfrm>
            <a:prstGeom prst="rect">
              <a:avLst/>
            </a:prstGeom>
            <a:noFill/>
            <a:ln>
              <a:noFill/>
            </a:ln>
          </p:spPr>
        </p:pic>
        <p:pic>
          <p:nvPicPr>
            <p:cNvPr id="166" name="Google Shape;166;p114"/>
            <p:cNvPicPr preferRelativeResize="0"/>
            <p:nvPr/>
          </p:nvPicPr>
          <p:blipFill rotWithShape="1">
            <a:blip r:embed="rId8">
              <a:alphaModFix/>
            </a:blip>
            <a:srcRect/>
            <a:stretch/>
          </p:blipFill>
          <p:spPr>
            <a:xfrm>
              <a:off x="5420625" y="1971774"/>
              <a:ext cx="3195550" cy="939050"/>
            </a:xfrm>
            <a:prstGeom prst="rect">
              <a:avLst/>
            </a:prstGeom>
            <a:noFill/>
            <a:ln>
              <a:noFill/>
            </a:ln>
          </p:spPr>
        </p:pic>
        <p:pic>
          <p:nvPicPr>
            <p:cNvPr id="167" name="Google Shape;167;p114"/>
            <p:cNvPicPr preferRelativeResize="0"/>
            <p:nvPr/>
          </p:nvPicPr>
          <p:blipFill rotWithShape="1">
            <a:blip r:embed="rId9">
              <a:alphaModFix/>
            </a:blip>
            <a:srcRect/>
            <a:stretch/>
          </p:blipFill>
          <p:spPr>
            <a:xfrm>
              <a:off x="5420600" y="2910825"/>
              <a:ext cx="3195550" cy="853268"/>
            </a:xfrm>
            <a:prstGeom prst="rect">
              <a:avLst/>
            </a:prstGeom>
            <a:noFill/>
            <a:ln>
              <a:noFill/>
            </a:ln>
          </p:spPr>
        </p:pic>
        <p:pic>
          <p:nvPicPr>
            <p:cNvPr id="168" name="Google Shape;168;p114"/>
            <p:cNvPicPr preferRelativeResize="0"/>
            <p:nvPr/>
          </p:nvPicPr>
          <p:blipFill rotWithShape="1">
            <a:blip r:embed="rId10">
              <a:alphaModFix/>
            </a:blip>
            <a:srcRect t="14991" b="17813"/>
            <a:stretch/>
          </p:blipFill>
          <p:spPr>
            <a:xfrm>
              <a:off x="5420604" y="3764100"/>
              <a:ext cx="3195545" cy="1029375"/>
            </a:xfrm>
            <a:prstGeom prst="rect">
              <a:avLst/>
            </a:prstGeom>
            <a:noFill/>
            <a:ln>
              <a:noFill/>
            </a:ln>
          </p:spPr>
        </p:pic>
      </p:grpSp>
      <p:sp>
        <p:nvSpPr>
          <p:cNvPr id="169" name="Google Shape;169;p114"/>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800"/>
              <a:buFont typeface="Arial"/>
              <a:buNone/>
            </a:pPr>
            <a:fld id="{00000000-1234-1234-1234-123412341234}" type="slidenum">
              <a:rPr lang="en-US" sz="800" b="0" i="0" u="none" strike="noStrike" cap="none">
                <a:solidFill>
                  <a:schemeClr val="lt1"/>
                </a:solidFill>
                <a:latin typeface="Arial"/>
                <a:ea typeface="Arial"/>
                <a:cs typeface="Arial"/>
                <a:sym typeface="Arial"/>
              </a:rPr>
              <a:t>15</a:t>
            </a:fld>
            <a:endParaRPr sz="800" b="0" i="0" u="none" strike="noStrike" cap="none">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15"/>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575E"/>
              </a:buClr>
              <a:buSzPts val="3200"/>
              <a:buFont typeface="Arial"/>
              <a:buNone/>
            </a:pPr>
            <a:r>
              <a:rPr lang="en-US" sz="3200" b="1">
                <a:solidFill>
                  <a:srgbClr val="20575E"/>
                </a:solidFill>
                <a:latin typeface="Arial"/>
                <a:ea typeface="Arial"/>
                <a:cs typeface="Arial"/>
                <a:sym typeface="Arial"/>
              </a:rPr>
              <a:t>Activity 2.1 – Peer Sharing</a:t>
            </a:r>
            <a:endParaRPr/>
          </a:p>
        </p:txBody>
      </p:sp>
      <p:pic>
        <p:nvPicPr>
          <p:cNvPr id="175" name="Google Shape;175;p11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40664" y="1366101"/>
            <a:ext cx="7370064" cy="3474434"/>
          </a:xfrm>
          <a:prstGeom prst="rect">
            <a:avLst/>
          </a:prstGeom>
          <a:noFill/>
          <a:ln>
            <a:noFill/>
          </a:ln>
        </p:spPr>
      </p:pic>
      <p:sp>
        <p:nvSpPr>
          <p:cNvPr id="176" name="Google Shape;176;p115"/>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800"/>
              <a:buFont typeface="Arial"/>
              <a:buNone/>
            </a:pPr>
            <a:fld id="{00000000-1234-1234-1234-123412341234}" type="slidenum">
              <a:rPr lang="en-US" sz="800" b="0" i="0" u="none" strike="noStrike" cap="none">
                <a:solidFill>
                  <a:schemeClr val="dk1"/>
                </a:solidFill>
                <a:latin typeface="Arial"/>
                <a:ea typeface="Arial"/>
                <a:cs typeface="Arial"/>
                <a:sym typeface="Arial"/>
              </a:rPr>
              <a:t>16</a:t>
            </a:fld>
            <a:endParaRPr sz="800" b="0" i="0" u="none" strike="noStrike" cap="none">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16"/>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Arial"/>
              <a:buNone/>
            </a:pPr>
            <a:r>
              <a:rPr lang="en-US" sz="3200" b="1">
                <a:solidFill>
                  <a:schemeClr val="lt1"/>
                </a:solidFill>
              </a:rPr>
              <a:t>Activity 2.1 - Instructions</a:t>
            </a:r>
            <a:endParaRPr/>
          </a:p>
        </p:txBody>
      </p:sp>
      <p:sp>
        <p:nvSpPr>
          <p:cNvPr id="182" name="Google Shape;182;p116"/>
          <p:cNvSpPr txBox="1">
            <a:spLocks noGrp="1"/>
          </p:cNvSpPr>
          <p:nvPr>
            <p:ph type="body" idx="1"/>
          </p:nvPr>
        </p:nvSpPr>
        <p:spPr>
          <a:xfrm>
            <a:off x="628650" y="1370013"/>
            <a:ext cx="7583021" cy="3262312"/>
          </a:xfrm>
          <a:prstGeom prst="rect">
            <a:avLst/>
          </a:prstGeom>
          <a:noFill/>
          <a:ln>
            <a:noFill/>
          </a:ln>
        </p:spPr>
        <p:txBody>
          <a:bodyPr spcFirstLastPara="1" wrap="square" lIns="91425" tIns="45700" rIns="91425" bIns="45700" anchor="t" anchorCtr="0">
            <a:normAutofit fontScale="85000" lnSpcReduction="10000"/>
          </a:bodyPr>
          <a:lstStyle/>
          <a:p>
            <a:pPr marL="7938" lvl="0" indent="0" algn="l" rtl="0">
              <a:lnSpc>
                <a:spcPct val="108000"/>
              </a:lnSpc>
              <a:spcBef>
                <a:spcPts val="0"/>
              </a:spcBef>
              <a:spcAft>
                <a:spcPts val="0"/>
              </a:spcAft>
              <a:buClr>
                <a:schemeClr val="lt1"/>
              </a:buClr>
              <a:buSzPct val="75630"/>
              <a:buNone/>
            </a:pPr>
            <a:r>
              <a:rPr lang="en-US">
                <a:solidFill>
                  <a:schemeClr val="lt1"/>
                </a:solidFill>
              </a:rPr>
              <a:t>Read the manuscript for The Great Hairy Khyaa</a:t>
            </a:r>
            <a:endParaRPr>
              <a:solidFill>
                <a:schemeClr val="lt1"/>
              </a:solidFill>
            </a:endParaRPr>
          </a:p>
          <a:p>
            <a:pPr marL="7938" lvl="0" indent="0" algn="l" rtl="0">
              <a:lnSpc>
                <a:spcPct val="108000"/>
              </a:lnSpc>
              <a:spcBef>
                <a:spcPts val="800"/>
              </a:spcBef>
              <a:spcAft>
                <a:spcPts val="0"/>
              </a:spcAft>
              <a:buClr>
                <a:schemeClr val="lt1"/>
              </a:buClr>
              <a:buSzPct val="132352"/>
              <a:buNone/>
            </a:pPr>
            <a:br>
              <a:rPr lang="en-US" sz="1600" b="1">
                <a:solidFill>
                  <a:schemeClr val="lt1"/>
                </a:solidFill>
              </a:rPr>
            </a:br>
            <a:r>
              <a:rPr lang="en-US" b="1">
                <a:solidFill>
                  <a:schemeClr val="lt1"/>
                </a:solidFill>
              </a:rPr>
              <a:t>Questions:</a:t>
            </a:r>
            <a:endParaRPr>
              <a:solidFill>
                <a:schemeClr val="lt1"/>
              </a:solidFill>
            </a:endParaRPr>
          </a:p>
          <a:p>
            <a:pPr marL="457200" lvl="0" indent="-342900" algn="l" rtl="0">
              <a:lnSpc>
                <a:spcPct val="108000"/>
              </a:lnSpc>
              <a:spcBef>
                <a:spcPts val="800"/>
              </a:spcBef>
              <a:spcAft>
                <a:spcPts val="0"/>
              </a:spcAft>
              <a:buClr>
                <a:schemeClr val="lt1"/>
              </a:buClr>
              <a:buSzPct val="75630"/>
              <a:buFont typeface="Arial"/>
              <a:buAutoNum type="arabicPeriod"/>
            </a:pPr>
            <a:r>
              <a:rPr lang="en-US">
                <a:solidFill>
                  <a:schemeClr val="lt1"/>
                </a:solidFill>
              </a:rPr>
              <a:t>Is this book aimed for emergent readers? Or more fluent?</a:t>
            </a:r>
            <a:endParaRPr/>
          </a:p>
          <a:p>
            <a:pPr marL="457200" lvl="0" indent="-342900" algn="l" rtl="0">
              <a:lnSpc>
                <a:spcPct val="108000"/>
              </a:lnSpc>
              <a:spcBef>
                <a:spcPts val="800"/>
              </a:spcBef>
              <a:spcAft>
                <a:spcPts val="0"/>
              </a:spcAft>
              <a:buClr>
                <a:schemeClr val="lt1"/>
              </a:buClr>
              <a:buSzPct val="75630"/>
              <a:buFont typeface="Arial"/>
              <a:buAutoNum type="arabicPeriod"/>
            </a:pPr>
            <a:r>
              <a:rPr lang="en-US">
                <a:solidFill>
                  <a:schemeClr val="lt1"/>
                </a:solidFill>
              </a:rPr>
              <a:t>What kind of editing does this manuscript need? </a:t>
            </a:r>
            <a:endParaRPr/>
          </a:p>
          <a:p>
            <a:pPr marL="457200" lvl="0" indent="-342900" algn="l" rtl="0">
              <a:lnSpc>
                <a:spcPct val="108000"/>
              </a:lnSpc>
              <a:spcBef>
                <a:spcPts val="800"/>
              </a:spcBef>
              <a:spcAft>
                <a:spcPts val="0"/>
              </a:spcAft>
              <a:buClr>
                <a:schemeClr val="lt1"/>
              </a:buClr>
              <a:buSzPct val="75630"/>
              <a:buFont typeface="Arial"/>
              <a:buAutoNum type="arabicPeriod"/>
            </a:pPr>
            <a:r>
              <a:rPr lang="en-US">
                <a:solidFill>
                  <a:schemeClr val="lt1"/>
                </a:solidFill>
              </a:rPr>
              <a:t>What overall style should the book convey through its illustrations? (Serious? Comical? Whimsical?)</a:t>
            </a:r>
            <a:endParaRPr/>
          </a:p>
        </p:txBody>
      </p:sp>
      <p:sp>
        <p:nvSpPr>
          <p:cNvPr id="183" name="Google Shape;183;p116"/>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800"/>
              <a:buFont typeface="Arial"/>
              <a:buNone/>
            </a:pPr>
            <a:fld id="{00000000-1234-1234-1234-123412341234}" type="slidenum">
              <a:rPr lang="en-US" sz="800" b="0" i="0" u="none" strike="noStrike" cap="none">
                <a:solidFill>
                  <a:schemeClr val="lt1"/>
                </a:solidFill>
                <a:latin typeface="Arial"/>
                <a:ea typeface="Arial"/>
                <a:cs typeface="Arial"/>
                <a:sym typeface="Arial"/>
              </a:rPr>
              <a:t>17</a:t>
            </a:fld>
            <a:endParaRPr sz="800" b="0" i="0" u="none" strike="noStrike" cap="none">
              <a:solidFill>
                <a:schemeClr val="lt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17"/>
          <p:cNvSpPr txBox="1">
            <a:spLocks noGrp="1"/>
          </p:cNvSpPr>
          <p:nvPr>
            <p:ph type="title"/>
          </p:nvPr>
        </p:nvSpPr>
        <p:spPr>
          <a:xfrm>
            <a:off x="628650" y="690879"/>
            <a:ext cx="3665444" cy="336116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4000"/>
              <a:buFont typeface="Arial"/>
              <a:buNone/>
            </a:pPr>
            <a:r>
              <a:rPr lang="en-US" b="1" i="0" u="none" strike="noStrike" cap="none">
                <a:solidFill>
                  <a:srgbClr val="FFFFFF"/>
                </a:solidFill>
                <a:latin typeface="Arial"/>
                <a:ea typeface="Arial"/>
                <a:cs typeface="Arial"/>
                <a:sym typeface="Arial"/>
              </a:rPr>
              <a:t>SESSION 3:</a:t>
            </a:r>
            <a:br>
              <a:rPr lang="en-US" b="0" i="0" u="none" strike="noStrike" cap="none">
                <a:solidFill>
                  <a:srgbClr val="000000"/>
                </a:solidFill>
                <a:latin typeface="Arial"/>
                <a:ea typeface="Arial"/>
                <a:cs typeface="Arial"/>
                <a:sym typeface="Arial"/>
              </a:rPr>
            </a:br>
            <a:r>
              <a:rPr lang="en-US" b="0" i="0" u="none" strike="noStrike" cap="none">
                <a:solidFill>
                  <a:srgbClr val="FFFFFF"/>
                </a:solidFill>
                <a:latin typeface="Arial"/>
                <a:ea typeface="Arial"/>
                <a:cs typeface="Arial"/>
                <a:sym typeface="Arial"/>
              </a:rPr>
              <a:t>Characteristics of High-Quality Books for Children</a:t>
            </a:r>
            <a:endParaRPr/>
          </a:p>
        </p:txBody>
      </p:sp>
      <p:sp>
        <p:nvSpPr>
          <p:cNvPr id="189" name="Google Shape;189;p117"/>
          <p:cNvSpPr txBox="1"/>
          <p:nvPr/>
        </p:nvSpPr>
        <p:spPr>
          <a:xfrm>
            <a:off x="5351061" y="690879"/>
            <a:ext cx="3729170" cy="71900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3600" b="1" i="0" u="none" strike="noStrike" cap="none">
                <a:solidFill>
                  <a:srgbClr val="21575E"/>
                </a:solidFill>
                <a:latin typeface="Arial"/>
                <a:ea typeface="Arial"/>
                <a:cs typeface="Arial"/>
                <a:sym typeface="Arial"/>
              </a:rPr>
              <a:t>Objectives</a:t>
            </a:r>
            <a:endParaRPr sz="1400" b="0" i="0" u="none" strike="noStrike" cap="none">
              <a:solidFill>
                <a:srgbClr val="000000"/>
              </a:solidFill>
              <a:latin typeface="Arial"/>
              <a:ea typeface="Arial"/>
              <a:cs typeface="Arial"/>
              <a:sym typeface="Arial"/>
            </a:endParaRPr>
          </a:p>
        </p:txBody>
      </p:sp>
      <p:sp>
        <p:nvSpPr>
          <p:cNvPr id="190" name="Google Shape;190;p117"/>
          <p:cNvSpPr txBox="1"/>
          <p:nvPr/>
        </p:nvSpPr>
        <p:spPr>
          <a:xfrm>
            <a:off x="5351061" y="1409883"/>
            <a:ext cx="3559857" cy="1718800"/>
          </a:xfrm>
          <a:prstGeom prst="rect">
            <a:avLst/>
          </a:prstGeom>
          <a:noFill/>
          <a:ln>
            <a:noFill/>
          </a:ln>
        </p:spPr>
        <p:txBody>
          <a:bodyPr spcFirstLastPara="1" wrap="square" lIns="91425" tIns="91425" rIns="91425" bIns="91425" anchor="t" anchorCtr="0">
            <a:noAutofit/>
          </a:bodyPr>
          <a:lstStyle/>
          <a:p>
            <a:pPr marL="457200" marR="0" lvl="0" indent="-457200" algn="l" rtl="0">
              <a:lnSpc>
                <a:spcPct val="100000"/>
              </a:lnSpc>
              <a:spcBef>
                <a:spcPts val="0"/>
              </a:spcBef>
              <a:spcAft>
                <a:spcPts val="0"/>
              </a:spcAft>
              <a:buClr>
                <a:srgbClr val="000000"/>
              </a:buClr>
              <a:buSzPts val="1800"/>
              <a:buFont typeface="Arial"/>
              <a:buAutoNum type="arabicPeriod"/>
            </a:pPr>
            <a:r>
              <a:rPr lang="en-US" sz="1800" b="0" i="0" u="none" strike="noStrike" cap="none">
                <a:solidFill>
                  <a:srgbClr val="000000"/>
                </a:solidFill>
                <a:latin typeface="Arial"/>
                <a:ea typeface="Arial"/>
                <a:cs typeface="Arial"/>
                <a:sym typeface="Arial"/>
              </a:rPr>
              <a:t>Identify five characteristics that define high quality children’s books: language, content, diversity, illustrations, and design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120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18"/>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1565E"/>
              </a:buClr>
              <a:buSzPts val="3200"/>
              <a:buFont typeface="Arial"/>
              <a:buNone/>
            </a:pPr>
            <a:r>
              <a:rPr lang="en-US" sz="3200" b="1" i="0" u="none" strike="noStrike" cap="none">
                <a:solidFill>
                  <a:srgbClr val="21565E"/>
                </a:solidFill>
                <a:latin typeface="Arial"/>
                <a:ea typeface="Arial"/>
                <a:cs typeface="Arial"/>
                <a:sym typeface="Arial"/>
              </a:rPr>
              <a:t>What Makes a Good Children's Book</a:t>
            </a:r>
            <a:endParaRPr/>
          </a:p>
        </p:txBody>
      </p:sp>
      <p:sp>
        <p:nvSpPr>
          <p:cNvPr id="196" name="Google Shape;196;p118"/>
          <p:cNvSpPr txBox="1">
            <a:spLocks noGrp="1"/>
          </p:cNvSpPr>
          <p:nvPr>
            <p:ph type="body" idx="1"/>
          </p:nvPr>
        </p:nvSpPr>
        <p:spPr>
          <a:xfrm>
            <a:off x="628650" y="1370012"/>
            <a:ext cx="6292103" cy="3695047"/>
          </a:xfrm>
          <a:prstGeom prst="rect">
            <a:avLst/>
          </a:prstGeom>
          <a:noFill/>
          <a:ln>
            <a:noFill/>
          </a:ln>
        </p:spPr>
        <p:txBody>
          <a:bodyPr spcFirstLastPara="1" wrap="square" lIns="91425" tIns="45700" rIns="91425" bIns="45700" anchor="t" anchorCtr="0">
            <a:normAutofit fontScale="55000" lnSpcReduction="20000"/>
          </a:bodyPr>
          <a:lstStyle/>
          <a:p>
            <a:pPr marL="285750" marR="0" lvl="0" indent="-285750" algn="l" rtl="0">
              <a:lnSpc>
                <a:spcPct val="150000"/>
              </a:lnSpc>
              <a:spcBef>
                <a:spcPts val="0"/>
              </a:spcBef>
              <a:spcAft>
                <a:spcPts val="0"/>
              </a:spcAft>
              <a:buClr>
                <a:srgbClr val="000000"/>
              </a:buClr>
              <a:buSzPct val="142857"/>
              <a:buFont typeface="Arial"/>
              <a:buChar char="•"/>
            </a:pPr>
            <a:r>
              <a:rPr lang="en-US" sz="2800" b="0" i="0" u="none" strike="noStrike" cap="none">
                <a:solidFill>
                  <a:srgbClr val="171616"/>
                </a:solidFill>
                <a:latin typeface="Arial"/>
                <a:ea typeface="Arial"/>
                <a:cs typeface="Arial"/>
                <a:sym typeface="Arial"/>
              </a:rPr>
              <a:t>Books are essential for learning to read.</a:t>
            </a:r>
            <a:endParaRPr/>
          </a:p>
          <a:p>
            <a:pPr marL="285750" marR="0" lvl="0" indent="-285750" algn="l" rtl="0">
              <a:lnSpc>
                <a:spcPct val="150000"/>
              </a:lnSpc>
              <a:spcBef>
                <a:spcPts val="0"/>
              </a:spcBef>
              <a:spcAft>
                <a:spcPts val="0"/>
              </a:spcAft>
              <a:buClr>
                <a:srgbClr val="000000"/>
              </a:buClr>
              <a:buSzPct val="142857"/>
              <a:buFont typeface="Arial"/>
              <a:buChar char="•"/>
            </a:pPr>
            <a:r>
              <a:rPr lang="en-US" sz="2800" b="0" i="0" u="none" strike="noStrike" cap="none">
                <a:solidFill>
                  <a:srgbClr val="171616"/>
                </a:solidFill>
                <a:latin typeface="Arial"/>
                <a:ea typeface="Arial"/>
                <a:cs typeface="Arial"/>
                <a:sym typeface="Arial"/>
              </a:rPr>
              <a:t>Children need a variety of books at different stages.</a:t>
            </a:r>
            <a:endParaRPr>
              <a:solidFill>
                <a:srgbClr val="171616"/>
              </a:solidFill>
            </a:endParaRPr>
          </a:p>
          <a:p>
            <a:pPr marL="285750" marR="0" lvl="0" indent="-285750" algn="l" rtl="0">
              <a:lnSpc>
                <a:spcPct val="150000"/>
              </a:lnSpc>
              <a:spcBef>
                <a:spcPts val="0"/>
              </a:spcBef>
              <a:spcAft>
                <a:spcPts val="0"/>
              </a:spcAft>
              <a:buClr>
                <a:srgbClr val="000000"/>
              </a:buClr>
              <a:buSzPct val="142857"/>
              <a:buFont typeface="Arial"/>
              <a:buChar char="•"/>
            </a:pPr>
            <a:r>
              <a:rPr lang="en-US" sz="2800" b="0" i="0" u="none" strike="noStrike" cap="none">
                <a:solidFill>
                  <a:srgbClr val="171616"/>
                </a:solidFill>
                <a:latin typeface="Arial"/>
                <a:ea typeface="Arial"/>
                <a:cs typeface="Arial"/>
                <a:sym typeface="Arial"/>
              </a:rPr>
              <a:t>Books allow children to practice emergent literacy skills.</a:t>
            </a:r>
            <a:endParaRPr>
              <a:solidFill>
                <a:srgbClr val="171616"/>
              </a:solidFill>
            </a:endParaRPr>
          </a:p>
          <a:p>
            <a:pPr marL="285750" marR="0" lvl="0" indent="-285750" algn="l" rtl="0">
              <a:lnSpc>
                <a:spcPct val="150000"/>
              </a:lnSpc>
              <a:spcBef>
                <a:spcPts val="0"/>
              </a:spcBef>
              <a:spcAft>
                <a:spcPts val="0"/>
              </a:spcAft>
              <a:buClr>
                <a:srgbClr val="000000"/>
              </a:buClr>
              <a:buSzPct val="142857"/>
              <a:buFont typeface="Arial"/>
              <a:buChar char="•"/>
            </a:pPr>
            <a:r>
              <a:rPr lang="en-US" sz="2800" b="0" i="0" u="none" strike="noStrike" cap="none">
                <a:solidFill>
                  <a:srgbClr val="171616"/>
                </a:solidFill>
                <a:latin typeface="Arial"/>
                <a:ea typeface="Arial"/>
                <a:cs typeface="Arial"/>
                <a:sym typeface="Arial"/>
              </a:rPr>
              <a:t>Decodables, leveled readers, and supplementary reading materials are all important.</a:t>
            </a:r>
            <a:endParaRPr>
              <a:solidFill>
                <a:srgbClr val="171616"/>
              </a:solidFill>
            </a:endParaRPr>
          </a:p>
          <a:p>
            <a:pPr marL="285750" marR="0" lvl="0" indent="-285750" algn="l" rtl="0">
              <a:lnSpc>
                <a:spcPct val="150000"/>
              </a:lnSpc>
              <a:spcBef>
                <a:spcPts val="0"/>
              </a:spcBef>
              <a:spcAft>
                <a:spcPts val="0"/>
              </a:spcAft>
              <a:buClr>
                <a:srgbClr val="000000"/>
              </a:buClr>
              <a:buSzPct val="142857"/>
              <a:buFont typeface="Arial"/>
              <a:buChar char="•"/>
            </a:pPr>
            <a:r>
              <a:rPr lang="en-US" sz="2800" b="0" i="0" u="none" strike="noStrike" cap="none">
                <a:solidFill>
                  <a:srgbClr val="171616"/>
                </a:solidFill>
                <a:latin typeface="Arial"/>
                <a:ea typeface="Arial"/>
                <a:cs typeface="Arial"/>
                <a:sym typeface="Arial"/>
              </a:rPr>
              <a:t>Books should be fiction and non-fiction.</a:t>
            </a:r>
            <a:endParaRPr>
              <a:solidFill>
                <a:srgbClr val="171616"/>
              </a:solidFill>
            </a:endParaRPr>
          </a:p>
          <a:p>
            <a:pPr marL="285750" marR="0" lvl="0" indent="-285750" algn="l" rtl="0">
              <a:lnSpc>
                <a:spcPct val="150000"/>
              </a:lnSpc>
              <a:spcBef>
                <a:spcPts val="0"/>
              </a:spcBef>
              <a:spcAft>
                <a:spcPts val="0"/>
              </a:spcAft>
              <a:buClr>
                <a:srgbClr val="000000"/>
              </a:buClr>
              <a:buSzPct val="142857"/>
              <a:buFont typeface="Arial"/>
              <a:buChar char="•"/>
            </a:pPr>
            <a:r>
              <a:rPr lang="en-US" sz="2800" b="0" i="0" u="none" strike="noStrike" cap="none">
                <a:solidFill>
                  <a:srgbClr val="171616"/>
                </a:solidFill>
                <a:latin typeface="Arial"/>
                <a:ea typeface="Arial"/>
                <a:cs typeface="Arial"/>
                <a:sym typeface="Arial"/>
              </a:rPr>
              <a:t>Books for children must be engaging, relevant, and written at the right level.</a:t>
            </a:r>
            <a:endParaRPr/>
          </a:p>
          <a:p>
            <a:pPr marL="285750" marR="0" lvl="0" indent="-285750" algn="l" rtl="0">
              <a:lnSpc>
                <a:spcPct val="150000"/>
              </a:lnSpc>
              <a:spcBef>
                <a:spcPts val="0"/>
              </a:spcBef>
              <a:spcAft>
                <a:spcPts val="0"/>
              </a:spcAft>
              <a:buClr>
                <a:srgbClr val="000000"/>
              </a:buClr>
              <a:buSzPct val="142857"/>
              <a:buFont typeface="Arial"/>
              <a:buChar char="•"/>
            </a:pPr>
            <a:r>
              <a:rPr lang="en-US" sz="2800" b="0" i="0" u="none" strike="noStrike" cap="none">
                <a:solidFill>
                  <a:srgbClr val="171616"/>
                </a:solidFill>
                <a:latin typeface="Arial"/>
                <a:ea typeface="Arial"/>
                <a:cs typeface="Arial"/>
                <a:sym typeface="Arial"/>
              </a:rPr>
              <a:t>Books must be available in languages children use and understand.</a:t>
            </a:r>
            <a:endParaRPr>
              <a:solidFill>
                <a:srgbClr val="171616"/>
              </a:solidFill>
            </a:endParaRPr>
          </a:p>
          <a:p>
            <a:pPr marL="0" marR="0" lvl="0" indent="0" algn="l" rtl="0">
              <a:lnSpc>
                <a:spcPct val="100000"/>
              </a:lnSpc>
              <a:spcBef>
                <a:spcPts val="800"/>
              </a:spcBef>
              <a:spcAft>
                <a:spcPts val="0"/>
              </a:spcAft>
              <a:buClr>
                <a:srgbClr val="1C2324"/>
              </a:buClr>
              <a:buSzPct val="100000"/>
              <a:buNone/>
            </a:pPr>
            <a:endParaRPr sz="2800" b="1" i="1" u="none" strike="noStrike" cap="none">
              <a:solidFill>
                <a:srgbClr val="171616"/>
              </a:solidFill>
              <a:latin typeface="Arial"/>
              <a:ea typeface="Arial"/>
              <a:cs typeface="Arial"/>
              <a:sym typeface="Arial"/>
            </a:endParaRPr>
          </a:p>
          <a:p>
            <a:pPr marL="0" marR="0" lvl="0" indent="0" algn="l" rtl="0">
              <a:lnSpc>
                <a:spcPct val="100000"/>
              </a:lnSpc>
              <a:spcBef>
                <a:spcPts val="800"/>
              </a:spcBef>
              <a:spcAft>
                <a:spcPts val="0"/>
              </a:spcAft>
              <a:buClr>
                <a:srgbClr val="171616"/>
              </a:buClr>
              <a:buSzPct val="100000"/>
              <a:buNone/>
            </a:pPr>
            <a:r>
              <a:rPr lang="en-US" sz="2800" b="1" i="1" u="none" strike="noStrike" cap="none">
                <a:solidFill>
                  <a:srgbClr val="171616"/>
                </a:solidFill>
                <a:latin typeface="Arial"/>
                <a:ea typeface="Arial"/>
                <a:cs typeface="Arial"/>
                <a:sym typeface="Arial"/>
              </a:rPr>
              <a:t>                  	What was your favorite book as a child?</a:t>
            </a:r>
            <a:endParaRPr sz="2800" b="1" i="1" u="none" strike="noStrike" cap="none">
              <a:solidFill>
                <a:srgbClr val="171616"/>
              </a:solidFill>
              <a:latin typeface="Times New Roman"/>
              <a:ea typeface="Times New Roman"/>
              <a:cs typeface="Times New Roman"/>
              <a:sym typeface="Times New Roman"/>
            </a:endParaRPr>
          </a:p>
        </p:txBody>
      </p:sp>
      <p:grpSp>
        <p:nvGrpSpPr>
          <p:cNvPr id="197" name="Google Shape;197;p118">
            <a:extLst>
              <a:ext uri="{C183D7F6-B498-43B3-948B-1728B52AA6E4}">
                <adec:decorative xmlns:adec="http://schemas.microsoft.com/office/drawing/2017/decorative" val="1"/>
              </a:ext>
            </a:extLst>
          </p:cNvPr>
          <p:cNvGrpSpPr/>
          <p:nvPr/>
        </p:nvGrpSpPr>
        <p:grpSpPr>
          <a:xfrm>
            <a:off x="7064189" y="1945341"/>
            <a:ext cx="1748118" cy="1748118"/>
            <a:chOff x="6122894" y="1497106"/>
            <a:chExt cx="2303930" cy="2303930"/>
          </a:xfrm>
        </p:grpSpPr>
        <p:sp>
          <p:nvSpPr>
            <p:cNvPr id="198" name="Google Shape;198;p118"/>
            <p:cNvSpPr/>
            <p:nvPr/>
          </p:nvSpPr>
          <p:spPr>
            <a:xfrm>
              <a:off x="6122894" y="1497106"/>
              <a:ext cx="2303930" cy="2303930"/>
            </a:xfrm>
            <a:prstGeom prst="ellipse">
              <a:avLst/>
            </a:prstGeom>
            <a:solidFill>
              <a:srgbClr val="295D62">
                <a:alpha val="6392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99" name="Google Shape;199;p118" descr="Active Use.png"/>
            <p:cNvPicPr preferRelativeResize="0"/>
            <p:nvPr/>
          </p:nvPicPr>
          <p:blipFill rotWithShape="1">
            <a:blip r:embed="rId3">
              <a:alphaModFix/>
            </a:blip>
            <a:srcRect/>
            <a:stretch/>
          </p:blipFill>
          <p:spPr>
            <a:xfrm>
              <a:off x="6442027" y="1821348"/>
              <a:ext cx="1665663" cy="1655445"/>
            </a:xfrm>
            <a:prstGeom prst="rect">
              <a:avLst/>
            </a:prstGeom>
            <a:noFill/>
            <a:ln>
              <a:noFill/>
            </a:ln>
          </p:spPr>
        </p:pic>
      </p:grpSp>
      <p:sp>
        <p:nvSpPr>
          <p:cNvPr id="200" name="Google Shape;200;p118"/>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800"/>
              <a:buFont typeface="Arial"/>
              <a:buNone/>
            </a:pPr>
            <a:fld id="{00000000-1234-1234-1234-123412341234}" type="slidenum">
              <a:rPr lang="en-US" sz="800" b="0" i="0" u="none" strike="noStrike" cap="none">
                <a:solidFill>
                  <a:schemeClr val="dk1"/>
                </a:solidFill>
                <a:latin typeface="Arial"/>
                <a:ea typeface="Arial"/>
                <a:cs typeface="Arial"/>
                <a:sym typeface="Arial"/>
              </a:rPr>
              <a:t>19</a:t>
            </a:fld>
            <a:endParaRPr sz="800"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51" name="Google Shape;51;p31"/>
          <p:cNvSpPr txBox="1">
            <a:spLocks noGrp="1"/>
          </p:cNvSpPr>
          <p:nvPr>
            <p:ph type="title"/>
          </p:nvPr>
        </p:nvSpPr>
        <p:spPr>
          <a:xfrm>
            <a:off x="628650" y="690880"/>
            <a:ext cx="3597910" cy="23164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4000"/>
              <a:buFont typeface="Arial"/>
              <a:buNone/>
            </a:pPr>
            <a:r>
              <a:rPr lang="en-US" b="1" i="0" u="none" strike="noStrike" cap="none">
                <a:solidFill>
                  <a:srgbClr val="FFFFFF"/>
                </a:solidFill>
                <a:latin typeface="Arial"/>
                <a:ea typeface="Arial"/>
                <a:cs typeface="Arial"/>
                <a:sym typeface="Arial"/>
              </a:rPr>
              <a:t>SESSION 1:</a:t>
            </a:r>
            <a:br>
              <a:rPr lang="en-US" b="0" i="0" u="none" strike="noStrike" cap="none">
                <a:solidFill>
                  <a:srgbClr val="000000"/>
                </a:solidFill>
                <a:latin typeface="Arial"/>
                <a:ea typeface="Arial"/>
                <a:cs typeface="Arial"/>
                <a:sym typeface="Arial"/>
              </a:rPr>
            </a:br>
            <a:r>
              <a:rPr lang="en-US" b="0" i="0" u="none" strike="noStrike" cap="none">
                <a:solidFill>
                  <a:srgbClr val="FFFFFF"/>
                </a:solidFill>
                <a:latin typeface="Arial"/>
                <a:ea typeface="Arial"/>
                <a:cs typeface="Arial"/>
                <a:sym typeface="Arial"/>
              </a:rPr>
              <a:t>Introductions and Training Objectives</a:t>
            </a:r>
            <a:endParaRPr/>
          </a:p>
        </p:txBody>
      </p:sp>
      <p:sp>
        <p:nvSpPr>
          <p:cNvPr id="52" name="Google Shape;52;p31"/>
          <p:cNvSpPr txBox="1"/>
          <p:nvPr/>
        </p:nvSpPr>
        <p:spPr>
          <a:xfrm>
            <a:off x="5351061" y="690880"/>
            <a:ext cx="3729170" cy="71900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3600" b="1" i="0" u="none" strike="noStrike" cap="none">
                <a:solidFill>
                  <a:srgbClr val="21575E"/>
                </a:solidFill>
                <a:latin typeface="Arial"/>
                <a:ea typeface="Arial"/>
                <a:cs typeface="Arial"/>
                <a:sym typeface="Arial"/>
              </a:rPr>
              <a:t>Objectives</a:t>
            </a:r>
            <a:endParaRPr sz="1400" b="0" i="0" u="none" strike="noStrike" cap="none">
              <a:solidFill>
                <a:srgbClr val="000000"/>
              </a:solidFill>
              <a:latin typeface="Arial"/>
              <a:ea typeface="Arial"/>
              <a:cs typeface="Arial"/>
              <a:sym typeface="Arial"/>
            </a:endParaRPr>
          </a:p>
        </p:txBody>
      </p:sp>
      <p:sp>
        <p:nvSpPr>
          <p:cNvPr id="53" name="Google Shape;53;p31"/>
          <p:cNvSpPr txBox="1"/>
          <p:nvPr/>
        </p:nvSpPr>
        <p:spPr>
          <a:xfrm>
            <a:off x="5351061" y="1409883"/>
            <a:ext cx="3381459" cy="2776635"/>
          </a:xfrm>
          <a:prstGeom prst="rect">
            <a:avLst/>
          </a:prstGeom>
          <a:noFill/>
          <a:ln>
            <a:noFill/>
          </a:ln>
        </p:spPr>
        <p:txBody>
          <a:bodyPr spcFirstLastPara="1" wrap="square" lIns="91425" tIns="91425" rIns="91425" bIns="91425" anchor="t" anchorCtr="0">
            <a:noAutofit/>
          </a:bodyPr>
          <a:lstStyle/>
          <a:p>
            <a:pPr marL="457200" marR="0" lvl="0" indent="-457200" algn="l" rtl="0">
              <a:lnSpc>
                <a:spcPct val="100000"/>
              </a:lnSpc>
              <a:spcBef>
                <a:spcPts val="0"/>
              </a:spcBef>
              <a:spcAft>
                <a:spcPts val="0"/>
              </a:spcAft>
              <a:buClr>
                <a:srgbClr val="000000"/>
              </a:buClr>
              <a:buSzPts val="1800"/>
              <a:buFont typeface="Arial"/>
              <a:buAutoNum type="arabicPeriod"/>
            </a:pPr>
            <a:r>
              <a:rPr lang="en-US" sz="1800" b="0" i="0" u="none" strike="noStrike" cap="none">
                <a:solidFill>
                  <a:srgbClr val="000000"/>
                </a:solidFill>
                <a:latin typeface="Arial"/>
                <a:ea typeface="Arial"/>
                <a:cs typeface="Arial"/>
                <a:sym typeface="Arial"/>
              </a:rPr>
              <a:t>Outline key administrative matters and the agenda for the workshop</a:t>
            </a:r>
            <a:endParaRPr sz="1800" b="0" i="0" u="none" strike="noStrike" cap="none">
              <a:solidFill>
                <a:srgbClr val="000000"/>
              </a:solidFill>
              <a:latin typeface="Arial"/>
              <a:ea typeface="Arial"/>
              <a:cs typeface="Arial"/>
              <a:sym typeface="Arial"/>
            </a:endParaRPr>
          </a:p>
          <a:p>
            <a:pPr marL="457200" marR="0" lvl="0" indent="-457200" algn="l" rtl="0">
              <a:lnSpc>
                <a:spcPct val="100000"/>
              </a:lnSpc>
              <a:spcBef>
                <a:spcPts val="1200"/>
              </a:spcBef>
              <a:spcAft>
                <a:spcPts val="0"/>
              </a:spcAft>
              <a:buClr>
                <a:srgbClr val="000000"/>
              </a:buClr>
              <a:buSzPts val="1800"/>
              <a:buFont typeface="Arial"/>
              <a:buAutoNum type="arabicPeriod"/>
            </a:pPr>
            <a:r>
              <a:rPr lang="en-US" sz="1800" b="0" i="0" u="none" strike="noStrike" cap="none">
                <a:solidFill>
                  <a:srgbClr val="000000"/>
                </a:solidFill>
                <a:latin typeface="Arial"/>
                <a:ea typeface="Arial"/>
                <a:cs typeface="Arial"/>
                <a:sym typeface="Arial"/>
              </a:rPr>
              <a:t>Articulate the shared ground rules for behavior during the workshop</a:t>
            </a:r>
            <a:endParaRPr sz="1800" b="0" i="0" u="none" strike="noStrike" cap="none">
              <a:solidFill>
                <a:srgbClr val="000000"/>
              </a:solidFill>
              <a:latin typeface="Arial"/>
              <a:ea typeface="Arial"/>
              <a:cs typeface="Arial"/>
              <a:sym typeface="Arial"/>
            </a:endParaRPr>
          </a:p>
          <a:p>
            <a:pPr marL="457200" marR="0" lvl="0" indent="-457200" algn="l" rtl="0">
              <a:lnSpc>
                <a:spcPct val="100000"/>
              </a:lnSpc>
              <a:spcBef>
                <a:spcPts val="1200"/>
              </a:spcBef>
              <a:spcAft>
                <a:spcPts val="1200"/>
              </a:spcAft>
              <a:buClr>
                <a:srgbClr val="000000"/>
              </a:buClr>
              <a:buSzPts val="1800"/>
              <a:buFont typeface="Arial"/>
              <a:buAutoNum type="arabicPeriod"/>
            </a:pPr>
            <a:r>
              <a:rPr lang="en-US" sz="1800" b="0" i="0" u="none" strike="noStrike" cap="none">
                <a:solidFill>
                  <a:srgbClr val="000000"/>
                </a:solidFill>
                <a:latin typeface="Arial"/>
                <a:ea typeface="Arial"/>
                <a:cs typeface="Arial"/>
                <a:sym typeface="Arial"/>
              </a:rPr>
              <a:t>Share the objectives for the training</a:t>
            </a:r>
            <a:endParaRPr sz="1800" b="0" i="0" u="none" strike="noStrike" cap="none">
              <a:solidFill>
                <a:srgbClr val="000000"/>
              </a:solidFill>
              <a:latin typeface="Arial"/>
              <a:ea typeface="Arial"/>
              <a:cs typeface="Arial"/>
              <a:sym typeface="Arial"/>
            </a:endParaRPr>
          </a:p>
        </p:txBody>
      </p:sp>
      <p:sp>
        <p:nvSpPr>
          <p:cNvPr id="54" name="Google Shape;54;p31"/>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800"/>
              <a:buFont typeface="Arial"/>
              <a:buNone/>
            </a:pPr>
            <a:fld id="{00000000-1234-1234-1234-123412341234}" type="slidenum">
              <a:rPr lang="en-US" sz="800" b="0" i="0" u="none" strike="noStrike" cap="none">
                <a:solidFill>
                  <a:schemeClr val="dk1"/>
                </a:solidFill>
                <a:latin typeface="Arial"/>
                <a:ea typeface="Arial"/>
                <a:cs typeface="Arial"/>
                <a:sym typeface="Arial"/>
              </a:rPr>
              <a:t>2</a:t>
            </a:fld>
            <a:endParaRPr sz="800" b="0" i="0" u="none" strike="noStrike" cap="none">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19"/>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Arial"/>
              <a:buNone/>
            </a:pPr>
            <a:r>
              <a:rPr lang="en-US" sz="3200" b="1">
                <a:solidFill>
                  <a:schemeClr val="lt1"/>
                </a:solidFill>
                <a:latin typeface="Arial"/>
                <a:ea typeface="Arial"/>
                <a:cs typeface="Arial"/>
                <a:sym typeface="Arial"/>
              </a:rPr>
              <a:t>Activity 3.1 – Read Aloud</a:t>
            </a:r>
            <a:endParaRPr/>
          </a:p>
        </p:txBody>
      </p:sp>
      <p:sp>
        <p:nvSpPr>
          <p:cNvPr id="206" name="Google Shape;206;p119"/>
          <p:cNvSpPr txBox="1">
            <a:spLocks noGrp="1"/>
          </p:cNvSpPr>
          <p:nvPr>
            <p:ph type="body" idx="1"/>
          </p:nvPr>
        </p:nvSpPr>
        <p:spPr>
          <a:xfrm>
            <a:off x="628650" y="1370013"/>
            <a:ext cx="7886700" cy="3262312"/>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lt1"/>
              </a:buClr>
              <a:buSzPts val="2800"/>
              <a:buNone/>
            </a:pPr>
            <a:endParaRPr/>
          </a:p>
        </p:txBody>
      </p:sp>
      <p:pic>
        <p:nvPicPr>
          <p:cNvPr id="207" name="Google Shape;207;p11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40664" y="1366101"/>
            <a:ext cx="7370064" cy="3474434"/>
          </a:xfrm>
          <a:prstGeom prst="rect">
            <a:avLst/>
          </a:prstGeom>
          <a:noFill/>
          <a:ln>
            <a:noFill/>
          </a:ln>
        </p:spPr>
      </p:pic>
      <p:sp>
        <p:nvSpPr>
          <p:cNvPr id="208" name="Google Shape;208;p119"/>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800"/>
              <a:buFont typeface="Arial"/>
              <a:buNone/>
            </a:pPr>
            <a:fld id="{00000000-1234-1234-1234-123412341234}" type="slidenum">
              <a:rPr lang="en-US" sz="800" b="0" i="0" u="none" strike="noStrike" cap="none">
                <a:solidFill>
                  <a:schemeClr val="lt1"/>
                </a:solidFill>
                <a:latin typeface="Arial"/>
                <a:ea typeface="Arial"/>
                <a:cs typeface="Arial"/>
                <a:sym typeface="Arial"/>
              </a:rPr>
              <a:t>20</a:t>
            </a:fld>
            <a:endParaRPr sz="800" b="0" i="0" u="none" strike="noStrike" cap="none">
              <a:solidFill>
                <a:schemeClr val="l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20"/>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Arial"/>
              <a:buNone/>
            </a:pPr>
            <a:r>
              <a:rPr lang="en-US" sz="3200" b="1">
                <a:solidFill>
                  <a:schemeClr val="lt1"/>
                </a:solidFill>
                <a:latin typeface="Arial"/>
                <a:ea typeface="Arial"/>
                <a:cs typeface="Arial"/>
                <a:sym typeface="Arial"/>
              </a:rPr>
              <a:t>Activity 3.1 – Read Aloud (2)</a:t>
            </a:r>
            <a:endParaRPr/>
          </a:p>
        </p:txBody>
      </p:sp>
      <p:sp>
        <p:nvSpPr>
          <p:cNvPr id="214" name="Google Shape;214;p120"/>
          <p:cNvSpPr txBox="1">
            <a:spLocks noGrp="1"/>
          </p:cNvSpPr>
          <p:nvPr>
            <p:ph type="body" idx="1"/>
          </p:nvPr>
        </p:nvSpPr>
        <p:spPr>
          <a:xfrm>
            <a:off x="628650" y="1370012"/>
            <a:ext cx="7520268" cy="3773487"/>
          </a:xfrm>
          <a:prstGeom prst="rect">
            <a:avLst/>
          </a:prstGeom>
          <a:noFill/>
          <a:ln>
            <a:noFill/>
          </a:ln>
        </p:spPr>
        <p:txBody>
          <a:bodyPr spcFirstLastPara="1" wrap="square" lIns="91425" tIns="45700" rIns="91425" bIns="45700" anchor="t" anchorCtr="0">
            <a:normAutofit fontScale="62500" lnSpcReduction="20000"/>
          </a:bodyPr>
          <a:lstStyle/>
          <a:p>
            <a:pPr marL="0" marR="0" lvl="0" indent="0" algn="l" rtl="0">
              <a:lnSpc>
                <a:spcPct val="118000"/>
              </a:lnSpc>
              <a:spcBef>
                <a:spcPts val="0"/>
              </a:spcBef>
              <a:spcAft>
                <a:spcPts val="0"/>
              </a:spcAft>
              <a:buClr>
                <a:srgbClr val="000000"/>
              </a:buClr>
              <a:buSzPct val="102857"/>
              <a:buFont typeface="Arial"/>
              <a:buNone/>
            </a:pPr>
            <a:r>
              <a:rPr lang="en-US" sz="2800" b="0" i="0" u="none" strike="noStrike" cap="none">
                <a:solidFill>
                  <a:schemeClr val="lt1"/>
                </a:solidFill>
                <a:latin typeface="Arial"/>
                <a:ea typeface="Arial"/>
                <a:cs typeface="Arial"/>
                <a:sym typeface="Arial"/>
              </a:rPr>
              <a:t>Listen to the Read Aloud considering the story and illustrations. </a:t>
            </a:r>
            <a:br>
              <a:rPr lang="en-US" sz="2800" b="0" i="0" u="none" strike="noStrike" cap="none">
                <a:solidFill>
                  <a:schemeClr val="lt1"/>
                </a:solidFill>
                <a:latin typeface="Arial"/>
                <a:ea typeface="Arial"/>
                <a:cs typeface="Arial"/>
                <a:sym typeface="Arial"/>
              </a:rPr>
            </a:br>
            <a:r>
              <a:rPr lang="en-US" sz="2800" b="0" i="0" u="none" strike="noStrike" cap="none">
                <a:solidFill>
                  <a:schemeClr val="lt1"/>
                </a:solidFill>
                <a:latin typeface="Arial"/>
                <a:ea typeface="Arial"/>
                <a:cs typeface="Arial"/>
                <a:sym typeface="Arial"/>
              </a:rPr>
              <a:t>Be prepared to discuss the following questions:</a:t>
            </a:r>
            <a:endParaRPr/>
          </a:p>
          <a:p>
            <a:pPr marL="0" marR="0" lvl="0" indent="0" algn="l" rtl="0">
              <a:lnSpc>
                <a:spcPct val="118000"/>
              </a:lnSpc>
              <a:spcBef>
                <a:spcPts val="800"/>
              </a:spcBef>
              <a:spcAft>
                <a:spcPts val="0"/>
              </a:spcAft>
              <a:buClr>
                <a:srgbClr val="000000"/>
              </a:buClr>
              <a:buSzPct val="159999"/>
              <a:buFont typeface="Arial"/>
              <a:buNone/>
            </a:pPr>
            <a:endParaRPr sz="1800" b="0" i="0" u="none" strike="noStrike" cap="none">
              <a:solidFill>
                <a:schemeClr val="lt1"/>
              </a:solidFill>
              <a:latin typeface="Arial"/>
              <a:ea typeface="Arial"/>
              <a:cs typeface="Arial"/>
              <a:sym typeface="Arial"/>
            </a:endParaRPr>
          </a:p>
          <a:p>
            <a:pPr marL="285750" marR="0" lvl="0" indent="-285750" algn="l" rtl="0">
              <a:lnSpc>
                <a:spcPct val="118000"/>
              </a:lnSpc>
              <a:spcBef>
                <a:spcPts val="800"/>
              </a:spcBef>
              <a:spcAft>
                <a:spcPts val="0"/>
              </a:spcAft>
              <a:buClr>
                <a:schemeClr val="lt1"/>
              </a:buClr>
              <a:buSzPct val="102857"/>
              <a:buFont typeface="Arial"/>
              <a:buChar char="•"/>
            </a:pPr>
            <a:r>
              <a:rPr lang="en-US" sz="2800" b="0" i="1" u="none" strike="noStrike" cap="none">
                <a:solidFill>
                  <a:schemeClr val="lt1"/>
                </a:solidFill>
                <a:latin typeface="Arial"/>
                <a:ea typeface="Arial"/>
                <a:cs typeface="Arial"/>
                <a:sym typeface="Arial"/>
              </a:rPr>
              <a:t>What did you like about the book?</a:t>
            </a:r>
            <a:endParaRPr sz="2800" b="0" i="0" u="none" strike="noStrike" cap="none">
              <a:solidFill>
                <a:schemeClr val="lt1"/>
              </a:solidFill>
              <a:latin typeface="Arial"/>
              <a:ea typeface="Arial"/>
              <a:cs typeface="Arial"/>
              <a:sym typeface="Arial"/>
            </a:endParaRPr>
          </a:p>
          <a:p>
            <a:pPr marL="285750" marR="0" lvl="0" indent="-285750" algn="l" rtl="0">
              <a:lnSpc>
                <a:spcPct val="118000"/>
              </a:lnSpc>
              <a:spcBef>
                <a:spcPts val="800"/>
              </a:spcBef>
              <a:spcAft>
                <a:spcPts val="0"/>
              </a:spcAft>
              <a:buClr>
                <a:schemeClr val="lt1"/>
              </a:buClr>
              <a:buSzPct val="102857"/>
              <a:buFont typeface="Arial"/>
              <a:buChar char="•"/>
            </a:pPr>
            <a:r>
              <a:rPr lang="en-US" sz="2800" b="0" i="1" u="none" strike="noStrike" cap="none">
                <a:solidFill>
                  <a:schemeClr val="lt1"/>
                </a:solidFill>
                <a:latin typeface="Arial"/>
                <a:ea typeface="Arial"/>
                <a:cs typeface="Arial"/>
                <a:sym typeface="Arial"/>
              </a:rPr>
              <a:t>What made the book interesting to listen to?</a:t>
            </a:r>
            <a:endParaRPr sz="2800" b="0" i="0" u="none" strike="noStrike" cap="none">
              <a:solidFill>
                <a:schemeClr val="lt1"/>
              </a:solidFill>
              <a:latin typeface="Arial"/>
              <a:ea typeface="Arial"/>
              <a:cs typeface="Arial"/>
              <a:sym typeface="Arial"/>
            </a:endParaRPr>
          </a:p>
          <a:p>
            <a:pPr marL="285750" marR="0" lvl="0" indent="-285750" algn="l" rtl="0">
              <a:lnSpc>
                <a:spcPct val="118000"/>
              </a:lnSpc>
              <a:spcBef>
                <a:spcPts val="800"/>
              </a:spcBef>
              <a:spcAft>
                <a:spcPts val="0"/>
              </a:spcAft>
              <a:buClr>
                <a:schemeClr val="lt1"/>
              </a:buClr>
              <a:buSzPct val="102857"/>
              <a:buFont typeface="Arial"/>
              <a:buChar char="•"/>
            </a:pPr>
            <a:r>
              <a:rPr lang="en-US" sz="2800" b="0" i="1" u="none" strike="noStrike" cap="none">
                <a:solidFill>
                  <a:schemeClr val="lt1"/>
                </a:solidFill>
                <a:latin typeface="Arial"/>
                <a:ea typeface="Arial"/>
                <a:cs typeface="Arial"/>
                <a:sym typeface="Arial"/>
              </a:rPr>
              <a:t>What did you think about the plot?</a:t>
            </a:r>
            <a:endParaRPr sz="2800" b="0" i="0" u="none" strike="noStrike" cap="none">
              <a:solidFill>
                <a:schemeClr val="lt1"/>
              </a:solidFill>
              <a:latin typeface="Arial"/>
              <a:ea typeface="Arial"/>
              <a:cs typeface="Arial"/>
              <a:sym typeface="Arial"/>
            </a:endParaRPr>
          </a:p>
          <a:p>
            <a:pPr marL="285750" marR="0" lvl="0" indent="-285750" algn="l" rtl="0">
              <a:lnSpc>
                <a:spcPct val="118000"/>
              </a:lnSpc>
              <a:spcBef>
                <a:spcPts val="800"/>
              </a:spcBef>
              <a:spcAft>
                <a:spcPts val="0"/>
              </a:spcAft>
              <a:buClr>
                <a:schemeClr val="lt1"/>
              </a:buClr>
              <a:buSzPct val="102857"/>
              <a:buFont typeface="Arial"/>
              <a:buChar char="•"/>
            </a:pPr>
            <a:r>
              <a:rPr lang="en-US" sz="2800" b="0" i="1" u="none" strike="noStrike" cap="none">
                <a:solidFill>
                  <a:schemeClr val="lt1"/>
                </a:solidFill>
                <a:latin typeface="Arial"/>
                <a:ea typeface="Arial"/>
                <a:cs typeface="Arial"/>
                <a:sym typeface="Arial"/>
              </a:rPr>
              <a:t>What did you think about the illustrations?</a:t>
            </a:r>
            <a:endParaRPr sz="2800" b="0" i="0" u="none" strike="noStrike" cap="none">
              <a:solidFill>
                <a:schemeClr val="lt1"/>
              </a:solidFill>
              <a:latin typeface="Arial"/>
              <a:ea typeface="Arial"/>
              <a:cs typeface="Arial"/>
              <a:sym typeface="Arial"/>
            </a:endParaRPr>
          </a:p>
          <a:p>
            <a:pPr marL="285750" marR="0" lvl="0" indent="-285750" algn="l" rtl="0">
              <a:lnSpc>
                <a:spcPct val="118000"/>
              </a:lnSpc>
              <a:spcBef>
                <a:spcPts val="800"/>
              </a:spcBef>
              <a:spcAft>
                <a:spcPts val="0"/>
              </a:spcAft>
              <a:buClr>
                <a:schemeClr val="lt1"/>
              </a:buClr>
              <a:buSzPct val="102857"/>
              <a:buFont typeface="Arial"/>
              <a:buChar char="•"/>
            </a:pPr>
            <a:r>
              <a:rPr lang="en-US" sz="2800" b="0" i="1" u="none" strike="noStrike" cap="none">
                <a:solidFill>
                  <a:schemeClr val="lt1"/>
                </a:solidFill>
                <a:latin typeface="Arial"/>
                <a:ea typeface="Arial"/>
                <a:cs typeface="Arial"/>
                <a:sym typeface="Arial"/>
              </a:rPr>
              <a:t>How are you similar to the characters in this book? How are you different? </a:t>
            </a:r>
            <a:endParaRPr sz="2800" b="0" i="0" u="none" strike="noStrike" cap="none">
              <a:solidFill>
                <a:schemeClr val="lt1"/>
              </a:solidFill>
              <a:latin typeface="Arial"/>
              <a:ea typeface="Arial"/>
              <a:cs typeface="Arial"/>
              <a:sym typeface="Arial"/>
            </a:endParaRPr>
          </a:p>
          <a:p>
            <a:pPr marL="285750" marR="0" lvl="0" indent="-285750" algn="l" rtl="0">
              <a:lnSpc>
                <a:spcPct val="118000"/>
              </a:lnSpc>
              <a:spcBef>
                <a:spcPts val="800"/>
              </a:spcBef>
              <a:spcAft>
                <a:spcPts val="0"/>
              </a:spcAft>
              <a:buClr>
                <a:schemeClr val="lt1"/>
              </a:buClr>
              <a:buSzPct val="102857"/>
              <a:buFont typeface="Arial"/>
              <a:buChar char="•"/>
            </a:pPr>
            <a:r>
              <a:rPr lang="en-US" sz="2800" b="0" i="1" u="none" strike="noStrike" cap="none">
                <a:solidFill>
                  <a:schemeClr val="lt1"/>
                </a:solidFill>
                <a:latin typeface="Arial"/>
                <a:ea typeface="Arial"/>
                <a:cs typeface="Arial"/>
                <a:sym typeface="Arial"/>
              </a:rPr>
              <a:t>Do you think children could relate to the characters in this book?  Why or why not?</a:t>
            </a:r>
            <a:endParaRPr sz="2800" b="0" i="0" u="none" strike="noStrike" cap="none">
              <a:solidFill>
                <a:schemeClr val="lt1"/>
              </a:solidFill>
              <a:latin typeface="Arial"/>
              <a:ea typeface="Arial"/>
              <a:cs typeface="Arial"/>
              <a:sym typeface="Arial"/>
            </a:endParaRPr>
          </a:p>
        </p:txBody>
      </p:sp>
      <p:sp>
        <p:nvSpPr>
          <p:cNvPr id="215" name="Google Shape;215;p120"/>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800"/>
              <a:buFont typeface="Arial"/>
              <a:buNone/>
            </a:pPr>
            <a:fld id="{00000000-1234-1234-1234-123412341234}" type="slidenum">
              <a:rPr lang="en-US" sz="800" b="0" i="0" u="none" strike="noStrike" cap="none">
                <a:solidFill>
                  <a:schemeClr val="lt1"/>
                </a:solidFill>
                <a:latin typeface="Arial"/>
                <a:ea typeface="Arial"/>
                <a:cs typeface="Arial"/>
                <a:sym typeface="Arial"/>
              </a:rPr>
              <a:t>21</a:t>
            </a:fld>
            <a:endParaRPr sz="800" b="0" i="0" u="none" strike="noStrike" cap="none">
              <a:solidFill>
                <a:schemeClr val="lt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21"/>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21575E"/>
              </a:buClr>
              <a:buSzPts val="3200"/>
              <a:buFont typeface="Arial"/>
              <a:buNone/>
            </a:pPr>
            <a:r>
              <a:rPr lang="en-US" sz="3200" b="1" i="0" u="none" strike="noStrike" cap="none">
                <a:solidFill>
                  <a:srgbClr val="21575E"/>
                </a:solidFill>
                <a:latin typeface="Arial"/>
                <a:ea typeface="Arial"/>
                <a:cs typeface="Arial"/>
                <a:sym typeface="Arial"/>
              </a:rPr>
              <a:t>Elements of Quality in Children’s Books</a:t>
            </a:r>
            <a:endParaRPr/>
          </a:p>
        </p:txBody>
      </p:sp>
      <p:grpSp>
        <p:nvGrpSpPr>
          <p:cNvPr id="221" name="Google Shape;221;p121" descr="Content, Illustrations, Language, Diversity and Design"/>
          <p:cNvGrpSpPr/>
          <p:nvPr/>
        </p:nvGrpSpPr>
        <p:grpSpPr>
          <a:xfrm>
            <a:off x="1933946" y="1700613"/>
            <a:ext cx="4646328" cy="2808925"/>
            <a:chOff x="2355288" y="1691648"/>
            <a:chExt cx="4646328" cy="2808925"/>
          </a:xfrm>
        </p:grpSpPr>
        <p:sp>
          <p:nvSpPr>
            <p:cNvPr id="222" name="Google Shape;222;p121"/>
            <p:cNvSpPr/>
            <p:nvPr/>
          </p:nvSpPr>
          <p:spPr>
            <a:xfrm>
              <a:off x="2355288" y="1691654"/>
              <a:ext cx="1371000" cy="1371000"/>
            </a:xfrm>
            <a:prstGeom prst="roundRect">
              <a:avLst>
                <a:gd name="adj" fmla="val 16667"/>
              </a:avLst>
            </a:prstGeom>
            <a:solidFill>
              <a:srgbClr val="21565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121"/>
            <p:cNvSpPr txBox="1"/>
            <p:nvPr/>
          </p:nvSpPr>
          <p:spPr>
            <a:xfrm>
              <a:off x="2422207" y="1758573"/>
              <a:ext cx="1236900" cy="12369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1700" b="0" i="0" u="none" strike="noStrike" cap="none">
                  <a:solidFill>
                    <a:schemeClr val="lt1"/>
                  </a:solidFill>
                  <a:latin typeface="Arial"/>
                  <a:ea typeface="Arial"/>
                  <a:cs typeface="Arial"/>
                  <a:sym typeface="Arial"/>
                </a:rPr>
                <a:t>Content</a:t>
              </a:r>
              <a:endParaRPr sz="1700" b="0" i="0" u="none" strike="noStrike" cap="none">
                <a:solidFill>
                  <a:schemeClr val="lt1"/>
                </a:solidFill>
                <a:latin typeface="Arial"/>
                <a:ea typeface="Arial"/>
                <a:cs typeface="Arial"/>
                <a:sym typeface="Arial"/>
              </a:endParaRPr>
            </a:p>
          </p:txBody>
        </p:sp>
        <p:sp>
          <p:nvSpPr>
            <p:cNvPr id="224" name="Google Shape;224;p121"/>
            <p:cNvSpPr/>
            <p:nvPr/>
          </p:nvSpPr>
          <p:spPr>
            <a:xfrm>
              <a:off x="5630616" y="1691729"/>
              <a:ext cx="1371000" cy="1371000"/>
            </a:xfrm>
            <a:prstGeom prst="roundRect">
              <a:avLst>
                <a:gd name="adj" fmla="val 16667"/>
              </a:avLst>
            </a:prstGeom>
            <a:solidFill>
              <a:srgbClr val="21565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121"/>
            <p:cNvSpPr txBox="1"/>
            <p:nvPr/>
          </p:nvSpPr>
          <p:spPr>
            <a:xfrm>
              <a:off x="5630615" y="1691648"/>
              <a:ext cx="1370819" cy="12369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1700" b="0" i="0" u="none" strike="noStrike" cap="none">
                  <a:solidFill>
                    <a:schemeClr val="lt1"/>
                  </a:solidFill>
                  <a:latin typeface="Arial"/>
                  <a:ea typeface="Arial"/>
                  <a:cs typeface="Arial"/>
                  <a:sym typeface="Arial"/>
                </a:rPr>
                <a:t>Diversity</a:t>
              </a:r>
              <a:endParaRPr sz="1700" b="0" i="0" u="none" strike="noStrike" cap="none">
                <a:solidFill>
                  <a:schemeClr val="lt1"/>
                </a:solidFill>
                <a:latin typeface="Arial"/>
                <a:ea typeface="Arial"/>
                <a:cs typeface="Arial"/>
                <a:sym typeface="Arial"/>
              </a:endParaRPr>
            </a:p>
          </p:txBody>
        </p:sp>
        <p:sp>
          <p:nvSpPr>
            <p:cNvPr id="226" name="Google Shape;226;p121"/>
            <p:cNvSpPr/>
            <p:nvPr/>
          </p:nvSpPr>
          <p:spPr>
            <a:xfrm>
              <a:off x="2355288" y="3129573"/>
              <a:ext cx="1371000" cy="1371000"/>
            </a:xfrm>
            <a:prstGeom prst="roundRect">
              <a:avLst>
                <a:gd name="adj" fmla="val 16667"/>
              </a:avLst>
            </a:prstGeom>
            <a:solidFill>
              <a:srgbClr val="21565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121"/>
            <p:cNvSpPr txBox="1"/>
            <p:nvPr/>
          </p:nvSpPr>
          <p:spPr>
            <a:xfrm>
              <a:off x="2426977" y="3193633"/>
              <a:ext cx="1236900" cy="1236900"/>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700" b="0" i="0" u="none" strike="noStrike" cap="none">
                  <a:solidFill>
                    <a:schemeClr val="lt1"/>
                  </a:solidFill>
                  <a:latin typeface="Arial"/>
                  <a:ea typeface="Arial"/>
                  <a:cs typeface="Arial"/>
                  <a:sym typeface="Arial"/>
                </a:rPr>
                <a:t>Illustrations</a:t>
              </a:r>
              <a:endParaRPr sz="1700" b="0" i="0" u="none" strike="noStrike" cap="none">
                <a:solidFill>
                  <a:schemeClr val="lt1"/>
                </a:solidFill>
                <a:latin typeface="Arial"/>
                <a:ea typeface="Arial"/>
                <a:cs typeface="Arial"/>
                <a:sym typeface="Arial"/>
              </a:endParaRPr>
            </a:p>
          </p:txBody>
        </p:sp>
        <p:sp>
          <p:nvSpPr>
            <p:cNvPr id="228" name="Google Shape;228;p121"/>
            <p:cNvSpPr/>
            <p:nvPr/>
          </p:nvSpPr>
          <p:spPr>
            <a:xfrm>
              <a:off x="5630616" y="3129573"/>
              <a:ext cx="1371000" cy="1371000"/>
            </a:xfrm>
            <a:prstGeom prst="roundRect">
              <a:avLst>
                <a:gd name="adj" fmla="val 16667"/>
              </a:avLst>
            </a:prstGeom>
            <a:solidFill>
              <a:srgbClr val="21565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121"/>
            <p:cNvSpPr txBox="1"/>
            <p:nvPr/>
          </p:nvSpPr>
          <p:spPr>
            <a:xfrm>
              <a:off x="5630616" y="3221921"/>
              <a:ext cx="1370818" cy="12369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1700" b="0" i="0" u="none" strike="noStrike" cap="none">
                  <a:solidFill>
                    <a:schemeClr val="lt1"/>
                  </a:solidFill>
                  <a:latin typeface="Arial"/>
                  <a:ea typeface="Arial"/>
                  <a:cs typeface="Arial"/>
                  <a:sym typeface="Arial"/>
                </a:rPr>
                <a:t>Design</a:t>
              </a:r>
              <a:endParaRPr sz="1700" b="0" i="0" u="none" strike="noStrike" cap="none">
                <a:solidFill>
                  <a:schemeClr val="lt1"/>
                </a:solidFill>
                <a:latin typeface="Arial"/>
                <a:ea typeface="Arial"/>
                <a:cs typeface="Arial"/>
                <a:sym typeface="Arial"/>
              </a:endParaRPr>
            </a:p>
          </p:txBody>
        </p:sp>
        <p:sp>
          <p:nvSpPr>
            <p:cNvPr id="230" name="Google Shape;230;p121"/>
            <p:cNvSpPr/>
            <p:nvPr/>
          </p:nvSpPr>
          <p:spPr>
            <a:xfrm>
              <a:off x="3992951" y="2441083"/>
              <a:ext cx="1371000" cy="1371000"/>
            </a:xfrm>
            <a:prstGeom prst="roundRect">
              <a:avLst>
                <a:gd name="adj" fmla="val 16667"/>
              </a:avLst>
            </a:prstGeom>
            <a:solidFill>
              <a:srgbClr val="21565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dk1"/>
                </a:buClr>
                <a:buSzPts val="1700"/>
                <a:buFont typeface="Arial"/>
                <a:buNone/>
              </a:pPr>
              <a:r>
                <a:rPr lang="en-US" sz="1700" b="0" i="0" u="none" strike="noStrike" cap="none">
                  <a:solidFill>
                    <a:schemeClr val="lt1"/>
                  </a:solidFill>
                  <a:latin typeface="Arial"/>
                  <a:ea typeface="Arial"/>
                  <a:cs typeface="Arial"/>
                  <a:sym typeface="Arial"/>
                </a:rPr>
                <a:t>Language</a:t>
              </a:r>
              <a:endParaRPr sz="1400" b="0" i="0" u="none" strike="noStrike" cap="none">
                <a:solidFill>
                  <a:srgbClr val="000000"/>
                </a:solidFill>
                <a:latin typeface="Arial"/>
                <a:ea typeface="Arial"/>
                <a:cs typeface="Arial"/>
                <a:sym typeface="Arial"/>
              </a:endParaRPr>
            </a:p>
          </p:txBody>
        </p:sp>
      </p:grpSp>
      <p:sp>
        <p:nvSpPr>
          <p:cNvPr id="231" name="Google Shape;231;p121"/>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800"/>
              <a:buFont typeface="Arial"/>
              <a:buNone/>
            </a:pPr>
            <a:fld id="{00000000-1234-1234-1234-123412341234}" type="slidenum">
              <a:rPr lang="en-US" sz="800" b="0" i="0" u="none" strike="noStrike" cap="none">
                <a:solidFill>
                  <a:schemeClr val="dk1"/>
                </a:solidFill>
                <a:latin typeface="Arial"/>
                <a:ea typeface="Arial"/>
                <a:cs typeface="Arial"/>
                <a:sym typeface="Arial"/>
              </a:rPr>
              <a:t>22</a:t>
            </a:fld>
            <a:endParaRPr sz="800" b="0" i="0" u="none" strike="noStrike" cap="none">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22"/>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chemeClr val="lt1"/>
              </a:buClr>
              <a:buSzPts val="3200"/>
              <a:buFont typeface="Arial"/>
              <a:buNone/>
            </a:pPr>
            <a:r>
              <a:rPr lang="en-US" sz="3200" b="1" i="0" u="none" strike="noStrike" cap="none">
                <a:solidFill>
                  <a:schemeClr val="lt1"/>
                </a:solidFill>
                <a:latin typeface="Arial"/>
                <a:ea typeface="Arial"/>
                <a:cs typeface="Arial"/>
                <a:sym typeface="Arial"/>
              </a:rPr>
              <a:t>Content</a:t>
            </a:r>
            <a:endParaRPr/>
          </a:p>
        </p:txBody>
      </p:sp>
      <p:grpSp>
        <p:nvGrpSpPr>
          <p:cNvPr id="237" name="Google Shape;237;p122" descr="Elements of Content: Topic and Theme, Setting, Genre, Characterization, and Plot"/>
          <p:cNvGrpSpPr/>
          <p:nvPr/>
        </p:nvGrpSpPr>
        <p:grpSpPr>
          <a:xfrm>
            <a:off x="982836" y="1500583"/>
            <a:ext cx="6939296" cy="3368279"/>
            <a:chOff x="982836" y="1500583"/>
            <a:chExt cx="6939296" cy="3368279"/>
          </a:xfrm>
        </p:grpSpPr>
        <p:sp>
          <p:nvSpPr>
            <p:cNvPr id="238" name="Google Shape;238;p122"/>
            <p:cNvSpPr/>
            <p:nvPr/>
          </p:nvSpPr>
          <p:spPr>
            <a:xfrm>
              <a:off x="3339859" y="1500583"/>
              <a:ext cx="2464281" cy="1102264"/>
            </a:xfrm>
            <a:prstGeom prst="ellipse">
              <a:avLst/>
            </a:prstGeom>
            <a:solidFill>
              <a:schemeClr val="lt1"/>
            </a:solidFill>
            <a:ln w="50800" cap="flat" cmpd="sng">
              <a:solidFill>
                <a:srgbClr val="ECC13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600" b="1" i="0" u="none" strike="noStrike" cap="none">
                  <a:solidFill>
                    <a:schemeClr val="dk1"/>
                  </a:solidFill>
                  <a:latin typeface="Arial"/>
                  <a:ea typeface="Arial"/>
                  <a:cs typeface="Arial"/>
                  <a:sym typeface="Arial"/>
                </a:rPr>
                <a:t>Topic and Theme</a:t>
              </a:r>
              <a:endParaRPr sz="1600" b="0" i="0" u="none" strike="noStrike" cap="none">
                <a:solidFill>
                  <a:schemeClr val="dk1"/>
                </a:solidFill>
                <a:latin typeface="Arial"/>
                <a:ea typeface="Arial"/>
                <a:cs typeface="Arial"/>
                <a:sym typeface="Arial"/>
              </a:endParaRPr>
            </a:p>
          </p:txBody>
        </p:sp>
        <p:sp>
          <p:nvSpPr>
            <p:cNvPr id="239" name="Google Shape;239;p122"/>
            <p:cNvSpPr/>
            <p:nvPr/>
          </p:nvSpPr>
          <p:spPr>
            <a:xfrm>
              <a:off x="5654634" y="2323600"/>
              <a:ext cx="2267498" cy="1039512"/>
            </a:xfrm>
            <a:prstGeom prst="ellipse">
              <a:avLst/>
            </a:prstGeom>
            <a:solidFill>
              <a:srgbClr val="F2F2F2"/>
            </a:solidFill>
            <a:ln w="50800" cap="flat" cmpd="sng">
              <a:solidFill>
                <a:srgbClr val="ECC13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600" b="1" i="0" u="none" strike="noStrike" cap="none">
                  <a:solidFill>
                    <a:schemeClr val="dk1"/>
                  </a:solidFill>
                  <a:latin typeface="Arial"/>
                  <a:ea typeface="Arial"/>
                  <a:cs typeface="Arial"/>
                  <a:sym typeface="Arial"/>
                </a:rPr>
                <a:t>Setting</a:t>
              </a:r>
              <a:endParaRPr sz="1600" b="0" i="0" u="none" strike="noStrike" cap="none">
                <a:solidFill>
                  <a:schemeClr val="dk1"/>
                </a:solidFill>
                <a:latin typeface="Arial"/>
                <a:ea typeface="Arial"/>
                <a:cs typeface="Arial"/>
                <a:sym typeface="Arial"/>
              </a:endParaRPr>
            </a:p>
          </p:txBody>
        </p:sp>
        <p:sp>
          <p:nvSpPr>
            <p:cNvPr id="240" name="Google Shape;240;p122"/>
            <p:cNvSpPr/>
            <p:nvPr/>
          </p:nvSpPr>
          <p:spPr>
            <a:xfrm>
              <a:off x="4644779" y="3736693"/>
              <a:ext cx="2593875" cy="1132169"/>
            </a:xfrm>
            <a:prstGeom prst="ellipse">
              <a:avLst/>
            </a:prstGeom>
            <a:solidFill>
              <a:schemeClr val="lt1"/>
            </a:solidFill>
            <a:ln w="50800" cap="flat" cmpd="sng">
              <a:solidFill>
                <a:srgbClr val="ECC13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600" b="1" i="0" u="none" strike="noStrike" cap="none">
                  <a:solidFill>
                    <a:schemeClr val="dk1"/>
                  </a:solidFill>
                  <a:latin typeface="Arial"/>
                  <a:ea typeface="Arial"/>
                  <a:cs typeface="Arial"/>
                  <a:sym typeface="Arial"/>
                </a:rPr>
                <a:t>Genre</a:t>
              </a:r>
              <a:endParaRPr sz="1600" b="0" i="0" u="none" strike="noStrike" cap="none">
                <a:solidFill>
                  <a:schemeClr val="dk1"/>
                </a:solidFill>
                <a:latin typeface="Arial"/>
                <a:ea typeface="Arial"/>
                <a:cs typeface="Arial"/>
                <a:sym typeface="Arial"/>
              </a:endParaRPr>
            </a:p>
          </p:txBody>
        </p:sp>
        <p:sp>
          <p:nvSpPr>
            <p:cNvPr id="241" name="Google Shape;241;p122"/>
            <p:cNvSpPr/>
            <p:nvPr/>
          </p:nvSpPr>
          <p:spPr>
            <a:xfrm>
              <a:off x="1637883" y="3644060"/>
              <a:ext cx="2562795" cy="1224794"/>
            </a:xfrm>
            <a:prstGeom prst="ellipse">
              <a:avLst/>
            </a:prstGeom>
            <a:solidFill>
              <a:schemeClr val="lt1"/>
            </a:solidFill>
            <a:ln w="50800" cap="flat" cmpd="sng">
              <a:solidFill>
                <a:srgbClr val="ECC13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Characterization</a:t>
              </a:r>
              <a:endParaRPr sz="1600" b="0" i="0" u="none" strike="noStrike" cap="none">
                <a:solidFill>
                  <a:schemeClr val="dk1"/>
                </a:solidFill>
                <a:latin typeface="Arial"/>
                <a:ea typeface="Arial"/>
                <a:cs typeface="Arial"/>
                <a:sym typeface="Arial"/>
              </a:endParaRPr>
            </a:p>
          </p:txBody>
        </p:sp>
        <p:sp>
          <p:nvSpPr>
            <p:cNvPr id="242" name="Google Shape;242;p122"/>
            <p:cNvSpPr/>
            <p:nvPr/>
          </p:nvSpPr>
          <p:spPr>
            <a:xfrm>
              <a:off x="982836" y="2259364"/>
              <a:ext cx="2452553" cy="1069362"/>
            </a:xfrm>
            <a:prstGeom prst="ellipse">
              <a:avLst/>
            </a:prstGeom>
            <a:solidFill>
              <a:schemeClr val="lt1"/>
            </a:solidFill>
            <a:ln w="50800" cap="flat" cmpd="sng">
              <a:solidFill>
                <a:srgbClr val="ECC13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600" b="1" i="0" u="none" strike="noStrike" cap="none">
                  <a:solidFill>
                    <a:schemeClr val="dk1"/>
                  </a:solidFill>
                  <a:latin typeface="Arial"/>
                  <a:ea typeface="Arial"/>
                  <a:cs typeface="Arial"/>
                  <a:sym typeface="Arial"/>
                </a:rPr>
                <a:t>Plot</a:t>
              </a:r>
              <a:endParaRPr sz="1600" b="0" i="0" u="none" strike="noStrike" cap="none">
                <a:solidFill>
                  <a:schemeClr val="dk1"/>
                </a:solidFill>
                <a:latin typeface="Arial"/>
                <a:ea typeface="Arial"/>
                <a:cs typeface="Arial"/>
                <a:sym typeface="Arial"/>
              </a:endParaRPr>
            </a:p>
          </p:txBody>
        </p:sp>
      </p:grpSp>
      <p:sp>
        <p:nvSpPr>
          <p:cNvPr id="243" name="Google Shape;243;p122"/>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800"/>
              <a:buFont typeface="Arial"/>
              <a:buNone/>
            </a:pPr>
            <a:fld id="{00000000-1234-1234-1234-123412341234}" type="slidenum">
              <a:rPr lang="en-US" sz="800" b="0" i="0" u="none" strike="noStrike" cap="none">
                <a:solidFill>
                  <a:schemeClr val="lt1"/>
                </a:solidFill>
                <a:latin typeface="Arial"/>
                <a:ea typeface="Arial"/>
                <a:cs typeface="Arial"/>
                <a:sym typeface="Arial"/>
              </a:rPr>
              <a:t>23</a:t>
            </a:fld>
            <a:endParaRPr sz="800" b="0" i="0" u="none" strike="noStrike" cap="none">
              <a:solidFill>
                <a:schemeClr val="lt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123"/>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1565E"/>
              </a:buClr>
              <a:buSzPts val="3200"/>
              <a:buFont typeface="Arial"/>
              <a:buNone/>
            </a:pPr>
            <a:r>
              <a:rPr lang="en-US" sz="3200" b="1" i="0" u="none" strike="noStrike" cap="none">
                <a:solidFill>
                  <a:srgbClr val="21565E"/>
                </a:solidFill>
                <a:latin typeface="Arial"/>
                <a:ea typeface="Arial"/>
                <a:cs typeface="Arial"/>
                <a:sym typeface="Arial"/>
              </a:rPr>
              <a:t>Diversity and Equity</a:t>
            </a:r>
            <a:endParaRPr/>
          </a:p>
        </p:txBody>
      </p:sp>
      <p:sp>
        <p:nvSpPr>
          <p:cNvPr id="249" name="Google Shape;249;p123"/>
          <p:cNvSpPr txBox="1">
            <a:spLocks noGrp="1"/>
          </p:cNvSpPr>
          <p:nvPr>
            <p:ph type="body" idx="1"/>
          </p:nvPr>
        </p:nvSpPr>
        <p:spPr>
          <a:xfrm>
            <a:off x="628650" y="1370013"/>
            <a:ext cx="3782987" cy="3596434"/>
          </a:xfrm>
          <a:prstGeom prst="rect">
            <a:avLst/>
          </a:prstGeom>
          <a:noFill/>
          <a:ln>
            <a:noFill/>
          </a:ln>
        </p:spPr>
        <p:txBody>
          <a:bodyPr spcFirstLastPara="1" wrap="square" lIns="91425" tIns="45700" rIns="91425" bIns="45700" anchor="t" anchorCtr="0">
            <a:normAutofit/>
          </a:bodyPr>
          <a:lstStyle/>
          <a:p>
            <a:pPr marL="285750" marR="0" lvl="0" indent="-285750" algn="l" rtl="0">
              <a:lnSpc>
                <a:spcPct val="98000"/>
              </a:lnSpc>
              <a:spcBef>
                <a:spcPts val="0"/>
              </a:spcBef>
              <a:spcAft>
                <a:spcPts val="0"/>
              </a:spcAft>
              <a:buClr>
                <a:srgbClr val="000000"/>
              </a:buClr>
              <a:buSzPts val="1800"/>
              <a:buFont typeface="Arial"/>
              <a:buChar char="•"/>
            </a:pPr>
            <a:r>
              <a:rPr lang="en-US" sz="1800" b="0" i="0" u="none" strike="noStrike" cap="none">
                <a:solidFill>
                  <a:srgbClr val="171616"/>
                </a:solidFill>
                <a:latin typeface="Arial"/>
                <a:ea typeface="Arial"/>
                <a:cs typeface="Arial"/>
                <a:sym typeface="Arial"/>
              </a:rPr>
              <a:t>Diverse story books promote mutual understanding, empathy, and celebrate differences</a:t>
            </a:r>
            <a:endParaRPr/>
          </a:p>
          <a:p>
            <a:pPr marL="285750" marR="0" lvl="5" indent="-285750" algn="l" rtl="0">
              <a:lnSpc>
                <a:spcPct val="98000"/>
              </a:lnSpc>
              <a:spcBef>
                <a:spcPts val="800"/>
              </a:spcBef>
              <a:spcAft>
                <a:spcPts val="0"/>
              </a:spcAft>
              <a:buClr>
                <a:srgbClr val="000000"/>
              </a:buClr>
              <a:buSzPts val="1800"/>
              <a:buFont typeface="Arial"/>
              <a:buChar char="•"/>
            </a:pPr>
            <a:r>
              <a:rPr lang="en-US" sz="1800" b="0" i="0" u="none" strike="noStrike" cap="none">
                <a:solidFill>
                  <a:srgbClr val="171616"/>
                </a:solidFill>
                <a:latin typeface="Arial"/>
                <a:ea typeface="Arial"/>
                <a:cs typeface="Arial"/>
                <a:sym typeface="Arial"/>
              </a:rPr>
              <a:t>‘Mirror’ and ‘window’ stories</a:t>
            </a:r>
            <a:endParaRPr/>
          </a:p>
          <a:p>
            <a:pPr marL="285750" marR="0" lvl="6" indent="-285750" algn="l" rtl="0">
              <a:lnSpc>
                <a:spcPct val="98000"/>
              </a:lnSpc>
              <a:spcBef>
                <a:spcPts val="800"/>
              </a:spcBef>
              <a:spcAft>
                <a:spcPts val="0"/>
              </a:spcAft>
              <a:buClr>
                <a:srgbClr val="000000"/>
              </a:buClr>
              <a:buSzPts val="1800"/>
              <a:buFont typeface="Arial"/>
              <a:buChar char="•"/>
            </a:pPr>
            <a:r>
              <a:rPr lang="en-US" sz="1800" b="0" i="0" u="none" strike="noStrike" cap="none">
                <a:solidFill>
                  <a:srgbClr val="171616"/>
                </a:solidFill>
                <a:latin typeface="Arial"/>
                <a:ea typeface="Arial"/>
                <a:cs typeface="Arial"/>
                <a:sym typeface="Arial"/>
              </a:rPr>
              <a:t>Variety in setting and characters</a:t>
            </a:r>
            <a:endParaRPr/>
          </a:p>
          <a:p>
            <a:pPr marL="285750" marR="0" lvl="6" indent="-285750" algn="l" rtl="0">
              <a:lnSpc>
                <a:spcPct val="98000"/>
              </a:lnSpc>
              <a:spcBef>
                <a:spcPts val="800"/>
              </a:spcBef>
              <a:spcAft>
                <a:spcPts val="0"/>
              </a:spcAft>
              <a:buClr>
                <a:srgbClr val="000000"/>
              </a:buClr>
              <a:buSzPts val="1800"/>
              <a:buFont typeface="Arial"/>
              <a:buChar char="•"/>
            </a:pPr>
            <a:r>
              <a:rPr lang="en-US" sz="1800" b="0" i="0" u="none" strike="noStrike" cap="none">
                <a:solidFill>
                  <a:srgbClr val="171616"/>
                </a:solidFill>
                <a:latin typeface="Arial"/>
                <a:ea typeface="Arial"/>
                <a:cs typeface="Arial"/>
                <a:sym typeface="Arial"/>
              </a:rPr>
              <a:t>Not stereotypical</a:t>
            </a:r>
            <a:endParaRPr/>
          </a:p>
          <a:p>
            <a:pPr marL="285750" marR="0" lvl="6" indent="-285750" algn="l" rtl="0">
              <a:lnSpc>
                <a:spcPct val="98000"/>
              </a:lnSpc>
              <a:spcBef>
                <a:spcPts val="800"/>
              </a:spcBef>
              <a:spcAft>
                <a:spcPts val="0"/>
              </a:spcAft>
              <a:buClr>
                <a:srgbClr val="000000"/>
              </a:buClr>
              <a:buSzPts val="1800"/>
              <a:buFont typeface="Arial"/>
              <a:buChar char="•"/>
            </a:pPr>
            <a:r>
              <a:rPr lang="en-US" sz="1800" b="0" i="0" u="none" strike="noStrike" cap="none">
                <a:solidFill>
                  <a:srgbClr val="171616"/>
                </a:solidFill>
                <a:latin typeface="Arial"/>
                <a:ea typeface="Arial"/>
                <a:cs typeface="Arial"/>
                <a:sym typeface="Arial"/>
              </a:rPr>
              <a:t>Help children see different perspectives </a:t>
            </a:r>
            <a:endParaRPr/>
          </a:p>
        </p:txBody>
      </p:sp>
      <p:pic>
        <p:nvPicPr>
          <p:cNvPr id="250" name="Google Shape;250;p123">
            <a:extLst>
              <a:ext uri="{C183D7F6-B498-43B3-948B-1728B52AA6E4}">
                <adec:decorative xmlns:adec="http://schemas.microsoft.com/office/drawing/2017/decorative" val="1"/>
              </a:ext>
            </a:extLst>
          </p:cNvPr>
          <p:cNvPicPr preferRelativeResize="0"/>
          <p:nvPr/>
        </p:nvPicPr>
        <p:blipFill rotWithShape="1">
          <a:blip r:embed="rId3">
            <a:alphaModFix/>
          </a:blip>
          <a:srcRect l="52386" t="4574" r="2394" b="-1"/>
          <a:stretch/>
        </p:blipFill>
        <p:spPr>
          <a:xfrm>
            <a:off x="6643581" y="1638578"/>
            <a:ext cx="2340486" cy="2891961"/>
          </a:xfrm>
          <a:prstGeom prst="rect">
            <a:avLst/>
          </a:prstGeom>
          <a:noFill/>
          <a:ln>
            <a:noFill/>
          </a:ln>
        </p:spPr>
      </p:pic>
      <p:pic>
        <p:nvPicPr>
          <p:cNvPr id="251" name="Google Shape;251;p12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488036" y="1640879"/>
            <a:ext cx="2079146" cy="2881223"/>
          </a:xfrm>
          <a:prstGeom prst="rect">
            <a:avLst/>
          </a:prstGeom>
          <a:noFill/>
          <a:ln>
            <a:noFill/>
          </a:ln>
        </p:spPr>
      </p:pic>
      <p:sp>
        <p:nvSpPr>
          <p:cNvPr id="252" name="Google Shape;252;p123"/>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800"/>
              <a:buFont typeface="Arial"/>
              <a:buNone/>
            </a:pPr>
            <a:fld id="{00000000-1234-1234-1234-123412341234}" type="slidenum">
              <a:rPr lang="en-US" sz="800" b="0" i="0" u="none" strike="noStrike" cap="none">
                <a:solidFill>
                  <a:schemeClr val="dk1"/>
                </a:solidFill>
                <a:latin typeface="Arial"/>
                <a:ea typeface="Arial"/>
                <a:cs typeface="Arial"/>
                <a:sym typeface="Arial"/>
              </a:rPr>
              <a:t>24</a:t>
            </a:fld>
            <a:endParaRPr sz="800" b="0" i="0" u="none" strike="noStrike" cap="none">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24"/>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chemeClr val="lt1"/>
              </a:buClr>
              <a:buSzPts val="3200"/>
              <a:buFont typeface="Arial"/>
              <a:buNone/>
            </a:pPr>
            <a:r>
              <a:rPr lang="en-US" sz="3200" b="1" i="0" u="none" strike="noStrike" cap="none">
                <a:solidFill>
                  <a:schemeClr val="lt1"/>
                </a:solidFill>
                <a:latin typeface="Arial"/>
                <a:ea typeface="Arial"/>
                <a:cs typeface="Arial"/>
                <a:sym typeface="Arial"/>
              </a:rPr>
              <a:t>Illustrations </a:t>
            </a:r>
            <a:endParaRPr/>
          </a:p>
        </p:txBody>
      </p:sp>
      <p:sp>
        <p:nvSpPr>
          <p:cNvPr id="258" name="Google Shape;258;p124"/>
          <p:cNvSpPr txBox="1">
            <a:spLocks noGrp="1"/>
          </p:cNvSpPr>
          <p:nvPr>
            <p:ph type="body" idx="1"/>
          </p:nvPr>
        </p:nvSpPr>
        <p:spPr>
          <a:xfrm>
            <a:off x="628650" y="1370013"/>
            <a:ext cx="3333750" cy="3623328"/>
          </a:xfrm>
          <a:prstGeom prst="rect">
            <a:avLst/>
          </a:prstGeom>
          <a:noFill/>
          <a:ln>
            <a:noFill/>
          </a:ln>
        </p:spPr>
        <p:txBody>
          <a:bodyPr spcFirstLastPara="1" wrap="square" lIns="91425" tIns="45700" rIns="91425" bIns="45700" anchor="t" anchorCtr="0">
            <a:normAutofit/>
          </a:bodyPr>
          <a:lstStyle/>
          <a:p>
            <a:pPr marL="285750" marR="0" lvl="0" indent="-285750" algn="l" rtl="0">
              <a:lnSpc>
                <a:spcPct val="98000"/>
              </a:lnSpc>
              <a:spcBef>
                <a:spcPts val="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Varied illustrations: realistic, cartoons, paintings</a:t>
            </a:r>
            <a:endParaRPr/>
          </a:p>
          <a:p>
            <a:pPr marL="285750" marR="0" lvl="0" indent="-285750" algn="l" rtl="0">
              <a:lnSpc>
                <a:spcPct val="98000"/>
              </a:lnSpc>
              <a:spcBef>
                <a:spcPts val="800"/>
              </a:spcBef>
              <a:spcAft>
                <a:spcPts val="0"/>
              </a:spcAft>
              <a:buClr>
                <a:srgbClr val="FFFFFF"/>
              </a:buClr>
              <a:buSzPts val="1800"/>
              <a:buFont typeface="Arial"/>
              <a:buChar char="•"/>
            </a:pPr>
            <a:r>
              <a:rPr lang="en-US" sz="1800" b="0" i="0" u="none" strike="noStrike" cap="none">
                <a:solidFill>
                  <a:schemeClr val="lt1"/>
                </a:solidFill>
                <a:latin typeface="Arial"/>
                <a:ea typeface="Arial"/>
                <a:cs typeface="Arial"/>
                <a:sym typeface="Arial"/>
              </a:rPr>
              <a:t>Like obvious emotion and playful characters</a:t>
            </a:r>
            <a:endParaRPr/>
          </a:p>
          <a:p>
            <a:pPr marL="285750" marR="0" lvl="0" indent="-285750" algn="l" rtl="0">
              <a:lnSpc>
                <a:spcPct val="98000"/>
              </a:lnSpc>
              <a:spcBef>
                <a:spcPts val="80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Like images that are relatable</a:t>
            </a:r>
            <a:endParaRPr/>
          </a:p>
          <a:p>
            <a:pPr marL="285750" marR="0" lvl="0" indent="-285750" algn="l" rtl="0">
              <a:lnSpc>
                <a:spcPct val="98000"/>
              </a:lnSpc>
              <a:spcBef>
                <a:spcPts val="80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Correct positioning improves comprehension</a:t>
            </a:r>
            <a:endParaRPr/>
          </a:p>
          <a:p>
            <a:pPr marL="285750" marR="0" lvl="0" indent="-285750" algn="l" rtl="0">
              <a:lnSpc>
                <a:spcPct val="98000"/>
              </a:lnSpc>
              <a:spcBef>
                <a:spcPts val="80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One illustration per page </a:t>
            </a:r>
            <a:endParaRPr/>
          </a:p>
          <a:p>
            <a:pPr marL="285750" marR="0" lvl="0" indent="-285750" algn="l" rtl="0">
              <a:lnSpc>
                <a:spcPct val="98000"/>
              </a:lnSpc>
              <a:spcBef>
                <a:spcPts val="80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Use of perspective</a:t>
            </a:r>
            <a:endParaRPr/>
          </a:p>
        </p:txBody>
      </p:sp>
      <p:pic>
        <p:nvPicPr>
          <p:cNvPr id="260" name="Google Shape;260;p124" descr="A boy is holding the helm of a small two masted sailing boat in the middle of a sea storm.">
            <a:extLst>
              <a:ext uri="{C183D7F6-B498-43B3-948B-1728B52AA6E4}">
                <adec:decorative xmlns:adec="http://schemas.microsoft.com/office/drawing/2017/decorative" val="0"/>
              </a:ext>
            </a:extLst>
          </p:cNvPr>
          <p:cNvPicPr preferRelativeResize="0"/>
          <p:nvPr/>
        </p:nvPicPr>
        <p:blipFill rotWithShape="1">
          <a:blip r:embed="rId3">
            <a:alphaModFix/>
          </a:blip>
          <a:srcRect/>
          <a:stretch/>
        </p:blipFill>
        <p:spPr>
          <a:xfrm>
            <a:off x="4221029" y="1536942"/>
            <a:ext cx="2009210" cy="2945411"/>
          </a:xfrm>
          <a:prstGeom prst="rect">
            <a:avLst/>
          </a:prstGeom>
          <a:noFill/>
          <a:ln>
            <a:noFill/>
          </a:ln>
        </p:spPr>
      </p:pic>
      <p:pic>
        <p:nvPicPr>
          <p:cNvPr id="259" name="Google Shape;259;p124" descr="A rhino is looking up at a crescent moon from a deep hole in the ground.">
            <a:extLst>
              <a:ext uri="{C183D7F6-B498-43B3-948B-1728B52AA6E4}">
                <adec:decorative xmlns:adec="http://schemas.microsoft.com/office/drawing/2017/decorative" val="0"/>
              </a:ext>
            </a:extLst>
          </p:cNvPr>
          <p:cNvPicPr preferRelativeResize="0"/>
          <p:nvPr/>
        </p:nvPicPr>
        <p:blipFill rotWithShape="1">
          <a:blip r:embed="rId4">
            <a:alphaModFix/>
          </a:blip>
          <a:srcRect/>
          <a:stretch/>
        </p:blipFill>
        <p:spPr>
          <a:xfrm>
            <a:off x="6312628" y="1536942"/>
            <a:ext cx="2725296" cy="2938513"/>
          </a:xfrm>
          <a:prstGeom prst="rect">
            <a:avLst/>
          </a:prstGeom>
          <a:noFill/>
          <a:ln>
            <a:noFill/>
          </a:ln>
        </p:spPr>
      </p:pic>
      <p:sp>
        <p:nvSpPr>
          <p:cNvPr id="261" name="Google Shape;261;p124"/>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800"/>
              <a:buFont typeface="Arial"/>
              <a:buNone/>
            </a:pPr>
            <a:fld id="{00000000-1234-1234-1234-123412341234}" type="slidenum">
              <a:rPr lang="en-US" sz="800" b="0" i="0" u="none" strike="noStrike" cap="none">
                <a:solidFill>
                  <a:schemeClr val="lt1"/>
                </a:solidFill>
                <a:latin typeface="Arial"/>
                <a:ea typeface="Arial"/>
                <a:cs typeface="Arial"/>
                <a:sym typeface="Arial"/>
              </a:rPr>
              <a:t>25</a:t>
            </a:fld>
            <a:endParaRPr sz="800" b="0" i="0" u="none" strike="noStrike" cap="none">
              <a:solidFill>
                <a:schemeClr val="lt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125"/>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1565E"/>
              </a:buClr>
              <a:buSzPts val="3200"/>
              <a:buFont typeface="Arial"/>
              <a:buNone/>
            </a:pPr>
            <a:r>
              <a:rPr lang="en-US" sz="3200" b="1" i="0" u="none" strike="noStrike" cap="none">
                <a:solidFill>
                  <a:srgbClr val="21565E"/>
                </a:solidFill>
                <a:latin typeface="Arial"/>
                <a:ea typeface="Arial"/>
                <a:cs typeface="Arial"/>
                <a:sym typeface="Arial"/>
              </a:rPr>
              <a:t>Design</a:t>
            </a:r>
            <a:endParaRPr/>
          </a:p>
        </p:txBody>
      </p:sp>
      <p:sp>
        <p:nvSpPr>
          <p:cNvPr id="267" name="Google Shape;267;p125"/>
          <p:cNvSpPr txBox="1">
            <a:spLocks noGrp="1"/>
          </p:cNvSpPr>
          <p:nvPr>
            <p:ph type="body" idx="1"/>
          </p:nvPr>
        </p:nvSpPr>
        <p:spPr>
          <a:xfrm>
            <a:off x="628650" y="1370013"/>
            <a:ext cx="3746126" cy="3262312"/>
          </a:xfrm>
          <a:prstGeom prst="rect">
            <a:avLst/>
          </a:prstGeom>
          <a:noFill/>
          <a:ln>
            <a:noFill/>
          </a:ln>
        </p:spPr>
        <p:txBody>
          <a:bodyPr spcFirstLastPara="1" wrap="square" lIns="91425" tIns="45700" rIns="91425" bIns="45700" anchor="t" anchorCtr="0">
            <a:normAutofit/>
          </a:bodyPr>
          <a:lstStyle/>
          <a:p>
            <a:pPr marL="285750" marR="0" lvl="0" indent="-285750" algn="l" rtl="0">
              <a:lnSpc>
                <a:spcPct val="98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Well-designed books are more visually appealing.</a:t>
            </a:r>
            <a:endParaRPr/>
          </a:p>
          <a:p>
            <a:pPr marL="285750" marR="0" lvl="0" indent="-285750" algn="l" rtl="0">
              <a:lnSpc>
                <a:spcPct val="98000"/>
              </a:lnSpc>
              <a:spcBef>
                <a:spcPts val="80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Good design helps with reading and understanding text.</a:t>
            </a:r>
            <a:endParaRPr/>
          </a:p>
          <a:p>
            <a:pPr marL="285750" marR="0" lvl="0" indent="-285750" algn="l" rtl="0">
              <a:lnSpc>
                <a:spcPct val="98000"/>
              </a:lnSpc>
              <a:spcBef>
                <a:spcPts val="80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Sans serif fonts, spacing and font size are helpful for younger readers.</a:t>
            </a:r>
            <a:endParaRPr/>
          </a:p>
        </p:txBody>
      </p:sp>
      <p:pic>
        <p:nvPicPr>
          <p:cNvPr id="268" name="Google Shape;268;p125" descr="A black cat sitting in the middle of a forest is being looked down by a big leopard on the left and a slim leopard cat on the left, both are perched on tree trunks. There is text bellow the image."/>
          <p:cNvPicPr preferRelativeResize="0"/>
          <p:nvPr/>
        </p:nvPicPr>
        <p:blipFill rotWithShape="1">
          <a:blip r:embed="rId3">
            <a:alphaModFix/>
          </a:blip>
          <a:srcRect l="2885" t="2542" r="3480"/>
          <a:stretch/>
        </p:blipFill>
        <p:spPr>
          <a:xfrm>
            <a:off x="4572000" y="1452282"/>
            <a:ext cx="4365812" cy="2811254"/>
          </a:xfrm>
          <a:prstGeom prst="rect">
            <a:avLst/>
          </a:prstGeom>
          <a:noFill/>
          <a:ln>
            <a:noFill/>
          </a:ln>
        </p:spPr>
      </p:pic>
      <p:sp>
        <p:nvSpPr>
          <p:cNvPr id="269" name="Google Shape;269;p125"/>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800"/>
              <a:buFont typeface="Arial"/>
              <a:buNone/>
            </a:pPr>
            <a:fld id="{00000000-1234-1234-1234-123412341234}" type="slidenum">
              <a:rPr lang="en-US" sz="800" b="0" i="0" u="none" strike="noStrike" cap="none">
                <a:solidFill>
                  <a:schemeClr val="dk1"/>
                </a:solidFill>
                <a:latin typeface="Arial"/>
                <a:ea typeface="Arial"/>
                <a:cs typeface="Arial"/>
                <a:sym typeface="Arial"/>
              </a:rPr>
              <a:t>26</a:t>
            </a:fld>
            <a:endParaRPr sz="800" b="0" i="0" u="none" strike="noStrike" cap="none">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126"/>
          <p:cNvSpPr txBox="1">
            <a:spLocks noGrp="1"/>
          </p:cNvSpPr>
          <p:nvPr>
            <p:ph type="title"/>
          </p:nvPr>
        </p:nvSpPr>
        <p:spPr>
          <a:xfrm>
            <a:off x="628650" y="229813"/>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Arial"/>
              <a:buNone/>
            </a:pPr>
            <a:r>
              <a:rPr lang="en-US" sz="3200" b="1">
                <a:solidFill>
                  <a:schemeClr val="lt1"/>
                </a:solidFill>
                <a:latin typeface="Arial"/>
                <a:ea typeface="Arial"/>
                <a:cs typeface="Arial"/>
                <a:sym typeface="Arial"/>
              </a:rPr>
              <a:t>Activity 3.2 – Identifying Elements of Quality in Children’s Books</a:t>
            </a:r>
            <a:endParaRPr/>
          </a:p>
        </p:txBody>
      </p:sp>
      <p:pic>
        <p:nvPicPr>
          <p:cNvPr id="275" name="Google Shape;275;p12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40664" y="1366101"/>
            <a:ext cx="7370064" cy="3474434"/>
          </a:xfrm>
          <a:prstGeom prst="rect">
            <a:avLst/>
          </a:prstGeom>
          <a:noFill/>
          <a:ln>
            <a:noFill/>
          </a:ln>
        </p:spPr>
      </p:pic>
      <p:sp>
        <p:nvSpPr>
          <p:cNvPr id="276" name="Google Shape;276;p126"/>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800"/>
              <a:buFont typeface="Arial"/>
              <a:buNone/>
            </a:pPr>
            <a:fld id="{00000000-1234-1234-1234-123412341234}" type="slidenum">
              <a:rPr lang="en-US" sz="800" b="0" i="0" u="none" strike="noStrike" cap="none">
                <a:solidFill>
                  <a:schemeClr val="lt1"/>
                </a:solidFill>
                <a:latin typeface="Arial"/>
                <a:ea typeface="Arial"/>
                <a:cs typeface="Arial"/>
                <a:sym typeface="Arial"/>
              </a:rPr>
              <a:t>27</a:t>
            </a:fld>
            <a:endParaRPr sz="800" b="0" i="0" u="none" strike="noStrike" cap="none">
              <a:solidFill>
                <a:schemeClr val="lt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127"/>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Arial"/>
              <a:buNone/>
            </a:pPr>
            <a:r>
              <a:rPr lang="en-US" sz="3200" b="1">
                <a:solidFill>
                  <a:schemeClr val="lt1"/>
                </a:solidFill>
                <a:latin typeface="Arial"/>
                <a:ea typeface="Arial"/>
                <a:cs typeface="Arial"/>
                <a:sym typeface="Arial"/>
              </a:rPr>
              <a:t>Activity </a:t>
            </a:r>
            <a:r>
              <a:rPr lang="en-US" sz="3200" b="1">
                <a:solidFill>
                  <a:schemeClr val="lt1"/>
                </a:solidFill>
              </a:rPr>
              <a:t>3.2- Instructions</a:t>
            </a:r>
            <a:endParaRPr/>
          </a:p>
        </p:txBody>
      </p:sp>
      <p:sp>
        <p:nvSpPr>
          <p:cNvPr id="282" name="Google Shape;282;p127"/>
          <p:cNvSpPr txBox="1">
            <a:spLocks noGrp="1"/>
          </p:cNvSpPr>
          <p:nvPr>
            <p:ph type="body" idx="1"/>
          </p:nvPr>
        </p:nvSpPr>
        <p:spPr>
          <a:xfrm>
            <a:off x="628650" y="1370013"/>
            <a:ext cx="7995397" cy="3677116"/>
          </a:xfrm>
          <a:prstGeom prst="rect">
            <a:avLst/>
          </a:prstGeom>
          <a:noFill/>
          <a:ln>
            <a:noFill/>
          </a:ln>
        </p:spPr>
        <p:txBody>
          <a:bodyPr spcFirstLastPara="1" wrap="square" lIns="91425" tIns="45700" rIns="91425" bIns="45700" anchor="t" anchorCtr="0">
            <a:normAutofit fontScale="62500" lnSpcReduction="20000"/>
          </a:bodyPr>
          <a:lstStyle/>
          <a:p>
            <a:pPr marL="0" marR="0" lvl="0" indent="0" algn="l" rtl="0">
              <a:lnSpc>
                <a:spcPct val="118000"/>
              </a:lnSpc>
              <a:spcBef>
                <a:spcPts val="0"/>
              </a:spcBef>
              <a:spcAft>
                <a:spcPts val="0"/>
              </a:spcAft>
              <a:buClr>
                <a:schemeClr val="lt1"/>
              </a:buClr>
              <a:buSzPct val="100000"/>
              <a:buNone/>
            </a:pPr>
            <a:r>
              <a:rPr lang="en-US" sz="2800" b="0" i="0" u="none" strike="noStrike" cap="none">
                <a:solidFill>
                  <a:schemeClr val="lt1"/>
                </a:solidFill>
                <a:latin typeface="Arial"/>
                <a:ea typeface="Arial"/>
                <a:cs typeface="Arial"/>
                <a:sym typeface="Arial"/>
              </a:rPr>
              <a:t>Read </a:t>
            </a:r>
            <a:r>
              <a:rPr lang="en-US" sz="2800" b="0" i="1" u="none" strike="noStrike" cap="none">
                <a:solidFill>
                  <a:schemeClr val="lt1"/>
                </a:solidFill>
                <a:latin typeface="Arial"/>
                <a:ea typeface="Arial"/>
                <a:cs typeface="Arial"/>
                <a:sym typeface="Arial"/>
              </a:rPr>
              <a:t>Magozwe</a:t>
            </a:r>
            <a:r>
              <a:rPr lang="en-US" sz="2800" b="0" i="0" u="none" strike="noStrike" cap="none">
                <a:solidFill>
                  <a:schemeClr val="lt1"/>
                </a:solidFill>
                <a:latin typeface="Arial"/>
                <a:ea typeface="Arial"/>
                <a:cs typeface="Arial"/>
                <a:sym typeface="Arial"/>
              </a:rPr>
              <a:t> by Lesley Koyi (or other book from the </a:t>
            </a:r>
            <a:r>
              <a:rPr lang="en-US" sz="2800" b="0" i="0" u="sng" strike="noStrike" cap="none">
                <a:solidFill>
                  <a:schemeClr val="hlink"/>
                </a:solidFill>
                <a:latin typeface="Arial"/>
                <a:ea typeface="Arial"/>
                <a:cs typeface="Arial"/>
                <a:sym typeface="Arial"/>
                <a:hlinkClick r:id="rId3"/>
              </a:rPr>
              <a:t>Global Digital Library</a:t>
            </a:r>
            <a:r>
              <a:rPr lang="en-US" sz="2800" b="0" i="0" u="none" strike="noStrike" cap="none">
                <a:solidFill>
                  <a:schemeClr val="lt1"/>
                </a:solidFill>
                <a:latin typeface="Arial"/>
                <a:ea typeface="Arial"/>
                <a:cs typeface="Arial"/>
                <a:sym typeface="Arial"/>
              </a:rPr>
              <a:t>) as a group or in small groups.</a:t>
            </a:r>
            <a:endParaRPr/>
          </a:p>
          <a:p>
            <a:pPr marL="0" marR="0" lvl="0" indent="0" algn="l" rtl="0">
              <a:lnSpc>
                <a:spcPct val="118000"/>
              </a:lnSpc>
              <a:spcBef>
                <a:spcPts val="800"/>
              </a:spcBef>
              <a:spcAft>
                <a:spcPts val="0"/>
              </a:spcAft>
              <a:buClr>
                <a:schemeClr val="lt1"/>
              </a:buClr>
              <a:buSzPct val="100000"/>
              <a:buNone/>
            </a:pPr>
            <a:r>
              <a:rPr lang="en-US" sz="2800" b="0" i="0" u="none" strike="noStrike" cap="none">
                <a:solidFill>
                  <a:schemeClr val="lt1"/>
                </a:solidFill>
                <a:latin typeface="Arial"/>
                <a:ea typeface="Arial"/>
                <a:cs typeface="Arial"/>
                <a:sym typeface="Arial"/>
              </a:rPr>
              <a:t>While the book is being read, have participants take notes on the specific ways that the book includes the five elements of quality discussed earlier. The group will have 10 minutes to discuss. </a:t>
            </a:r>
            <a:endParaRPr/>
          </a:p>
          <a:p>
            <a:pPr marL="342900" marR="0" lvl="0" indent="-342900" algn="l" rtl="0">
              <a:lnSpc>
                <a:spcPct val="118000"/>
              </a:lnSpc>
              <a:spcBef>
                <a:spcPts val="800"/>
              </a:spcBef>
              <a:spcAft>
                <a:spcPts val="0"/>
              </a:spcAft>
              <a:buClr>
                <a:schemeClr val="lt1"/>
              </a:buClr>
              <a:buSzPct val="137142"/>
              <a:buFont typeface="Arial"/>
              <a:buChar char="•"/>
            </a:pPr>
            <a:r>
              <a:rPr lang="en-US" sz="2800" b="0" i="0" u="none" strike="noStrike" cap="none">
                <a:solidFill>
                  <a:schemeClr val="lt1"/>
                </a:solidFill>
                <a:latin typeface="Arial"/>
                <a:ea typeface="Arial"/>
                <a:cs typeface="Arial"/>
                <a:sym typeface="Arial"/>
              </a:rPr>
              <a:t>Language</a:t>
            </a:r>
            <a:endParaRPr/>
          </a:p>
          <a:p>
            <a:pPr marL="342900" marR="0" lvl="0" indent="-342900" algn="l" rtl="0">
              <a:lnSpc>
                <a:spcPct val="118000"/>
              </a:lnSpc>
              <a:spcBef>
                <a:spcPts val="800"/>
              </a:spcBef>
              <a:spcAft>
                <a:spcPts val="0"/>
              </a:spcAft>
              <a:buClr>
                <a:schemeClr val="lt1"/>
              </a:buClr>
              <a:buSzPct val="137142"/>
              <a:buFont typeface="Arial"/>
              <a:buChar char="•"/>
            </a:pPr>
            <a:r>
              <a:rPr lang="en-US" sz="2800" b="0" i="0" u="none" strike="noStrike" cap="none">
                <a:solidFill>
                  <a:schemeClr val="lt1"/>
                </a:solidFill>
                <a:latin typeface="Arial"/>
                <a:ea typeface="Arial"/>
                <a:cs typeface="Arial"/>
                <a:sym typeface="Arial"/>
              </a:rPr>
              <a:t>Content</a:t>
            </a:r>
            <a:endParaRPr/>
          </a:p>
          <a:p>
            <a:pPr marL="342900" marR="0" lvl="0" indent="-342900" algn="l" rtl="0">
              <a:lnSpc>
                <a:spcPct val="118000"/>
              </a:lnSpc>
              <a:spcBef>
                <a:spcPts val="800"/>
              </a:spcBef>
              <a:spcAft>
                <a:spcPts val="0"/>
              </a:spcAft>
              <a:buClr>
                <a:schemeClr val="lt1"/>
              </a:buClr>
              <a:buSzPct val="137142"/>
              <a:buFont typeface="Arial"/>
              <a:buChar char="•"/>
            </a:pPr>
            <a:r>
              <a:rPr lang="en-US" sz="2800" b="0" i="0" u="none" strike="noStrike" cap="none">
                <a:solidFill>
                  <a:schemeClr val="lt1"/>
                </a:solidFill>
                <a:latin typeface="Arial"/>
                <a:ea typeface="Arial"/>
                <a:cs typeface="Arial"/>
                <a:sym typeface="Arial"/>
              </a:rPr>
              <a:t>Diversity</a:t>
            </a:r>
            <a:endParaRPr/>
          </a:p>
          <a:p>
            <a:pPr marL="342900" marR="0" lvl="0" indent="-342900" algn="l" rtl="0">
              <a:lnSpc>
                <a:spcPct val="118000"/>
              </a:lnSpc>
              <a:spcBef>
                <a:spcPts val="800"/>
              </a:spcBef>
              <a:spcAft>
                <a:spcPts val="0"/>
              </a:spcAft>
              <a:buClr>
                <a:schemeClr val="lt1"/>
              </a:buClr>
              <a:buSzPct val="137142"/>
              <a:buFont typeface="Arial"/>
              <a:buChar char="•"/>
            </a:pPr>
            <a:r>
              <a:rPr lang="en-US" sz="2800" b="0" i="0" u="none" strike="noStrike" cap="none">
                <a:solidFill>
                  <a:schemeClr val="lt1"/>
                </a:solidFill>
                <a:latin typeface="Arial"/>
                <a:ea typeface="Arial"/>
                <a:cs typeface="Arial"/>
                <a:sym typeface="Arial"/>
              </a:rPr>
              <a:t>Illustrations</a:t>
            </a:r>
            <a:endParaRPr/>
          </a:p>
          <a:p>
            <a:pPr marL="342900" marR="0" lvl="0" indent="-342900" algn="l" rtl="0">
              <a:lnSpc>
                <a:spcPct val="118000"/>
              </a:lnSpc>
              <a:spcBef>
                <a:spcPts val="800"/>
              </a:spcBef>
              <a:spcAft>
                <a:spcPts val="0"/>
              </a:spcAft>
              <a:buClr>
                <a:schemeClr val="lt1"/>
              </a:buClr>
              <a:buSzPct val="137142"/>
              <a:buFont typeface="Arial"/>
              <a:buChar char="•"/>
            </a:pPr>
            <a:r>
              <a:rPr lang="en-US" sz="2800" b="0" i="0" u="none" strike="noStrike" cap="none">
                <a:solidFill>
                  <a:schemeClr val="lt1"/>
                </a:solidFill>
                <a:latin typeface="Arial"/>
                <a:ea typeface="Arial"/>
                <a:cs typeface="Arial"/>
                <a:sym typeface="Arial"/>
              </a:rPr>
              <a:t>Design</a:t>
            </a:r>
            <a:endParaRPr/>
          </a:p>
        </p:txBody>
      </p:sp>
      <p:sp>
        <p:nvSpPr>
          <p:cNvPr id="283" name="Google Shape;283;p127"/>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800"/>
              <a:buFont typeface="Arial"/>
              <a:buNone/>
            </a:pPr>
            <a:fld id="{00000000-1234-1234-1234-123412341234}" type="slidenum">
              <a:rPr lang="en-US" sz="800" b="0" i="0" u="none" strike="noStrike" cap="none">
                <a:solidFill>
                  <a:schemeClr val="lt1"/>
                </a:solidFill>
                <a:latin typeface="Arial"/>
                <a:ea typeface="Arial"/>
                <a:cs typeface="Arial"/>
                <a:sym typeface="Arial"/>
              </a:rPr>
              <a:t>28</a:t>
            </a:fld>
            <a:endParaRPr sz="800" b="0" i="0" u="none" strike="noStrike" cap="none">
              <a:solidFill>
                <a:schemeClr val="lt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128"/>
          <p:cNvSpPr txBox="1">
            <a:spLocks noGrp="1"/>
          </p:cNvSpPr>
          <p:nvPr>
            <p:ph type="title"/>
          </p:nvPr>
        </p:nvSpPr>
        <p:spPr>
          <a:xfrm>
            <a:off x="628650" y="690880"/>
            <a:ext cx="3597910" cy="23164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4000"/>
              <a:buFont typeface="Arial"/>
              <a:buNone/>
            </a:pPr>
            <a:r>
              <a:rPr lang="en-US" b="1" i="0" u="none" strike="noStrike" cap="none">
                <a:solidFill>
                  <a:srgbClr val="FFFFFF"/>
                </a:solidFill>
                <a:latin typeface="Arial"/>
                <a:ea typeface="Arial"/>
                <a:cs typeface="Arial"/>
                <a:sym typeface="Arial"/>
              </a:rPr>
              <a:t>SESSION 4:</a:t>
            </a:r>
            <a:br>
              <a:rPr lang="en-US" b="0" i="0" u="none" strike="noStrike" cap="none">
                <a:solidFill>
                  <a:srgbClr val="000000"/>
                </a:solidFill>
                <a:latin typeface="Arial"/>
                <a:ea typeface="Arial"/>
                <a:cs typeface="Arial"/>
                <a:sym typeface="Arial"/>
              </a:rPr>
            </a:br>
            <a:r>
              <a:rPr lang="en-US" b="0" i="0" u="none" strike="noStrike" cap="none">
                <a:solidFill>
                  <a:srgbClr val="FFFFFF"/>
                </a:solidFill>
                <a:latin typeface="Arial"/>
                <a:ea typeface="Arial"/>
                <a:cs typeface="Arial"/>
                <a:sym typeface="Arial"/>
              </a:rPr>
              <a:t>Identifying the Right Books for the Right Reading Level</a:t>
            </a:r>
            <a:endParaRPr/>
          </a:p>
        </p:txBody>
      </p:sp>
      <p:sp>
        <p:nvSpPr>
          <p:cNvPr id="289" name="Google Shape;289;p128"/>
          <p:cNvSpPr txBox="1"/>
          <p:nvPr/>
        </p:nvSpPr>
        <p:spPr>
          <a:xfrm>
            <a:off x="5351061" y="690880"/>
            <a:ext cx="3729170" cy="71900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3600" b="1" i="0" u="none" strike="noStrike" cap="none">
                <a:solidFill>
                  <a:srgbClr val="21575E"/>
                </a:solidFill>
                <a:latin typeface="Arial"/>
                <a:ea typeface="Arial"/>
                <a:cs typeface="Arial"/>
                <a:sym typeface="Arial"/>
              </a:rPr>
              <a:t>Objectives</a:t>
            </a:r>
            <a:endParaRPr sz="1400" b="0" i="0" u="none" strike="noStrike" cap="none">
              <a:solidFill>
                <a:srgbClr val="000000"/>
              </a:solidFill>
              <a:latin typeface="Arial"/>
              <a:ea typeface="Arial"/>
              <a:cs typeface="Arial"/>
              <a:sym typeface="Arial"/>
            </a:endParaRPr>
          </a:p>
        </p:txBody>
      </p:sp>
      <p:sp>
        <p:nvSpPr>
          <p:cNvPr id="290" name="Google Shape;290;p128"/>
          <p:cNvSpPr txBox="1"/>
          <p:nvPr/>
        </p:nvSpPr>
        <p:spPr>
          <a:xfrm>
            <a:off x="5351061" y="1409883"/>
            <a:ext cx="3559857" cy="2678023"/>
          </a:xfrm>
          <a:prstGeom prst="rect">
            <a:avLst/>
          </a:prstGeom>
          <a:noFill/>
          <a:ln>
            <a:noFill/>
          </a:ln>
        </p:spPr>
        <p:txBody>
          <a:bodyPr spcFirstLastPara="1" wrap="square" lIns="91425" tIns="91425" rIns="91425" bIns="91425" anchor="t" anchorCtr="0">
            <a:noAutofit/>
          </a:bodyPr>
          <a:lstStyle/>
          <a:p>
            <a:pPr marL="342900" marR="0" lvl="0" indent="-342900" algn="l" rtl="0">
              <a:lnSpc>
                <a:spcPct val="100000"/>
              </a:lnSpc>
              <a:spcBef>
                <a:spcPts val="0"/>
              </a:spcBef>
              <a:spcAft>
                <a:spcPts val="0"/>
              </a:spcAft>
              <a:buClr>
                <a:srgbClr val="000000"/>
              </a:buClr>
              <a:buSzPts val="1800"/>
              <a:buFont typeface="Arial"/>
              <a:buAutoNum type="arabicPeriod"/>
            </a:pPr>
            <a:r>
              <a:rPr lang="en-US" sz="1800" b="0" i="0" u="none" strike="noStrike" cap="none">
                <a:solidFill>
                  <a:srgbClr val="000000"/>
                </a:solidFill>
                <a:latin typeface="Arial"/>
                <a:ea typeface="Arial"/>
                <a:cs typeface="Arial"/>
                <a:sym typeface="Arial"/>
              </a:rPr>
              <a:t>Articulate why a class library should have books across reading levels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1200"/>
              </a:spcBef>
              <a:spcAft>
                <a:spcPts val="1200"/>
              </a:spcAft>
              <a:buClr>
                <a:srgbClr val="000000"/>
              </a:buClr>
              <a:buSzPts val="1800"/>
              <a:buFont typeface="Arial"/>
              <a:buAutoNum type="arabicPeriod"/>
            </a:pPr>
            <a:r>
              <a:rPr lang="en-US" sz="1800" b="0" i="0" u="none" strike="noStrike" cap="none">
                <a:solidFill>
                  <a:srgbClr val="000000"/>
                </a:solidFill>
                <a:latin typeface="Arial"/>
                <a:ea typeface="Arial"/>
                <a:cs typeface="Arial"/>
                <a:sym typeface="Arial"/>
              </a:rPr>
              <a:t>Identify different types of books from decodables to leveled readers and the process of moving between these books </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69"/>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575E"/>
              </a:buClr>
              <a:buSzPts val="3200"/>
              <a:buFont typeface="Arial"/>
              <a:buNone/>
            </a:pPr>
            <a:r>
              <a:rPr lang="en-US" sz="3200" b="1">
                <a:solidFill>
                  <a:srgbClr val="20575E"/>
                </a:solidFill>
                <a:latin typeface="Arial"/>
                <a:ea typeface="Arial"/>
                <a:cs typeface="Arial"/>
                <a:sym typeface="Arial"/>
              </a:rPr>
              <a:t>Activity 1.1 – Partner Introductions</a:t>
            </a:r>
            <a:endParaRPr/>
          </a:p>
        </p:txBody>
      </p:sp>
      <p:pic>
        <p:nvPicPr>
          <p:cNvPr id="60" name="Google Shape;60;p6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40664" y="1366101"/>
            <a:ext cx="7370064" cy="3474434"/>
          </a:xfrm>
          <a:prstGeom prst="rect">
            <a:avLst/>
          </a:prstGeom>
          <a:noFill/>
          <a:ln>
            <a:noFill/>
          </a:ln>
        </p:spPr>
      </p:pic>
      <p:sp>
        <p:nvSpPr>
          <p:cNvPr id="61" name="Google Shape;61;p69"/>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800"/>
              <a:buFont typeface="Arial"/>
              <a:buNone/>
            </a:pPr>
            <a:fld id="{00000000-1234-1234-1234-123412341234}" type="slidenum">
              <a:rPr lang="en-US" sz="800" b="0" i="0" u="none" strike="noStrike" cap="none">
                <a:solidFill>
                  <a:schemeClr val="dk1"/>
                </a:solidFill>
                <a:latin typeface="Arial"/>
                <a:ea typeface="Arial"/>
                <a:cs typeface="Arial"/>
                <a:sym typeface="Arial"/>
              </a:rPr>
              <a:t>3</a:t>
            </a:fld>
            <a:endParaRPr sz="800" b="0" i="0" u="none" strike="noStrike" cap="none">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129"/>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Arial"/>
              <a:buNone/>
            </a:pPr>
            <a:r>
              <a:rPr lang="en-US"/>
              <a:t>Decodable Readers</a:t>
            </a:r>
            <a:endParaRPr/>
          </a:p>
        </p:txBody>
      </p:sp>
      <p:sp>
        <p:nvSpPr>
          <p:cNvPr id="296" name="Google Shape;296;p129"/>
          <p:cNvSpPr txBox="1">
            <a:spLocks noGrp="1"/>
          </p:cNvSpPr>
          <p:nvPr>
            <p:ph type="body" idx="1"/>
          </p:nvPr>
        </p:nvSpPr>
        <p:spPr>
          <a:xfrm>
            <a:off x="628650" y="1370013"/>
            <a:ext cx="7886700" cy="575943"/>
          </a:xfrm>
          <a:prstGeom prst="rect">
            <a:avLst/>
          </a:prstGeom>
          <a:noFill/>
          <a:ln>
            <a:noFill/>
          </a:ln>
        </p:spPr>
        <p:txBody>
          <a:bodyPr spcFirstLastPara="1" wrap="square" lIns="91425" tIns="45700" rIns="91425" bIns="45700" anchor="t" anchorCtr="0">
            <a:normAutofit fontScale="55000" lnSpcReduction="20000"/>
          </a:bodyPr>
          <a:lstStyle/>
          <a:p>
            <a:pPr marL="0" lvl="0" indent="0" algn="l" rtl="0">
              <a:lnSpc>
                <a:spcPct val="118000"/>
              </a:lnSpc>
              <a:spcBef>
                <a:spcPts val="0"/>
              </a:spcBef>
              <a:spcAft>
                <a:spcPts val="0"/>
              </a:spcAft>
              <a:buClr>
                <a:schemeClr val="lt1"/>
              </a:buClr>
              <a:buSzPct val="100000"/>
              <a:buNone/>
            </a:pPr>
            <a:r>
              <a:rPr lang="en-US" sz="2800" b="0" i="0" u="none" strike="noStrike" cap="none">
                <a:solidFill>
                  <a:schemeClr val="lt1"/>
                </a:solidFill>
                <a:latin typeface="Arial"/>
                <a:ea typeface="Arial"/>
                <a:cs typeface="Arial"/>
                <a:sym typeface="Arial"/>
              </a:rPr>
              <a:t>Linked to the instructional curriculum and the scope and sequence of letter-sound instruction in the early grades</a:t>
            </a:r>
            <a:endParaRPr sz="2800" b="0" i="0" u="none" strike="noStrike" cap="none">
              <a:solidFill>
                <a:srgbClr val="000000"/>
              </a:solidFill>
              <a:latin typeface="Arial"/>
              <a:ea typeface="Arial"/>
              <a:cs typeface="Arial"/>
              <a:sym typeface="Arial"/>
            </a:endParaRPr>
          </a:p>
        </p:txBody>
      </p:sp>
      <p:pic>
        <p:nvPicPr>
          <p:cNvPr id="297" name="Google Shape;297;p129" descr="Example of decodable reader in Amharic"/>
          <p:cNvPicPr preferRelativeResize="0"/>
          <p:nvPr/>
        </p:nvPicPr>
        <p:blipFill rotWithShape="1">
          <a:blip r:embed="rId3">
            <a:alphaModFix/>
          </a:blip>
          <a:srcRect/>
          <a:stretch/>
        </p:blipFill>
        <p:spPr>
          <a:xfrm>
            <a:off x="1128792" y="2003560"/>
            <a:ext cx="3293133" cy="2329891"/>
          </a:xfrm>
          <a:prstGeom prst="rect">
            <a:avLst/>
          </a:prstGeom>
          <a:noFill/>
          <a:ln>
            <a:noFill/>
          </a:ln>
        </p:spPr>
      </p:pic>
      <p:sp>
        <p:nvSpPr>
          <p:cNvPr id="298" name="Google Shape;298;p129"/>
          <p:cNvSpPr txBox="1"/>
          <p:nvPr/>
        </p:nvSpPr>
        <p:spPr>
          <a:xfrm>
            <a:off x="1032666" y="4391055"/>
            <a:ext cx="3389259" cy="6821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1000"/>
              </a:spcAft>
              <a:buClr>
                <a:srgbClr val="000000"/>
              </a:buClr>
              <a:buSzPts val="1500"/>
              <a:buFont typeface="Arial"/>
              <a:buNone/>
            </a:pPr>
            <a:r>
              <a:rPr lang="en-US" sz="1500" b="1" i="0" u="none" strike="noStrike" cap="none">
                <a:solidFill>
                  <a:schemeClr val="lt1"/>
                </a:solidFill>
                <a:latin typeface="Arial"/>
                <a:ea typeface="Arial"/>
                <a:cs typeface="Arial"/>
                <a:sym typeface="Arial"/>
              </a:rPr>
              <a:t>Example of decodable reader in Amharic</a:t>
            </a:r>
            <a:endParaRPr sz="600" b="1" i="0" u="none" strike="noStrike" cap="none">
              <a:solidFill>
                <a:schemeClr val="lt1"/>
              </a:solidFill>
              <a:latin typeface="Arial"/>
              <a:ea typeface="Arial"/>
              <a:cs typeface="Arial"/>
              <a:sym typeface="Arial"/>
            </a:endParaRPr>
          </a:p>
        </p:txBody>
      </p:sp>
      <p:pic>
        <p:nvPicPr>
          <p:cNvPr id="299" name="Google Shape;299;p129" descr="Example of decodable reader in Spanish"/>
          <p:cNvPicPr preferRelativeResize="0"/>
          <p:nvPr/>
        </p:nvPicPr>
        <p:blipFill rotWithShape="1">
          <a:blip r:embed="rId4">
            <a:alphaModFix/>
          </a:blip>
          <a:srcRect/>
          <a:stretch/>
        </p:blipFill>
        <p:spPr>
          <a:xfrm>
            <a:off x="4722077" y="2335758"/>
            <a:ext cx="4123426" cy="1997693"/>
          </a:xfrm>
          <a:prstGeom prst="rect">
            <a:avLst/>
          </a:prstGeom>
          <a:noFill/>
          <a:ln>
            <a:noFill/>
          </a:ln>
        </p:spPr>
      </p:pic>
      <p:sp>
        <p:nvSpPr>
          <p:cNvPr id="300" name="Google Shape;300;p129"/>
          <p:cNvSpPr txBox="1"/>
          <p:nvPr/>
        </p:nvSpPr>
        <p:spPr>
          <a:xfrm>
            <a:off x="4652681" y="4391055"/>
            <a:ext cx="3943351" cy="4513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1000"/>
              </a:spcAft>
              <a:buClr>
                <a:srgbClr val="000000"/>
              </a:buClr>
              <a:buSzPts val="1500"/>
              <a:buFont typeface="Arial"/>
              <a:buNone/>
            </a:pPr>
            <a:r>
              <a:rPr lang="en-US" sz="1500" b="1" i="0" u="none" strike="noStrike" cap="none">
                <a:solidFill>
                  <a:schemeClr val="lt1"/>
                </a:solidFill>
                <a:latin typeface="Arial"/>
                <a:ea typeface="Arial"/>
                <a:cs typeface="Arial"/>
                <a:sym typeface="Arial"/>
              </a:rPr>
              <a:t>Example of decodable reader in Spanish</a:t>
            </a:r>
            <a:endParaRPr sz="600" b="1" i="0" u="none" strike="noStrike" cap="none">
              <a:solidFill>
                <a:schemeClr val="lt1"/>
              </a:solidFill>
              <a:latin typeface="Arial"/>
              <a:ea typeface="Arial"/>
              <a:cs typeface="Arial"/>
              <a:sym typeface="Arial"/>
            </a:endParaRPr>
          </a:p>
        </p:txBody>
      </p:sp>
      <p:sp>
        <p:nvSpPr>
          <p:cNvPr id="301" name="Google Shape;301;p129"/>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800"/>
              <a:buFont typeface="Arial"/>
              <a:buNone/>
            </a:pPr>
            <a:fld id="{00000000-1234-1234-1234-123412341234}" type="slidenum">
              <a:rPr lang="en-US" sz="800" b="0" i="0" u="none" strike="noStrike" cap="none">
                <a:solidFill>
                  <a:schemeClr val="lt1"/>
                </a:solidFill>
                <a:latin typeface="Arial"/>
                <a:ea typeface="Arial"/>
                <a:cs typeface="Arial"/>
                <a:sym typeface="Arial"/>
              </a:rPr>
              <a:t>30</a:t>
            </a:fld>
            <a:endParaRPr sz="800" b="0" i="0" u="none" strike="noStrike" cap="none">
              <a:solidFill>
                <a:schemeClr val="lt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130"/>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1565E"/>
              </a:buClr>
              <a:buSzPts val="3200"/>
              <a:buFont typeface="Arial"/>
              <a:buNone/>
            </a:pPr>
            <a:r>
              <a:rPr lang="en-US" sz="3200" b="1" i="0" u="none" strike="noStrike" cap="none">
                <a:solidFill>
                  <a:srgbClr val="21565E"/>
                </a:solidFill>
                <a:latin typeface="Arial"/>
                <a:ea typeface="Arial"/>
                <a:cs typeface="Arial"/>
                <a:sym typeface="Arial"/>
              </a:rPr>
              <a:t>Leveled Readers</a:t>
            </a:r>
            <a:endParaRPr/>
          </a:p>
        </p:txBody>
      </p:sp>
      <p:sp>
        <p:nvSpPr>
          <p:cNvPr id="307" name="Google Shape;307;p130"/>
          <p:cNvSpPr txBox="1">
            <a:spLocks noGrp="1"/>
          </p:cNvSpPr>
          <p:nvPr>
            <p:ph type="body" idx="1"/>
          </p:nvPr>
        </p:nvSpPr>
        <p:spPr>
          <a:xfrm>
            <a:off x="628650" y="1370013"/>
            <a:ext cx="4257115" cy="3262312"/>
          </a:xfrm>
          <a:prstGeom prst="rect">
            <a:avLst/>
          </a:prstGeom>
          <a:noFill/>
          <a:ln>
            <a:noFill/>
          </a:ln>
        </p:spPr>
        <p:txBody>
          <a:bodyPr spcFirstLastPara="1" wrap="square" lIns="91425" tIns="45700" rIns="91425" bIns="45700" anchor="t" anchorCtr="0">
            <a:normAutofit/>
          </a:bodyPr>
          <a:lstStyle/>
          <a:p>
            <a:pPr marL="0" marR="0" lvl="0" indent="0" algn="l" rtl="0">
              <a:lnSpc>
                <a:spcPct val="98000"/>
              </a:lnSpc>
              <a:spcBef>
                <a:spcPts val="0"/>
              </a:spcBef>
              <a:spcAft>
                <a:spcPts val="0"/>
              </a:spcAft>
              <a:buClr>
                <a:srgbClr val="000000"/>
              </a:buClr>
              <a:buSzPts val="1800"/>
              <a:buNone/>
            </a:pPr>
            <a:r>
              <a:rPr lang="en-US" sz="1800" b="0" i="0" u="none" strike="noStrike" cap="none" dirty="0">
                <a:solidFill>
                  <a:srgbClr val="171616"/>
                </a:solidFill>
                <a:latin typeface="Arial"/>
                <a:ea typeface="Arial"/>
                <a:cs typeface="Arial"/>
                <a:sym typeface="Arial"/>
              </a:rPr>
              <a:t>Books or stories with increasing levels of difficulty that use a subjective criteria to range from very simple (level 1) to gradually more complex and challenging (levels 7-10)</a:t>
            </a:r>
            <a:endParaRPr dirty="0"/>
          </a:p>
          <a:p>
            <a:pPr marL="285750" marR="0" lvl="4" indent="-285750" algn="l" rtl="0">
              <a:lnSpc>
                <a:spcPct val="98000"/>
              </a:lnSpc>
              <a:spcBef>
                <a:spcPts val="800"/>
              </a:spcBef>
              <a:spcAft>
                <a:spcPts val="0"/>
              </a:spcAft>
              <a:buClr>
                <a:srgbClr val="000000"/>
              </a:buClr>
              <a:buSzPts val="1800"/>
              <a:buFont typeface="Arial"/>
              <a:buChar char="•"/>
            </a:pPr>
            <a:r>
              <a:rPr lang="en-US" sz="1800" b="0" i="0" u="none" strike="noStrike" cap="none" dirty="0">
                <a:solidFill>
                  <a:srgbClr val="171616"/>
                </a:solidFill>
                <a:latin typeface="Arial"/>
                <a:ea typeface="Arial"/>
                <a:cs typeface="Arial"/>
                <a:sym typeface="Arial"/>
              </a:rPr>
              <a:t>Example 1: </a:t>
            </a:r>
            <a:r>
              <a:rPr lang="en-US" sz="1800" b="0" i="0" u="sng" strike="noStrike" cap="none" dirty="0">
                <a:solidFill>
                  <a:srgbClr val="171616"/>
                </a:solidFill>
                <a:latin typeface="Arial"/>
                <a:ea typeface="Arial"/>
                <a:cs typeface="Arial"/>
                <a:sym typeface="Arial"/>
                <a:hlinkClick r:id="rId3">
                  <a:extLst>
                    <a:ext uri="{A12FA001-AC4F-418D-AE19-62706E023703}">
                      <ahyp:hlinkClr xmlns:ahyp="http://schemas.microsoft.com/office/drawing/2018/hyperlinkcolor" val="tx"/>
                    </a:ext>
                  </a:extLst>
                </a:hlinkClick>
              </a:rPr>
              <a:t>Homes - Global Digital Library </a:t>
            </a:r>
            <a:r>
              <a:rPr lang="en-US" sz="1800" b="0" i="0" u="none" strike="noStrike" cap="none" dirty="0">
                <a:solidFill>
                  <a:srgbClr val="171616"/>
                </a:solidFill>
                <a:latin typeface="Arial"/>
                <a:ea typeface="Arial"/>
                <a:cs typeface="Arial"/>
                <a:sym typeface="Arial"/>
              </a:rPr>
              <a:t>by </a:t>
            </a:r>
            <a:r>
              <a:rPr lang="en-US" sz="1800" b="0" i="0" u="none" strike="noStrike" cap="none" dirty="0" err="1">
                <a:solidFill>
                  <a:srgbClr val="171616"/>
                </a:solidFill>
                <a:latin typeface="Arial"/>
                <a:ea typeface="Arial"/>
                <a:cs typeface="Arial"/>
                <a:sym typeface="Arial"/>
              </a:rPr>
              <a:t>Tandi</a:t>
            </a:r>
            <a:r>
              <a:rPr lang="en-US" sz="1800" b="0" i="0" u="none" strike="noStrike" cap="none" dirty="0">
                <a:solidFill>
                  <a:srgbClr val="171616"/>
                </a:solidFill>
                <a:latin typeface="Arial"/>
                <a:ea typeface="Arial"/>
                <a:cs typeface="Arial"/>
                <a:sym typeface="Arial"/>
              </a:rPr>
              <a:t> Jackson (Level 1)</a:t>
            </a:r>
            <a:endParaRPr dirty="0"/>
          </a:p>
          <a:p>
            <a:pPr marL="285750" marR="0" lvl="3" indent="-285750" algn="l" rtl="0">
              <a:lnSpc>
                <a:spcPct val="98000"/>
              </a:lnSpc>
              <a:spcBef>
                <a:spcPts val="800"/>
              </a:spcBef>
              <a:spcAft>
                <a:spcPts val="0"/>
              </a:spcAft>
              <a:buClr>
                <a:srgbClr val="000000"/>
              </a:buClr>
              <a:buSzPts val="1800"/>
              <a:buFont typeface="Arial"/>
              <a:buChar char="•"/>
            </a:pPr>
            <a:r>
              <a:rPr lang="en-US" sz="1800" b="0" i="0" u="none" strike="noStrike" cap="none" dirty="0">
                <a:solidFill>
                  <a:srgbClr val="171616"/>
                </a:solidFill>
                <a:latin typeface="Arial"/>
                <a:ea typeface="Arial"/>
                <a:cs typeface="Arial"/>
                <a:sym typeface="Arial"/>
              </a:rPr>
              <a:t>Example 2: </a:t>
            </a:r>
            <a:r>
              <a:rPr lang="en-US" sz="1800" b="0" i="0" u="sng" strike="noStrike" cap="none" dirty="0">
                <a:solidFill>
                  <a:srgbClr val="171616"/>
                </a:solidFill>
                <a:latin typeface="Arial"/>
                <a:ea typeface="Arial"/>
                <a:cs typeface="Arial"/>
                <a:sym typeface="Arial"/>
                <a:hlinkClick r:id="rId4">
                  <a:extLst>
                    <a:ext uri="{A12FA001-AC4F-418D-AE19-62706E023703}">
                      <ahyp:hlinkClr xmlns:ahyp="http://schemas.microsoft.com/office/drawing/2018/hyperlinkcolor" val="tx"/>
                    </a:ext>
                  </a:extLst>
                </a:hlinkClick>
              </a:rPr>
              <a:t>The Golden Bird</a:t>
            </a:r>
            <a:r>
              <a:rPr lang="en-US" sz="1800" b="0" i="0" u="none" strike="noStrike" cap="none" dirty="0">
                <a:solidFill>
                  <a:srgbClr val="171616"/>
                </a:solidFill>
                <a:latin typeface="Arial"/>
                <a:ea typeface="Arial"/>
                <a:cs typeface="Arial"/>
                <a:sym typeface="Arial"/>
              </a:rPr>
              <a:t> by Alisha Berger (Level 4)</a:t>
            </a:r>
            <a:endParaRPr dirty="0"/>
          </a:p>
        </p:txBody>
      </p:sp>
      <p:pic>
        <p:nvPicPr>
          <p:cNvPr id="309" name="Google Shape;309;p130" descr="Illustration of a small boy pointing towards a house."/>
          <p:cNvPicPr preferRelativeResize="0"/>
          <p:nvPr/>
        </p:nvPicPr>
        <p:blipFill rotWithShape="1">
          <a:blip r:embed="rId5">
            <a:alphaModFix/>
          </a:blip>
          <a:srcRect r="4038"/>
          <a:stretch/>
        </p:blipFill>
        <p:spPr>
          <a:xfrm>
            <a:off x="6920083" y="122091"/>
            <a:ext cx="1963941" cy="3144329"/>
          </a:xfrm>
          <a:prstGeom prst="rect">
            <a:avLst/>
          </a:prstGeom>
          <a:noFill/>
          <a:ln>
            <a:noFill/>
          </a:ln>
        </p:spPr>
      </p:pic>
      <p:pic>
        <p:nvPicPr>
          <p:cNvPr id="308" name="Google Shape;308;p130" descr="Colorful illustration accompanied by text."/>
          <p:cNvPicPr preferRelativeResize="0"/>
          <p:nvPr/>
        </p:nvPicPr>
        <p:blipFill rotWithShape="1">
          <a:blip r:embed="rId6">
            <a:alphaModFix/>
          </a:blip>
          <a:srcRect/>
          <a:stretch/>
        </p:blipFill>
        <p:spPr>
          <a:xfrm>
            <a:off x="5065862" y="2893327"/>
            <a:ext cx="3498011" cy="2128082"/>
          </a:xfrm>
          <a:prstGeom prst="rect">
            <a:avLst/>
          </a:prstGeom>
          <a:noFill/>
          <a:ln>
            <a:noFill/>
          </a:ln>
        </p:spPr>
      </p:pic>
      <p:sp>
        <p:nvSpPr>
          <p:cNvPr id="310" name="Google Shape;310;p130"/>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800"/>
              <a:buFont typeface="Arial"/>
              <a:buNone/>
            </a:pPr>
            <a:fld id="{00000000-1234-1234-1234-123412341234}" type="slidenum">
              <a:rPr lang="en-US" sz="800" b="0" i="0" u="none" strike="noStrike" cap="none">
                <a:solidFill>
                  <a:schemeClr val="dk1"/>
                </a:solidFill>
                <a:latin typeface="Arial"/>
                <a:ea typeface="Arial"/>
                <a:cs typeface="Arial"/>
                <a:sym typeface="Arial"/>
              </a:rPr>
              <a:t>31</a:t>
            </a:fld>
            <a:endParaRPr sz="800" b="0" i="0" u="none" strike="noStrike" cap="none">
              <a:solidFill>
                <a:schemeClr val="dk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131"/>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Arial"/>
              <a:buNone/>
            </a:pPr>
            <a:r>
              <a:rPr lang="en-US"/>
              <a:t>Leveled Readers (2)</a:t>
            </a:r>
            <a:endParaRPr/>
          </a:p>
        </p:txBody>
      </p:sp>
      <p:graphicFrame>
        <p:nvGraphicFramePr>
          <p:cNvPr id="316" name="Google Shape;316;p131"/>
          <p:cNvGraphicFramePr/>
          <p:nvPr/>
        </p:nvGraphicFramePr>
        <p:xfrm>
          <a:off x="304732" y="1358531"/>
          <a:ext cx="3000000" cy="3000000"/>
        </p:xfrm>
        <a:graphic>
          <a:graphicData uri="http://schemas.openxmlformats.org/drawingml/2006/table">
            <a:tbl>
              <a:tblPr firstRow="1" bandRow="1">
                <a:noFill/>
                <a:tableStyleId>{E5C2FF95-029D-4F5C-BFDC-B12B861C393F}</a:tableStyleId>
              </a:tblPr>
              <a:tblGrid>
                <a:gridCol w="545650">
                  <a:extLst>
                    <a:ext uri="{9D8B030D-6E8A-4147-A177-3AD203B41FA5}">
                      <a16:colId xmlns:a16="http://schemas.microsoft.com/office/drawing/2014/main" val="20000"/>
                    </a:ext>
                  </a:extLst>
                </a:gridCol>
                <a:gridCol w="1728225">
                  <a:extLst>
                    <a:ext uri="{9D8B030D-6E8A-4147-A177-3AD203B41FA5}">
                      <a16:colId xmlns:a16="http://schemas.microsoft.com/office/drawing/2014/main" val="20001"/>
                    </a:ext>
                  </a:extLst>
                </a:gridCol>
                <a:gridCol w="1216050">
                  <a:extLst>
                    <a:ext uri="{9D8B030D-6E8A-4147-A177-3AD203B41FA5}">
                      <a16:colId xmlns:a16="http://schemas.microsoft.com/office/drawing/2014/main" val="20002"/>
                    </a:ext>
                  </a:extLst>
                </a:gridCol>
                <a:gridCol w="1703750">
                  <a:extLst>
                    <a:ext uri="{9D8B030D-6E8A-4147-A177-3AD203B41FA5}">
                      <a16:colId xmlns:a16="http://schemas.microsoft.com/office/drawing/2014/main" val="20003"/>
                    </a:ext>
                  </a:extLst>
                </a:gridCol>
                <a:gridCol w="1350425">
                  <a:extLst>
                    <a:ext uri="{9D8B030D-6E8A-4147-A177-3AD203B41FA5}">
                      <a16:colId xmlns:a16="http://schemas.microsoft.com/office/drawing/2014/main" val="20004"/>
                    </a:ext>
                  </a:extLst>
                </a:gridCol>
                <a:gridCol w="1990400">
                  <a:extLst>
                    <a:ext uri="{9D8B030D-6E8A-4147-A177-3AD203B41FA5}">
                      <a16:colId xmlns:a16="http://schemas.microsoft.com/office/drawing/2014/main" val="20005"/>
                    </a:ext>
                  </a:extLst>
                </a:gridCol>
              </a:tblGrid>
              <a:tr h="284575">
                <a:tc>
                  <a:txBody>
                    <a:bodyPr/>
                    <a:lstStyle/>
                    <a:p>
                      <a:pPr marL="0" marR="0" lvl="0" indent="0" algn="l" rtl="0">
                        <a:lnSpc>
                          <a:spcPct val="100000"/>
                        </a:lnSpc>
                        <a:spcBef>
                          <a:spcPts val="0"/>
                        </a:spcBef>
                        <a:spcAft>
                          <a:spcPts val="0"/>
                        </a:spcAft>
                        <a:buClr>
                          <a:srgbClr val="000000"/>
                        </a:buClr>
                        <a:buSzPts val="1400"/>
                        <a:buFont typeface="Arial"/>
                        <a:buNone/>
                      </a:pPr>
                      <a:r>
                        <a:rPr lang="en-US" sz="1100" u="none" strike="noStrike" cap="none">
                          <a:solidFill>
                            <a:schemeClr val="lt1"/>
                          </a:solidFill>
                        </a:rPr>
                        <a:t>Level</a:t>
                      </a:r>
                      <a:endParaRPr sz="1100" u="none" strike="noStrike" cap="none">
                        <a:solidFill>
                          <a:schemeClr val="lt1"/>
                        </a:solidFill>
                      </a:endParaRPr>
                    </a:p>
                  </a:txBody>
                  <a:tcPr marL="91450" marR="91450" marT="45725" marB="45725">
                    <a:solidFill>
                      <a:srgbClr val="007B89"/>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100" u="none" strike="noStrike" cap="none">
                          <a:solidFill>
                            <a:schemeClr val="lt1"/>
                          </a:solidFill>
                        </a:rPr>
                        <a:t>Vocabulary</a:t>
                      </a:r>
                      <a:endParaRPr sz="1100" u="none" strike="noStrike" cap="none">
                        <a:solidFill>
                          <a:schemeClr val="lt1"/>
                        </a:solidFill>
                      </a:endParaRPr>
                    </a:p>
                  </a:txBody>
                  <a:tcPr marL="91450" marR="91450" marT="45725" marB="45725">
                    <a:solidFill>
                      <a:srgbClr val="007B89"/>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100" u="none" strike="noStrike" cap="none">
                          <a:solidFill>
                            <a:schemeClr val="lt1"/>
                          </a:solidFill>
                        </a:rPr>
                        <a:t>Print</a:t>
                      </a:r>
                      <a:endParaRPr sz="1100" u="none" strike="noStrike" cap="none">
                        <a:solidFill>
                          <a:schemeClr val="lt1"/>
                        </a:solidFill>
                      </a:endParaRPr>
                    </a:p>
                  </a:txBody>
                  <a:tcPr marL="91450" marR="91450" marT="45725" marB="45725">
                    <a:solidFill>
                      <a:srgbClr val="007B89"/>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100" u="none" strike="noStrike" cap="none">
                          <a:solidFill>
                            <a:schemeClr val="lt1"/>
                          </a:solidFill>
                        </a:rPr>
                        <a:t>Predictability</a:t>
                      </a:r>
                      <a:endParaRPr sz="1100" u="none" strike="noStrike" cap="none">
                        <a:solidFill>
                          <a:schemeClr val="lt1"/>
                        </a:solidFill>
                      </a:endParaRPr>
                    </a:p>
                  </a:txBody>
                  <a:tcPr marL="91450" marR="91450" marT="45725" marB="45725">
                    <a:solidFill>
                      <a:srgbClr val="007B89"/>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100" u="none" strike="noStrike" cap="none">
                          <a:solidFill>
                            <a:schemeClr val="lt1"/>
                          </a:solidFill>
                        </a:rPr>
                        <a:t>Illustrations</a:t>
                      </a:r>
                      <a:endParaRPr sz="1100" u="none" strike="noStrike" cap="none">
                        <a:solidFill>
                          <a:schemeClr val="lt1"/>
                        </a:solidFill>
                      </a:endParaRPr>
                    </a:p>
                  </a:txBody>
                  <a:tcPr marL="91450" marR="91450" marT="45725" marB="45725">
                    <a:solidFill>
                      <a:srgbClr val="007B89"/>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100" u="none" strike="noStrike" cap="none">
                          <a:solidFill>
                            <a:schemeClr val="lt1"/>
                          </a:solidFill>
                        </a:rPr>
                        <a:t>Content and Concepts</a:t>
                      </a:r>
                      <a:endParaRPr sz="1100" u="none" strike="noStrike" cap="none">
                        <a:solidFill>
                          <a:schemeClr val="lt1"/>
                        </a:solidFill>
                      </a:endParaRPr>
                    </a:p>
                  </a:txBody>
                  <a:tcPr marL="91450" marR="91450" marT="45725" marB="45725">
                    <a:solidFill>
                      <a:srgbClr val="007B89"/>
                    </a:solidFill>
                  </a:tcPr>
                </a:tc>
                <a:extLst>
                  <a:ext uri="{0D108BD9-81ED-4DB2-BD59-A6C34878D82A}">
                    <a16:rowId xmlns:a16="http://schemas.microsoft.com/office/drawing/2014/main" val="10000"/>
                  </a:ext>
                </a:extLst>
              </a:tr>
              <a:tr h="693200">
                <a:tc>
                  <a:txBody>
                    <a:bodyPr/>
                    <a:lstStyle/>
                    <a:p>
                      <a:pPr marL="0" marR="0" lvl="0" indent="0" algn="l" rtl="0">
                        <a:lnSpc>
                          <a:spcPct val="100000"/>
                        </a:lnSpc>
                        <a:spcBef>
                          <a:spcPts val="0"/>
                        </a:spcBef>
                        <a:spcAft>
                          <a:spcPts val="0"/>
                        </a:spcAft>
                        <a:buClr>
                          <a:srgbClr val="000000"/>
                        </a:buClr>
                        <a:buSzPts val="1400"/>
                        <a:buFont typeface="Arial"/>
                        <a:buNone/>
                      </a:pPr>
                      <a:r>
                        <a:rPr lang="en-US" sz="1000" u="none" strike="noStrike" cap="none">
                          <a:solidFill>
                            <a:srgbClr val="171616"/>
                          </a:solidFill>
                        </a:rPr>
                        <a:t>1</a:t>
                      </a:r>
                      <a:endParaRPr sz="1000" u="none" strike="noStrike" cap="none">
                        <a:solidFill>
                          <a:srgbClr val="171616"/>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150"/>
                        <a:buFont typeface="Arial"/>
                        <a:buNone/>
                      </a:pPr>
                      <a:r>
                        <a:rPr lang="en-US" sz="1000" u="none" strike="noStrike" cap="none">
                          <a:solidFill>
                            <a:srgbClr val="171616"/>
                          </a:solidFill>
                        </a:rPr>
                        <a:t>0-2 words per page  • Key early sight words</a:t>
                      </a:r>
                      <a:endParaRPr sz="1000" u="none" strike="noStrike" cap="none">
                        <a:solidFill>
                          <a:srgbClr val="171616"/>
                        </a:solidFill>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150"/>
                        <a:buFont typeface="Arial"/>
                        <a:buNone/>
                      </a:pPr>
                      <a:r>
                        <a:rPr lang="en-US" sz="1000" b="0" u="none" strike="noStrike" cap="none">
                          <a:solidFill>
                            <a:srgbClr val="171616"/>
                          </a:solidFill>
                        </a:rPr>
                        <a:t>Large print found in the same place on every page • Short book</a:t>
                      </a:r>
                      <a:endParaRPr sz="1000" u="none" strike="noStrike" cap="none">
                        <a:solidFill>
                          <a:srgbClr val="171616"/>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150"/>
                        <a:buFont typeface="Arial"/>
                        <a:buNone/>
                      </a:pPr>
                      <a:r>
                        <a:rPr lang="en-US" sz="1000" u="none" strike="noStrike" cap="none">
                          <a:solidFill>
                            <a:srgbClr val="171616"/>
                          </a:solidFill>
                        </a:rPr>
                        <a:t>No rhythm or pattern</a:t>
                      </a:r>
                      <a:endParaRPr sz="1000" u="none" strike="noStrike" cap="none">
                        <a:solidFill>
                          <a:srgbClr val="171616"/>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150"/>
                        <a:buFont typeface="Arial"/>
                        <a:buNone/>
                      </a:pPr>
                      <a:r>
                        <a:rPr lang="en-US" sz="1000" u="none" strike="noStrike" cap="none">
                          <a:solidFill>
                            <a:srgbClr val="171616"/>
                          </a:solidFill>
                        </a:rPr>
                        <a:t>Simple, clear, no clutter • Provide strong, direct support for text </a:t>
                      </a:r>
                      <a:endParaRPr sz="1000" u="none" strike="noStrike" cap="none">
                        <a:solidFill>
                          <a:srgbClr val="171616"/>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150"/>
                        <a:buFont typeface="Arial"/>
                        <a:buNone/>
                      </a:pPr>
                      <a:r>
                        <a:rPr lang="en-US" sz="1000" u="none" strike="noStrike" cap="none">
                          <a:solidFill>
                            <a:srgbClr val="171616"/>
                          </a:solidFill>
                        </a:rPr>
                        <a:t>No story line   </a:t>
                      </a:r>
                      <a:endParaRPr sz="1000" u="none" strike="noStrike" cap="none">
                        <a:solidFill>
                          <a:srgbClr val="171616"/>
                        </a:solidFill>
                      </a:endParaRPr>
                    </a:p>
                    <a:p>
                      <a:pPr marL="0" marR="0" lvl="0" indent="0" algn="l" rtl="0">
                        <a:lnSpc>
                          <a:spcPct val="100000"/>
                        </a:lnSpc>
                        <a:spcBef>
                          <a:spcPts val="0"/>
                        </a:spcBef>
                        <a:spcAft>
                          <a:spcPts val="0"/>
                        </a:spcAft>
                        <a:buClr>
                          <a:srgbClr val="000000"/>
                        </a:buClr>
                        <a:buSzPts val="1150"/>
                        <a:buFont typeface="Arial"/>
                        <a:buNone/>
                      </a:pPr>
                      <a:r>
                        <a:rPr lang="en-US" sz="1000" u="none" strike="noStrike" cap="none">
                          <a:solidFill>
                            <a:srgbClr val="171616"/>
                          </a:solidFill>
                        </a:rPr>
                        <a:t>• Labeling of pictures of familiar objects and actions </a:t>
                      </a:r>
                      <a:endParaRPr sz="1000" u="none" strike="noStrike" cap="none">
                        <a:solidFill>
                          <a:srgbClr val="171616"/>
                        </a:solidFill>
                      </a:endParaRPr>
                    </a:p>
                  </a:txBody>
                  <a:tcPr marL="91450" marR="91450" marT="45725" marB="45725"/>
                </a:tc>
                <a:extLst>
                  <a:ext uri="{0D108BD9-81ED-4DB2-BD59-A6C34878D82A}">
                    <a16:rowId xmlns:a16="http://schemas.microsoft.com/office/drawing/2014/main" val="10001"/>
                  </a:ext>
                </a:extLst>
              </a:tr>
              <a:tr h="809700">
                <a:tc>
                  <a:txBody>
                    <a:bodyPr/>
                    <a:lstStyle/>
                    <a:p>
                      <a:pPr marL="0" marR="0" lvl="0" indent="0" algn="l" rtl="0">
                        <a:lnSpc>
                          <a:spcPct val="100000"/>
                        </a:lnSpc>
                        <a:spcBef>
                          <a:spcPts val="0"/>
                        </a:spcBef>
                        <a:spcAft>
                          <a:spcPts val="0"/>
                        </a:spcAft>
                        <a:buClr>
                          <a:srgbClr val="000000"/>
                        </a:buClr>
                        <a:buSzPts val="1400"/>
                        <a:buFont typeface="Arial"/>
                        <a:buNone/>
                      </a:pPr>
                      <a:r>
                        <a:rPr lang="en-US" sz="1000" u="none" strike="noStrike" cap="none">
                          <a:solidFill>
                            <a:srgbClr val="171616"/>
                          </a:solidFill>
                        </a:rPr>
                        <a:t>2</a:t>
                      </a:r>
                      <a:endParaRPr sz="1000" u="none" strike="noStrike" cap="none">
                        <a:solidFill>
                          <a:srgbClr val="171616"/>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150"/>
                        <a:buFont typeface="Arial"/>
                        <a:buNone/>
                      </a:pPr>
                      <a:r>
                        <a:rPr lang="en-US" sz="1000" u="none" strike="noStrike" cap="none">
                          <a:solidFill>
                            <a:srgbClr val="171616"/>
                          </a:solidFill>
                        </a:rPr>
                        <a:t>Simple, familiar language • Some sight words repeated in the text pattern </a:t>
                      </a:r>
                      <a:endParaRPr sz="1000" u="none" strike="noStrike" cap="none">
                        <a:solidFill>
                          <a:srgbClr val="171616"/>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150"/>
                        <a:buFont typeface="Arial"/>
                        <a:buNone/>
                      </a:pPr>
                      <a:r>
                        <a:rPr lang="en-US" sz="1000" u="none" strike="noStrike" cap="none">
                          <a:solidFill>
                            <a:srgbClr val="171616"/>
                          </a:solidFill>
                        </a:rPr>
                        <a:t>Consistent placement of print • Short length</a:t>
                      </a:r>
                      <a:endParaRPr sz="1000" u="none" strike="noStrike" cap="none">
                        <a:solidFill>
                          <a:srgbClr val="171616"/>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150"/>
                        <a:buFont typeface="Arial"/>
                        <a:buNone/>
                      </a:pPr>
                      <a:r>
                        <a:rPr lang="en-US" sz="1000" u="none" strike="noStrike" cap="none">
                          <a:solidFill>
                            <a:srgbClr val="171616"/>
                          </a:solidFill>
                        </a:rPr>
                        <a:t>Usually a consistent pattern that may change slightly at the beginning or end of the book</a:t>
                      </a:r>
                      <a:endParaRPr sz="1000" u="none" strike="noStrike" cap="none">
                        <a:solidFill>
                          <a:srgbClr val="171616"/>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150"/>
                        <a:buFont typeface="Arial"/>
                        <a:buNone/>
                      </a:pPr>
                      <a:r>
                        <a:rPr lang="en-US" sz="1000" u="none" strike="noStrike" cap="none">
                          <a:solidFill>
                            <a:srgbClr val="171616"/>
                          </a:solidFill>
                        </a:rPr>
                        <a:t>Text is usually labeling of pictures    • Very strong picture support for text</a:t>
                      </a:r>
                      <a:endParaRPr sz="1000" u="none" strike="noStrike" cap="none">
                        <a:solidFill>
                          <a:srgbClr val="171616"/>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150"/>
                        <a:buFont typeface="Arial"/>
                        <a:buNone/>
                      </a:pPr>
                      <a:r>
                        <a:rPr lang="en-US" sz="1000" u="none" strike="noStrike" cap="none">
                          <a:solidFill>
                            <a:srgbClr val="171616"/>
                          </a:solidFill>
                        </a:rPr>
                        <a:t>Familiar objects or actions • No evident story line</a:t>
                      </a:r>
                      <a:endParaRPr sz="1000" u="none" strike="noStrike" cap="none">
                        <a:solidFill>
                          <a:srgbClr val="171616"/>
                        </a:solidFill>
                      </a:endParaRPr>
                    </a:p>
                  </a:txBody>
                  <a:tcPr marL="91450" marR="91450" marT="45725" marB="45725"/>
                </a:tc>
                <a:extLst>
                  <a:ext uri="{0D108BD9-81ED-4DB2-BD59-A6C34878D82A}">
                    <a16:rowId xmlns:a16="http://schemas.microsoft.com/office/drawing/2014/main" val="10002"/>
                  </a:ext>
                </a:extLst>
              </a:tr>
              <a:tr h="846525">
                <a:tc>
                  <a:txBody>
                    <a:bodyPr/>
                    <a:lstStyle/>
                    <a:p>
                      <a:pPr marL="0" marR="0" lvl="0" indent="0" algn="l" rtl="0">
                        <a:lnSpc>
                          <a:spcPct val="100000"/>
                        </a:lnSpc>
                        <a:spcBef>
                          <a:spcPts val="0"/>
                        </a:spcBef>
                        <a:spcAft>
                          <a:spcPts val="0"/>
                        </a:spcAft>
                        <a:buClr>
                          <a:srgbClr val="000000"/>
                        </a:buClr>
                        <a:buSzPts val="1400"/>
                        <a:buFont typeface="Arial"/>
                        <a:buNone/>
                      </a:pPr>
                      <a:r>
                        <a:rPr lang="en-US" sz="1000" u="none" strike="noStrike" cap="none">
                          <a:solidFill>
                            <a:srgbClr val="171616"/>
                          </a:solidFill>
                        </a:rPr>
                        <a:t>3</a:t>
                      </a:r>
                      <a:endParaRPr sz="1000" u="none" strike="noStrike" cap="none">
                        <a:solidFill>
                          <a:srgbClr val="171616"/>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100"/>
                        <a:buFont typeface="Arial"/>
                        <a:buNone/>
                      </a:pPr>
                      <a:r>
                        <a:rPr lang="en-US" sz="1000" u="none" strike="noStrike" cap="none">
                          <a:solidFill>
                            <a:srgbClr val="171616"/>
                          </a:solidFill>
                        </a:rPr>
                        <a:t>Increased number of sight words • Mostly decodable words</a:t>
                      </a:r>
                      <a:endParaRPr sz="1000" u="none" strike="noStrike" cap="none">
                        <a:solidFill>
                          <a:srgbClr val="171616"/>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150"/>
                        <a:buFont typeface="Arial"/>
                        <a:buNone/>
                      </a:pPr>
                      <a:r>
                        <a:rPr lang="en-US" sz="1000" u="none" strike="noStrike" cap="none">
                          <a:solidFill>
                            <a:srgbClr val="171616"/>
                          </a:solidFill>
                        </a:rPr>
                        <a:t>1 to 3 sentences per page, require reader to make a return sweep </a:t>
                      </a:r>
                      <a:endParaRPr sz="1000" u="none" strike="noStrike" cap="none">
                        <a:solidFill>
                          <a:srgbClr val="171616"/>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150"/>
                        <a:buFont typeface="Arial"/>
                        <a:buNone/>
                      </a:pPr>
                      <a:r>
                        <a:rPr lang="en-US" sz="1000" u="none" strike="noStrike" cap="none">
                          <a:solidFill>
                            <a:srgbClr val="171616"/>
                          </a:solidFill>
                        </a:rPr>
                        <a:t>Similar to Level 4 at first, but ending may be completely different pattern • May have 2-3 pattern changes</a:t>
                      </a:r>
                      <a:endParaRPr sz="1000" u="none" strike="noStrike" cap="none">
                        <a:solidFill>
                          <a:srgbClr val="171616"/>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150"/>
                        <a:buFont typeface="Arial"/>
                        <a:buNone/>
                      </a:pPr>
                      <a:r>
                        <a:rPr lang="en-US" sz="1000" u="none" strike="noStrike" cap="none">
                          <a:solidFill>
                            <a:srgbClr val="171616"/>
                          </a:solidFill>
                        </a:rPr>
                        <a:t>Still high support for text • Familiar objects and actions</a:t>
                      </a:r>
                      <a:endParaRPr sz="1000" u="none" strike="noStrike" cap="none">
                        <a:solidFill>
                          <a:srgbClr val="171616"/>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150"/>
                        <a:buFont typeface="Arial"/>
                        <a:buNone/>
                      </a:pPr>
                      <a:r>
                        <a:rPr lang="en-US" sz="1000" u="none" strike="noStrike" cap="none">
                          <a:solidFill>
                            <a:srgbClr val="171616"/>
                          </a:solidFill>
                        </a:rPr>
                        <a:t>Starting of simple story line • May have more than one character talking</a:t>
                      </a:r>
                      <a:endParaRPr sz="1000" u="none" strike="noStrike" cap="none">
                        <a:solidFill>
                          <a:srgbClr val="171616"/>
                        </a:solidFill>
                      </a:endParaRPr>
                    </a:p>
                  </a:txBody>
                  <a:tcPr marL="91450" marR="91450" marT="45725" marB="45725"/>
                </a:tc>
                <a:extLst>
                  <a:ext uri="{0D108BD9-81ED-4DB2-BD59-A6C34878D82A}">
                    <a16:rowId xmlns:a16="http://schemas.microsoft.com/office/drawing/2014/main" val="10003"/>
                  </a:ext>
                </a:extLst>
              </a:tr>
              <a:tr h="981825">
                <a:tc>
                  <a:txBody>
                    <a:bodyPr/>
                    <a:lstStyle/>
                    <a:p>
                      <a:pPr marL="0" marR="0" lvl="0" indent="0" algn="l" rtl="0">
                        <a:lnSpc>
                          <a:spcPct val="100000"/>
                        </a:lnSpc>
                        <a:spcBef>
                          <a:spcPts val="0"/>
                        </a:spcBef>
                        <a:spcAft>
                          <a:spcPts val="0"/>
                        </a:spcAft>
                        <a:buClr>
                          <a:srgbClr val="000000"/>
                        </a:buClr>
                        <a:buSzPts val="1400"/>
                        <a:buFont typeface="Arial"/>
                        <a:buNone/>
                      </a:pPr>
                      <a:r>
                        <a:rPr lang="en-US" sz="1000" u="none" strike="noStrike" cap="none">
                          <a:solidFill>
                            <a:srgbClr val="171616"/>
                          </a:solidFill>
                        </a:rPr>
                        <a:t>4</a:t>
                      </a:r>
                      <a:endParaRPr sz="1000" u="none" strike="noStrike" cap="none">
                        <a:solidFill>
                          <a:srgbClr val="171616"/>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150"/>
                        <a:buFont typeface="Arial"/>
                        <a:buNone/>
                      </a:pPr>
                      <a:r>
                        <a:rPr lang="en-US" sz="1000" u="none" strike="noStrike" cap="none">
                          <a:solidFill>
                            <a:srgbClr val="171616"/>
                          </a:solidFill>
                        </a:rPr>
                        <a:t>More unique words introduced per page, but still dominated by high frequency words. • New vocabulary repeated often</a:t>
                      </a:r>
                      <a:endParaRPr sz="1000" u="none" strike="noStrike" cap="none">
                        <a:solidFill>
                          <a:srgbClr val="171616"/>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150"/>
                        <a:buFont typeface="Arial"/>
                        <a:buNone/>
                      </a:pPr>
                      <a:r>
                        <a:rPr lang="en-US" sz="1000" u="none" strike="noStrike" cap="none">
                          <a:solidFill>
                            <a:srgbClr val="171616"/>
                          </a:solidFill>
                        </a:rPr>
                        <a:t>Longer stories, more words per page</a:t>
                      </a:r>
                      <a:endParaRPr sz="1000" u="none" strike="noStrike" cap="none">
                        <a:solidFill>
                          <a:srgbClr val="171616"/>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150"/>
                        <a:buFont typeface="Arial"/>
                        <a:buNone/>
                      </a:pPr>
                      <a:r>
                        <a:rPr lang="en-US" sz="1000" u="none" strike="noStrike" cap="none">
                          <a:solidFill>
                            <a:srgbClr val="171616"/>
                          </a:solidFill>
                        </a:rPr>
                        <a:t>Sentence pattern still apparent, but doesn’t dominate text • Lots of repeated text • Highly predictable</a:t>
                      </a:r>
                      <a:endParaRPr sz="1000" u="none" strike="noStrike" cap="none">
                        <a:solidFill>
                          <a:srgbClr val="171616"/>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150"/>
                        <a:buFont typeface="Arial"/>
                        <a:buNone/>
                      </a:pPr>
                      <a:r>
                        <a:rPr lang="en-US" sz="1000" u="none" strike="noStrike" cap="none">
                          <a:solidFill>
                            <a:srgbClr val="171616"/>
                          </a:solidFill>
                        </a:rPr>
                        <a:t>More detailed, less supportive of text</a:t>
                      </a:r>
                      <a:endParaRPr sz="1000" u="none" strike="noStrike" cap="none">
                        <a:solidFill>
                          <a:srgbClr val="171616"/>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150"/>
                        <a:buFont typeface="Arial"/>
                        <a:buNone/>
                      </a:pPr>
                      <a:r>
                        <a:rPr lang="en-US" sz="1000" u="none" strike="noStrike" cap="none">
                          <a:solidFill>
                            <a:srgbClr val="171616"/>
                          </a:solidFill>
                        </a:rPr>
                        <a:t>More sophisticated sequence of events • Single event continues over several pages with a variation in sentence patterns</a:t>
                      </a:r>
                      <a:endParaRPr sz="1000" u="none" strike="noStrike" cap="none">
                        <a:solidFill>
                          <a:srgbClr val="171616"/>
                        </a:solidFill>
                      </a:endParaRPr>
                    </a:p>
                  </a:txBody>
                  <a:tcPr marL="91450" marR="91450" marT="45725" marB="45725"/>
                </a:tc>
                <a:extLst>
                  <a:ext uri="{0D108BD9-81ED-4DB2-BD59-A6C34878D82A}">
                    <a16:rowId xmlns:a16="http://schemas.microsoft.com/office/drawing/2014/main" val="10004"/>
                  </a:ext>
                </a:extLst>
              </a:tr>
            </a:tbl>
          </a:graphicData>
        </a:graphic>
      </p:graphicFrame>
      <p:sp>
        <p:nvSpPr>
          <p:cNvPr id="317" name="Google Shape;317;p131"/>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800"/>
              <a:buFont typeface="Arial"/>
              <a:buNone/>
            </a:pPr>
            <a:fld id="{00000000-1234-1234-1234-123412341234}" type="slidenum">
              <a:rPr lang="en-US" sz="800" b="0" i="0" u="none" strike="noStrike" cap="none">
                <a:solidFill>
                  <a:schemeClr val="dk1"/>
                </a:solidFill>
                <a:latin typeface="Arial"/>
                <a:ea typeface="Arial"/>
                <a:cs typeface="Arial"/>
                <a:sym typeface="Arial"/>
              </a:rPr>
              <a:t>32</a:t>
            </a:fld>
            <a:endParaRPr sz="800" b="0" i="0" u="none" strike="noStrike" cap="none">
              <a:solidFill>
                <a:schemeClr val="dk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132"/>
          <p:cNvSpPr txBox="1">
            <a:spLocks noGrp="1"/>
          </p:cNvSpPr>
          <p:nvPr>
            <p:ph type="title"/>
          </p:nvPr>
        </p:nvSpPr>
        <p:spPr>
          <a:xfrm>
            <a:off x="628650" y="238778"/>
            <a:ext cx="7886700" cy="99377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20575E"/>
              </a:buClr>
              <a:buSzPct val="100000"/>
              <a:buFont typeface="Arial"/>
              <a:buNone/>
            </a:pPr>
            <a:r>
              <a:rPr lang="en-US" sz="3200" b="1">
                <a:solidFill>
                  <a:srgbClr val="20575E"/>
                </a:solidFill>
                <a:latin typeface="Arial"/>
                <a:ea typeface="Arial"/>
                <a:cs typeface="Arial"/>
                <a:sym typeface="Arial"/>
              </a:rPr>
              <a:t>Activity 4.1 –Reviewing Decodable and Leveled Readers</a:t>
            </a:r>
            <a:endParaRPr/>
          </a:p>
        </p:txBody>
      </p:sp>
      <p:pic>
        <p:nvPicPr>
          <p:cNvPr id="323" name="Google Shape;323;p13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57784" y="1418572"/>
            <a:ext cx="7886701" cy="3486150"/>
          </a:xfrm>
          <a:prstGeom prst="rect">
            <a:avLst/>
          </a:prstGeom>
          <a:noFill/>
          <a:ln>
            <a:noFill/>
          </a:ln>
        </p:spPr>
      </p:pic>
      <p:sp>
        <p:nvSpPr>
          <p:cNvPr id="324" name="Google Shape;324;p132"/>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800"/>
              <a:buFont typeface="Arial"/>
              <a:buNone/>
            </a:pPr>
            <a:fld id="{00000000-1234-1234-1234-123412341234}" type="slidenum">
              <a:rPr lang="en-US" sz="800" b="0" i="0" u="none" strike="noStrike" cap="none">
                <a:solidFill>
                  <a:schemeClr val="dk1"/>
                </a:solidFill>
                <a:latin typeface="Arial"/>
                <a:ea typeface="Arial"/>
                <a:cs typeface="Arial"/>
                <a:sym typeface="Arial"/>
              </a:rPr>
              <a:t>33</a:t>
            </a:fld>
            <a:endParaRPr sz="800" b="0" i="0" u="none" strike="noStrike" cap="none">
              <a:solidFill>
                <a:schemeClr val="dk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133"/>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Arial"/>
              <a:buNone/>
            </a:pPr>
            <a:r>
              <a:rPr lang="en-US" sz="3200" b="1">
                <a:solidFill>
                  <a:schemeClr val="lt1"/>
                </a:solidFill>
              </a:rPr>
              <a:t>Activity 4.1 - Instructions</a:t>
            </a:r>
            <a:endParaRPr/>
          </a:p>
        </p:txBody>
      </p:sp>
      <p:sp>
        <p:nvSpPr>
          <p:cNvPr id="330" name="Google Shape;330;p133"/>
          <p:cNvSpPr txBox="1">
            <a:spLocks noGrp="1"/>
          </p:cNvSpPr>
          <p:nvPr>
            <p:ph type="body" idx="1"/>
          </p:nvPr>
        </p:nvSpPr>
        <p:spPr>
          <a:xfrm>
            <a:off x="628650" y="1370013"/>
            <a:ext cx="6821021" cy="3641258"/>
          </a:xfrm>
          <a:prstGeom prst="rect">
            <a:avLst/>
          </a:prstGeom>
          <a:noFill/>
          <a:ln>
            <a:noFill/>
          </a:ln>
        </p:spPr>
        <p:txBody>
          <a:bodyPr spcFirstLastPara="1" wrap="square" lIns="91425" tIns="45700" rIns="91425" bIns="45700" anchor="t" anchorCtr="0">
            <a:normAutofit fontScale="47500" lnSpcReduction="20000"/>
          </a:bodyPr>
          <a:lstStyle/>
          <a:p>
            <a:pPr marL="457200" lvl="0" indent="-342986" algn="l" rtl="0">
              <a:lnSpc>
                <a:spcPct val="118000"/>
              </a:lnSpc>
              <a:spcBef>
                <a:spcPts val="0"/>
              </a:spcBef>
              <a:spcAft>
                <a:spcPts val="0"/>
              </a:spcAft>
              <a:buClr>
                <a:schemeClr val="lt1"/>
              </a:buClr>
              <a:buSzPct val="136363"/>
              <a:buChar char="●"/>
            </a:pPr>
            <a:r>
              <a:rPr lang="en-US" sz="2500">
                <a:solidFill>
                  <a:schemeClr val="lt1"/>
                </a:solidFill>
              </a:rPr>
              <a:t>Place participants in two groups and have them do the following</a:t>
            </a:r>
            <a:endParaRPr sz="2000">
              <a:solidFill>
                <a:schemeClr val="lt1"/>
              </a:solidFill>
            </a:endParaRPr>
          </a:p>
          <a:p>
            <a:pPr marL="457200" lvl="0" indent="-342986" algn="l" rtl="0">
              <a:lnSpc>
                <a:spcPct val="118000"/>
              </a:lnSpc>
              <a:spcBef>
                <a:spcPts val="800"/>
              </a:spcBef>
              <a:spcAft>
                <a:spcPts val="0"/>
              </a:spcAft>
              <a:buClr>
                <a:schemeClr val="lt1"/>
              </a:buClr>
              <a:buSzPct val="136363"/>
              <a:buChar char="●"/>
            </a:pPr>
            <a:r>
              <a:rPr lang="en-US" sz="2500">
                <a:solidFill>
                  <a:schemeClr val="lt1"/>
                </a:solidFill>
              </a:rPr>
              <a:t>Read through the headings on the </a:t>
            </a:r>
            <a:r>
              <a:rPr lang="en-US" sz="2500" u="sng">
                <a:solidFill>
                  <a:schemeClr val="lt1"/>
                </a:solidFill>
                <a:hlinkClick r:id="rId3">
                  <a:extLst>
                    <a:ext uri="{A12FA001-AC4F-418D-AE19-62706E023703}">
                      <ahyp:hlinkClr xmlns:ahyp="http://schemas.microsoft.com/office/drawing/2018/hyperlinkcolor" val="tx"/>
                    </a:ext>
                  </a:extLst>
                </a:hlinkClick>
              </a:rPr>
              <a:t>Flyleaf Publishing page</a:t>
            </a:r>
            <a:endParaRPr sz="2000">
              <a:solidFill>
                <a:schemeClr val="lt1"/>
              </a:solidFill>
            </a:endParaRPr>
          </a:p>
          <a:p>
            <a:pPr marL="914400" lvl="1" indent="-317500" algn="l" rtl="0">
              <a:lnSpc>
                <a:spcPct val="118000"/>
              </a:lnSpc>
              <a:spcBef>
                <a:spcPts val="800"/>
              </a:spcBef>
              <a:spcAft>
                <a:spcPts val="0"/>
              </a:spcAft>
              <a:buClr>
                <a:schemeClr val="lt1"/>
              </a:buClr>
              <a:buSzPct val="127272"/>
              <a:buChar char="○"/>
            </a:pPr>
            <a:r>
              <a:rPr lang="en-US" sz="2200">
                <a:solidFill>
                  <a:schemeClr val="lt1"/>
                </a:solidFill>
              </a:rPr>
              <a:t>How many different ‘types’ of decodables are there?</a:t>
            </a:r>
            <a:br>
              <a:rPr lang="en-US" sz="2200"/>
            </a:br>
            <a:r>
              <a:rPr lang="en-US" sz="2200" i="1">
                <a:solidFill>
                  <a:schemeClr val="lt1"/>
                </a:solidFill>
              </a:rPr>
              <a:t>How are the decodables organized</a:t>
            </a:r>
            <a:r>
              <a:rPr lang="en-US" sz="2200">
                <a:solidFill>
                  <a:schemeClr val="lt1"/>
                </a:solidFill>
              </a:rPr>
              <a:t>? </a:t>
            </a:r>
            <a:endParaRPr sz="1600">
              <a:solidFill>
                <a:schemeClr val="lt1"/>
              </a:solidFill>
            </a:endParaRPr>
          </a:p>
          <a:p>
            <a:pPr marL="457200" lvl="0" indent="-342986" algn="l" rtl="0">
              <a:lnSpc>
                <a:spcPct val="118000"/>
              </a:lnSpc>
              <a:spcBef>
                <a:spcPts val="800"/>
              </a:spcBef>
              <a:spcAft>
                <a:spcPts val="0"/>
              </a:spcAft>
              <a:buClr>
                <a:schemeClr val="lt1"/>
              </a:buClr>
              <a:buSzPct val="136363"/>
              <a:buChar char="●"/>
            </a:pPr>
            <a:r>
              <a:rPr lang="en-US" sz="2500">
                <a:solidFill>
                  <a:schemeClr val="lt1"/>
                </a:solidFill>
              </a:rPr>
              <a:t>Choose a book from Part 1-Emergent Reader Series. Read through the book. </a:t>
            </a:r>
            <a:endParaRPr sz="2000">
              <a:solidFill>
                <a:schemeClr val="lt1"/>
              </a:solidFill>
            </a:endParaRPr>
          </a:p>
          <a:p>
            <a:pPr marL="914400" lvl="1" indent="-317500" algn="l" rtl="0">
              <a:lnSpc>
                <a:spcPct val="118000"/>
              </a:lnSpc>
              <a:spcBef>
                <a:spcPts val="800"/>
              </a:spcBef>
              <a:spcAft>
                <a:spcPts val="0"/>
              </a:spcAft>
              <a:buClr>
                <a:schemeClr val="lt1"/>
              </a:buClr>
              <a:buSzPct val="127272"/>
              <a:buChar char="○"/>
            </a:pPr>
            <a:r>
              <a:rPr lang="en-US" sz="2200">
                <a:solidFill>
                  <a:schemeClr val="lt1"/>
                </a:solidFill>
              </a:rPr>
              <a:t>What letter-sounds are being taught?  </a:t>
            </a:r>
            <a:br>
              <a:rPr lang="en-US" sz="2200"/>
            </a:br>
            <a:r>
              <a:rPr lang="en-US" sz="2200">
                <a:solidFill>
                  <a:schemeClr val="lt1"/>
                </a:solidFill>
              </a:rPr>
              <a:t>What high frequency words do you notice? </a:t>
            </a:r>
            <a:br>
              <a:rPr lang="en-US" sz="2200"/>
            </a:br>
            <a:r>
              <a:rPr lang="en-US" sz="2200">
                <a:solidFill>
                  <a:schemeClr val="lt1"/>
                </a:solidFill>
              </a:rPr>
              <a:t>Turn to the last page and read through the explanation of the target letter-sounds being taught. </a:t>
            </a:r>
            <a:br>
              <a:rPr lang="en-US" sz="2200"/>
            </a:br>
            <a:r>
              <a:rPr lang="en-US" sz="2200">
                <a:solidFill>
                  <a:schemeClr val="lt1"/>
                </a:solidFill>
              </a:rPr>
              <a:t>Did you come to the same conclusion?</a:t>
            </a:r>
            <a:endParaRPr/>
          </a:p>
          <a:p>
            <a:pPr marL="457200" lvl="0" indent="-342986" algn="l" rtl="0">
              <a:lnSpc>
                <a:spcPct val="118000"/>
              </a:lnSpc>
              <a:spcBef>
                <a:spcPts val="800"/>
              </a:spcBef>
              <a:spcAft>
                <a:spcPts val="0"/>
              </a:spcAft>
              <a:buClr>
                <a:schemeClr val="lt1"/>
              </a:buClr>
              <a:buSzPct val="136363"/>
              <a:buChar char="●"/>
            </a:pPr>
            <a:r>
              <a:rPr lang="en-US" sz="2500">
                <a:solidFill>
                  <a:schemeClr val="lt1"/>
                </a:solidFill>
              </a:rPr>
              <a:t>Choose a book from Part 2-CCVCC Word (Blends). Answer the same questions as above.</a:t>
            </a:r>
            <a:endParaRPr sz="2000">
              <a:solidFill>
                <a:schemeClr val="lt1"/>
              </a:solidFill>
            </a:endParaRPr>
          </a:p>
          <a:p>
            <a:pPr marL="457200" lvl="0" indent="-342986" algn="l" rtl="0">
              <a:lnSpc>
                <a:spcPct val="118000"/>
              </a:lnSpc>
              <a:spcBef>
                <a:spcPts val="800"/>
              </a:spcBef>
              <a:spcAft>
                <a:spcPts val="0"/>
              </a:spcAft>
              <a:buClr>
                <a:schemeClr val="lt1"/>
              </a:buClr>
              <a:buSzPct val="136363"/>
              <a:buChar char="●"/>
            </a:pPr>
            <a:r>
              <a:rPr lang="en-US" sz="2500">
                <a:solidFill>
                  <a:schemeClr val="lt1"/>
                </a:solidFill>
              </a:rPr>
              <a:t>Choose a book from Part 4-Multisyllabic words. </a:t>
            </a:r>
            <a:endParaRPr sz="2000">
              <a:solidFill>
                <a:schemeClr val="lt1"/>
              </a:solidFill>
            </a:endParaRPr>
          </a:p>
          <a:p>
            <a:pPr marL="914400" lvl="1" indent="-317500" algn="l" rtl="0">
              <a:lnSpc>
                <a:spcPct val="118000"/>
              </a:lnSpc>
              <a:spcBef>
                <a:spcPts val="800"/>
              </a:spcBef>
              <a:spcAft>
                <a:spcPts val="0"/>
              </a:spcAft>
              <a:buClr>
                <a:schemeClr val="lt1"/>
              </a:buClr>
              <a:buSzPct val="127272"/>
              <a:buChar char="○"/>
            </a:pPr>
            <a:r>
              <a:rPr lang="en-US" sz="2200">
                <a:solidFill>
                  <a:schemeClr val="lt1"/>
                </a:solidFill>
              </a:rPr>
              <a:t>What letter-sounds are being taught?  </a:t>
            </a:r>
            <a:br>
              <a:rPr lang="en-US" sz="2200"/>
            </a:br>
            <a:r>
              <a:rPr lang="en-US" sz="2200">
                <a:solidFill>
                  <a:schemeClr val="lt1"/>
                </a:solidFill>
              </a:rPr>
              <a:t>What high frequency words do you notice?  </a:t>
            </a:r>
            <a:br>
              <a:rPr lang="en-US" sz="2200"/>
            </a:br>
            <a:r>
              <a:rPr lang="en-US" sz="2200">
                <a:solidFill>
                  <a:schemeClr val="lt1"/>
                </a:solidFill>
              </a:rPr>
              <a:t>Turn to the last page and read through the explanation of the target letter-sounds being taught. What is different about this book compared to the books in Parts 1 and 2? </a:t>
            </a:r>
            <a:endParaRPr sz="1600">
              <a:solidFill>
                <a:schemeClr val="lt1"/>
              </a:solidFill>
            </a:endParaRPr>
          </a:p>
        </p:txBody>
      </p:sp>
      <p:sp>
        <p:nvSpPr>
          <p:cNvPr id="331" name="Google Shape;331;p133"/>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800"/>
              <a:buFont typeface="Arial"/>
              <a:buNone/>
            </a:pPr>
            <a:fld id="{00000000-1234-1234-1234-123412341234}" type="slidenum">
              <a:rPr lang="en-US" sz="800" b="0" i="0" u="none" strike="noStrike" cap="none">
                <a:solidFill>
                  <a:schemeClr val="lt1"/>
                </a:solidFill>
                <a:latin typeface="Arial"/>
                <a:ea typeface="Arial"/>
                <a:cs typeface="Arial"/>
                <a:sym typeface="Arial"/>
              </a:rPr>
              <a:t>34</a:t>
            </a:fld>
            <a:endParaRPr sz="800" b="0" i="0" u="none" strike="noStrike" cap="none">
              <a:solidFill>
                <a:schemeClr val="lt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134"/>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575E"/>
              </a:buClr>
              <a:buSzPts val="3200"/>
              <a:buFont typeface="Arial"/>
              <a:buNone/>
            </a:pPr>
            <a:r>
              <a:rPr lang="en-US" sz="3200" b="1">
                <a:solidFill>
                  <a:srgbClr val="20575E"/>
                </a:solidFill>
                <a:latin typeface="Arial"/>
                <a:ea typeface="Arial"/>
                <a:cs typeface="Arial"/>
                <a:sym typeface="Arial"/>
              </a:rPr>
              <a:t>When to Use Different Book Types</a:t>
            </a:r>
            <a:endParaRPr/>
          </a:p>
        </p:txBody>
      </p:sp>
      <p:sp>
        <p:nvSpPr>
          <p:cNvPr id="337" name="Google Shape;337;p134"/>
          <p:cNvSpPr txBox="1">
            <a:spLocks noGrp="1"/>
          </p:cNvSpPr>
          <p:nvPr>
            <p:ph type="body" idx="1"/>
          </p:nvPr>
        </p:nvSpPr>
        <p:spPr>
          <a:xfrm>
            <a:off x="628650" y="1370013"/>
            <a:ext cx="7886700" cy="3262312"/>
          </a:xfrm>
          <a:prstGeom prst="rect">
            <a:avLst/>
          </a:prstGeom>
          <a:noFill/>
          <a:ln>
            <a:noFill/>
          </a:ln>
        </p:spPr>
        <p:txBody>
          <a:bodyPr spcFirstLastPara="1" wrap="square" lIns="91425" tIns="45700" rIns="91425" bIns="45700" anchor="t" anchorCtr="0">
            <a:normAutofit fontScale="62500" lnSpcReduction="20000"/>
          </a:bodyPr>
          <a:lstStyle/>
          <a:p>
            <a:pPr marL="7938" lvl="0" indent="0" algn="l" rtl="0">
              <a:lnSpc>
                <a:spcPct val="118000"/>
              </a:lnSpc>
              <a:spcBef>
                <a:spcPts val="0"/>
              </a:spcBef>
              <a:spcAft>
                <a:spcPts val="0"/>
              </a:spcAft>
              <a:buClr>
                <a:srgbClr val="171616"/>
              </a:buClr>
              <a:buSzPct val="102857"/>
              <a:buNone/>
            </a:pPr>
            <a:r>
              <a:rPr lang="en-US">
                <a:solidFill>
                  <a:srgbClr val="171616"/>
                </a:solidFill>
              </a:rPr>
              <a:t>Move from decodable texts to leveled readers when: </a:t>
            </a:r>
            <a:br>
              <a:rPr lang="en-US">
                <a:solidFill>
                  <a:srgbClr val="171616"/>
                </a:solidFill>
              </a:rPr>
            </a:br>
            <a:endParaRPr>
              <a:solidFill>
                <a:srgbClr val="171616"/>
              </a:solidFill>
            </a:endParaRPr>
          </a:p>
          <a:p>
            <a:pPr marL="285750" lvl="0" indent="-285750" algn="l" rtl="0">
              <a:lnSpc>
                <a:spcPct val="118000"/>
              </a:lnSpc>
              <a:spcBef>
                <a:spcPts val="800"/>
              </a:spcBef>
              <a:spcAft>
                <a:spcPts val="0"/>
              </a:spcAft>
              <a:buClr>
                <a:srgbClr val="171616"/>
              </a:buClr>
              <a:buSzPct val="102857"/>
              <a:buFont typeface="Arial"/>
              <a:buChar char="•"/>
            </a:pPr>
            <a:r>
              <a:rPr lang="en-US">
                <a:solidFill>
                  <a:srgbClr val="171616"/>
                </a:solidFill>
              </a:rPr>
              <a:t>Learners have </a:t>
            </a:r>
            <a:r>
              <a:rPr lang="en-US" b="1">
                <a:solidFill>
                  <a:srgbClr val="171616"/>
                </a:solidFill>
              </a:rPr>
              <a:t>mastered high frequency words </a:t>
            </a:r>
            <a:r>
              <a:rPr lang="en-US">
                <a:solidFill>
                  <a:srgbClr val="171616"/>
                </a:solidFill>
              </a:rPr>
              <a:t>taught by teacher.</a:t>
            </a:r>
            <a:endParaRPr/>
          </a:p>
          <a:p>
            <a:pPr marL="285750" lvl="0" indent="-285750" algn="l" rtl="0">
              <a:lnSpc>
                <a:spcPct val="118000"/>
              </a:lnSpc>
              <a:spcBef>
                <a:spcPts val="800"/>
              </a:spcBef>
              <a:spcAft>
                <a:spcPts val="0"/>
              </a:spcAft>
              <a:buClr>
                <a:srgbClr val="171616"/>
              </a:buClr>
              <a:buSzPct val="102857"/>
              <a:buFont typeface="Arial"/>
              <a:buChar char="•"/>
            </a:pPr>
            <a:r>
              <a:rPr lang="en-US">
                <a:solidFill>
                  <a:srgbClr val="171616"/>
                </a:solidFill>
              </a:rPr>
              <a:t>Learners have </a:t>
            </a:r>
            <a:r>
              <a:rPr lang="en-US" b="1">
                <a:solidFill>
                  <a:srgbClr val="171616"/>
                </a:solidFill>
              </a:rPr>
              <a:t>mastered phonics patterns </a:t>
            </a:r>
            <a:r>
              <a:rPr lang="en-US">
                <a:solidFill>
                  <a:srgbClr val="171616"/>
                </a:solidFill>
              </a:rPr>
              <a:t>taught by teacher.</a:t>
            </a:r>
            <a:endParaRPr/>
          </a:p>
          <a:p>
            <a:pPr marL="285750" lvl="0" indent="-285750" algn="l" rtl="0">
              <a:lnSpc>
                <a:spcPct val="118000"/>
              </a:lnSpc>
              <a:spcBef>
                <a:spcPts val="800"/>
              </a:spcBef>
              <a:spcAft>
                <a:spcPts val="0"/>
              </a:spcAft>
              <a:buClr>
                <a:srgbClr val="171616"/>
              </a:buClr>
              <a:buSzPct val="102857"/>
              <a:buFont typeface="Arial"/>
              <a:buChar char="•"/>
            </a:pPr>
            <a:r>
              <a:rPr lang="en-US">
                <a:solidFill>
                  <a:srgbClr val="171616"/>
                </a:solidFill>
              </a:rPr>
              <a:t>Learners can </a:t>
            </a:r>
            <a:r>
              <a:rPr lang="en-US" b="1">
                <a:solidFill>
                  <a:srgbClr val="171616"/>
                </a:solidFill>
              </a:rPr>
              <a:t>read multisyllabic words in isolation.</a:t>
            </a:r>
            <a:endParaRPr>
              <a:solidFill>
                <a:srgbClr val="171616"/>
              </a:solidFill>
            </a:endParaRPr>
          </a:p>
          <a:p>
            <a:pPr marL="285750" lvl="0" indent="-285750" algn="l" rtl="0">
              <a:lnSpc>
                <a:spcPct val="118000"/>
              </a:lnSpc>
              <a:spcBef>
                <a:spcPts val="800"/>
              </a:spcBef>
              <a:spcAft>
                <a:spcPts val="0"/>
              </a:spcAft>
              <a:buClr>
                <a:srgbClr val="171616"/>
              </a:buClr>
              <a:buSzPct val="102857"/>
              <a:buFont typeface="Arial"/>
              <a:buChar char="•"/>
            </a:pPr>
            <a:r>
              <a:rPr lang="en-US">
                <a:solidFill>
                  <a:srgbClr val="171616"/>
                </a:solidFill>
              </a:rPr>
              <a:t>Learners have </a:t>
            </a:r>
            <a:r>
              <a:rPr lang="en-US" b="1">
                <a:solidFill>
                  <a:srgbClr val="171616"/>
                </a:solidFill>
              </a:rPr>
              <a:t>practiced reading all decodable texts available </a:t>
            </a:r>
            <a:r>
              <a:rPr lang="en-US">
                <a:solidFill>
                  <a:srgbClr val="171616"/>
                </a:solidFill>
              </a:rPr>
              <a:t>in the classroom.</a:t>
            </a:r>
            <a:endParaRPr/>
          </a:p>
          <a:p>
            <a:pPr marL="285750" lvl="0" indent="-285750" algn="l" rtl="0">
              <a:lnSpc>
                <a:spcPct val="118000"/>
              </a:lnSpc>
              <a:spcBef>
                <a:spcPts val="800"/>
              </a:spcBef>
              <a:spcAft>
                <a:spcPts val="0"/>
              </a:spcAft>
              <a:buClr>
                <a:srgbClr val="171616"/>
              </a:buClr>
              <a:buSzPct val="102857"/>
              <a:buFont typeface="Arial"/>
              <a:buChar char="•"/>
            </a:pPr>
            <a:r>
              <a:rPr lang="en-US">
                <a:solidFill>
                  <a:srgbClr val="171616"/>
                </a:solidFill>
              </a:rPr>
              <a:t>Learners are </a:t>
            </a:r>
            <a:r>
              <a:rPr lang="en-US" b="1">
                <a:solidFill>
                  <a:srgbClr val="171616"/>
                </a:solidFill>
              </a:rPr>
              <a:t>confident reading decodable texts independently.</a:t>
            </a:r>
            <a:endParaRPr>
              <a:solidFill>
                <a:srgbClr val="171616"/>
              </a:solidFill>
            </a:endParaRPr>
          </a:p>
        </p:txBody>
      </p:sp>
      <p:sp>
        <p:nvSpPr>
          <p:cNvPr id="338" name="Google Shape;338;p134"/>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800"/>
              <a:buFont typeface="Arial"/>
              <a:buNone/>
            </a:pPr>
            <a:fld id="{00000000-1234-1234-1234-123412341234}" type="slidenum">
              <a:rPr lang="en-US" sz="800" b="0" i="0" u="none" strike="noStrike" cap="none">
                <a:solidFill>
                  <a:schemeClr val="dk1"/>
                </a:solidFill>
                <a:latin typeface="Arial"/>
                <a:ea typeface="Arial"/>
                <a:cs typeface="Arial"/>
                <a:sym typeface="Arial"/>
              </a:rPr>
              <a:t>35</a:t>
            </a:fld>
            <a:endParaRPr sz="800" b="0" i="0" u="none" strike="noStrike" cap="none">
              <a:solidFill>
                <a:schemeClr val="dk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135"/>
          <p:cNvSpPr txBox="1">
            <a:spLocks noGrp="1"/>
          </p:cNvSpPr>
          <p:nvPr>
            <p:ph type="title"/>
          </p:nvPr>
        </p:nvSpPr>
        <p:spPr>
          <a:xfrm>
            <a:off x="999353" y="419240"/>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3200"/>
              <a:buFont typeface="Arial"/>
              <a:buNone/>
            </a:pPr>
            <a:r>
              <a:rPr lang="en-US"/>
              <a:t>5 Finger Rule</a:t>
            </a:r>
            <a:endParaRPr/>
          </a:p>
        </p:txBody>
      </p:sp>
      <p:pic>
        <p:nvPicPr>
          <p:cNvPr id="344" name="Google Shape;344;p135" descr="Image of a hand with the instructions to the 5 finger rule: What to do: Pick a book. Open the book to any page. Put one finger up for any word you don't know. 0-1 is Too easy; 1-2 means Perfect choice; 3-4 is Give it a try; 5+ is Too hard."/>
          <p:cNvPicPr preferRelativeResize="0"/>
          <p:nvPr/>
        </p:nvPicPr>
        <p:blipFill rotWithShape="1">
          <a:blip r:embed="rId3">
            <a:alphaModFix/>
          </a:blip>
          <a:srcRect/>
          <a:stretch/>
        </p:blipFill>
        <p:spPr>
          <a:xfrm>
            <a:off x="752655" y="419240"/>
            <a:ext cx="7908265" cy="4455981"/>
          </a:xfrm>
          <a:prstGeom prst="rect">
            <a:avLst/>
          </a:prstGeom>
          <a:noFill/>
          <a:ln>
            <a:noFill/>
          </a:ln>
        </p:spPr>
      </p:pic>
      <p:sp>
        <p:nvSpPr>
          <p:cNvPr id="345" name="Google Shape;345;p135"/>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800"/>
              <a:buFont typeface="Arial"/>
              <a:buNone/>
            </a:pPr>
            <a:fld id="{00000000-1234-1234-1234-123412341234}" type="slidenum">
              <a:rPr lang="en-US" sz="800" b="0" i="0" u="none" strike="noStrike" cap="none">
                <a:solidFill>
                  <a:schemeClr val="dk1"/>
                </a:solidFill>
                <a:latin typeface="Arial"/>
                <a:ea typeface="Arial"/>
                <a:cs typeface="Arial"/>
                <a:sym typeface="Arial"/>
              </a:rPr>
              <a:t>36</a:t>
            </a:fld>
            <a:endParaRPr sz="800" b="0" i="0" u="none" strike="noStrike" cap="none">
              <a:solidFill>
                <a:schemeClr val="dk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136"/>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575E"/>
              </a:buClr>
              <a:buSzPts val="3200"/>
              <a:buFont typeface="Arial"/>
              <a:buNone/>
            </a:pPr>
            <a:r>
              <a:rPr lang="en-US" sz="3200" b="1">
                <a:solidFill>
                  <a:srgbClr val="20575E"/>
                </a:solidFill>
                <a:latin typeface="Arial"/>
                <a:ea typeface="Arial"/>
                <a:cs typeface="Arial"/>
                <a:sym typeface="Arial"/>
              </a:rPr>
              <a:t>Activity </a:t>
            </a:r>
            <a:r>
              <a:rPr lang="en-US" sz="3200" b="1">
                <a:solidFill>
                  <a:srgbClr val="20575E"/>
                </a:solidFill>
              </a:rPr>
              <a:t>4.2 </a:t>
            </a:r>
            <a:r>
              <a:rPr lang="en-US" sz="3200" b="1">
                <a:solidFill>
                  <a:srgbClr val="20575E"/>
                </a:solidFill>
                <a:latin typeface="Arial"/>
                <a:ea typeface="Arial"/>
                <a:cs typeface="Arial"/>
                <a:sym typeface="Arial"/>
              </a:rPr>
              <a:t>– </a:t>
            </a:r>
            <a:r>
              <a:rPr lang="en-US" sz="3200" b="1">
                <a:solidFill>
                  <a:srgbClr val="20575E"/>
                </a:solidFill>
              </a:rPr>
              <a:t>Thoughts and Reflections</a:t>
            </a:r>
            <a:endParaRPr/>
          </a:p>
        </p:txBody>
      </p:sp>
      <p:pic>
        <p:nvPicPr>
          <p:cNvPr id="351" name="Google Shape;351;p13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40664" y="1366101"/>
            <a:ext cx="7370064" cy="3474434"/>
          </a:xfrm>
          <a:prstGeom prst="rect">
            <a:avLst/>
          </a:prstGeom>
          <a:noFill/>
          <a:ln>
            <a:noFill/>
          </a:ln>
        </p:spPr>
      </p:pic>
      <p:sp>
        <p:nvSpPr>
          <p:cNvPr id="352" name="Google Shape;352;p136"/>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800"/>
              <a:buFont typeface="Arial"/>
              <a:buNone/>
            </a:pPr>
            <a:fld id="{00000000-1234-1234-1234-123412341234}" type="slidenum">
              <a:rPr lang="en-US" sz="800" b="0" i="0" u="none" strike="noStrike" cap="none">
                <a:solidFill>
                  <a:schemeClr val="dk1"/>
                </a:solidFill>
                <a:latin typeface="Arial"/>
                <a:ea typeface="Arial"/>
                <a:cs typeface="Arial"/>
                <a:sym typeface="Arial"/>
              </a:rPr>
              <a:t>37</a:t>
            </a:fld>
            <a:endParaRPr sz="800" b="0" i="0" u="none" strike="noStrike" cap="none">
              <a:solidFill>
                <a:schemeClr val="dk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137"/>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Arial"/>
              <a:buNone/>
            </a:pPr>
            <a:r>
              <a:rPr lang="en-US" sz="3200" b="1">
                <a:solidFill>
                  <a:schemeClr val="lt1"/>
                </a:solidFill>
              </a:rPr>
              <a:t>Activity 4.2 - Instructions</a:t>
            </a:r>
            <a:endParaRPr/>
          </a:p>
        </p:txBody>
      </p:sp>
      <p:sp>
        <p:nvSpPr>
          <p:cNvPr id="358" name="Google Shape;358;p137"/>
          <p:cNvSpPr txBox="1">
            <a:spLocks noGrp="1"/>
          </p:cNvSpPr>
          <p:nvPr>
            <p:ph type="body" idx="1"/>
          </p:nvPr>
        </p:nvSpPr>
        <p:spPr>
          <a:xfrm>
            <a:off x="628650" y="1370014"/>
            <a:ext cx="7968503" cy="2708927"/>
          </a:xfrm>
          <a:prstGeom prst="rect">
            <a:avLst/>
          </a:prstGeom>
          <a:noFill/>
          <a:ln>
            <a:noFill/>
          </a:ln>
        </p:spPr>
        <p:txBody>
          <a:bodyPr spcFirstLastPara="1" wrap="square" lIns="91425" tIns="45700" rIns="91425" bIns="45700" anchor="t" anchorCtr="0">
            <a:normAutofit/>
          </a:bodyPr>
          <a:lstStyle/>
          <a:p>
            <a:pPr marL="0" marR="0" lvl="0" indent="0" algn="l" rtl="0">
              <a:lnSpc>
                <a:spcPct val="118000"/>
              </a:lnSpc>
              <a:spcBef>
                <a:spcPts val="0"/>
              </a:spcBef>
              <a:spcAft>
                <a:spcPts val="0"/>
              </a:spcAft>
              <a:buClr>
                <a:schemeClr val="lt1"/>
              </a:buClr>
              <a:buSzPts val="2400"/>
              <a:buNone/>
            </a:pPr>
            <a:r>
              <a:rPr lang="en-US" sz="2400" b="0" i="0" u="none" strike="noStrike" cap="none">
                <a:solidFill>
                  <a:schemeClr val="lt1"/>
                </a:solidFill>
                <a:latin typeface="Arial"/>
                <a:ea typeface="Arial"/>
                <a:cs typeface="Arial"/>
                <a:sym typeface="Arial"/>
              </a:rPr>
              <a:t>On a piece of paper, complete the following sentences: </a:t>
            </a:r>
            <a:endParaRPr/>
          </a:p>
          <a:p>
            <a:pPr marL="342900" marR="0" lvl="0" indent="-342900" algn="l" rtl="0">
              <a:lnSpc>
                <a:spcPct val="118000"/>
              </a:lnSpc>
              <a:spcBef>
                <a:spcPts val="800"/>
              </a:spcBef>
              <a:spcAft>
                <a:spcPts val="0"/>
              </a:spcAft>
              <a:buClr>
                <a:schemeClr val="lt1"/>
              </a:buClr>
              <a:buSzPts val="2400"/>
              <a:buFont typeface="Arial"/>
              <a:buChar char="•"/>
            </a:pPr>
            <a:r>
              <a:rPr lang="en-US" sz="2400" b="0" i="0" u="none" strike="noStrike" cap="none">
                <a:solidFill>
                  <a:schemeClr val="lt1"/>
                </a:solidFill>
                <a:latin typeface="Arial"/>
                <a:ea typeface="Arial"/>
                <a:cs typeface="Arial"/>
                <a:sym typeface="Arial"/>
              </a:rPr>
              <a:t>I have learned that …</a:t>
            </a:r>
            <a:endParaRPr/>
          </a:p>
          <a:p>
            <a:pPr marL="342900" marR="0" lvl="0" indent="-342900" algn="l" rtl="0">
              <a:lnSpc>
                <a:spcPct val="118000"/>
              </a:lnSpc>
              <a:spcBef>
                <a:spcPts val="800"/>
              </a:spcBef>
              <a:spcAft>
                <a:spcPts val="0"/>
              </a:spcAft>
              <a:buClr>
                <a:schemeClr val="lt1"/>
              </a:buClr>
              <a:buSzPts val="2400"/>
              <a:buFont typeface="Arial"/>
              <a:buChar char="•"/>
            </a:pPr>
            <a:r>
              <a:rPr lang="en-US" sz="2400" b="0" i="0" u="none" strike="noStrike" cap="none">
                <a:solidFill>
                  <a:schemeClr val="lt1"/>
                </a:solidFill>
                <a:latin typeface="Arial"/>
                <a:ea typeface="Arial"/>
                <a:cs typeface="Arial"/>
                <a:sym typeface="Arial"/>
              </a:rPr>
              <a:t>I still have a question about …</a:t>
            </a:r>
            <a:endParaRPr/>
          </a:p>
          <a:p>
            <a:pPr marL="0" lvl="0" indent="0" algn="l" rtl="0">
              <a:lnSpc>
                <a:spcPct val="98000"/>
              </a:lnSpc>
              <a:spcBef>
                <a:spcPts val="800"/>
              </a:spcBef>
              <a:spcAft>
                <a:spcPts val="0"/>
              </a:spcAft>
              <a:buClr>
                <a:schemeClr val="lt1"/>
              </a:buClr>
              <a:buSzPts val="1400"/>
              <a:buNone/>
            </a:pPr>
            <a:endParaRPr sz="2200"/>
          </a:p>
        </p:txBody>
      </p:sp>
      <p:sp>
        <p:nvSpPr>
          <p:cNvPr id="359" name="Google Shape;359;p137"/>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800"/>
              <a:buFont typeface="Arial"/>
              <a:buNone/>
            </a:pPr>
            <a:fld id="{00000000-1234-1234-1234-123412341234}" type="slidenum">
              <a:rPr lang="en-US" sz="800" b="0" i="0" u="none" strike="noStrike" cap="none">
                <a:solidFill>
                  <a:schemeClr val="lt1"/>
                </a:solidFill>
                <a:latin typeface="Arial"/>
                <a:ea typeface="Arial"/>
                <a:cs typeface="Arial"/>
                <a:sym typeface="Arial"/>
              </a:rPr>
              <a:t>38</a:t>
            </a:fld>
            <a:endParaRPr sz="800" b="0" i="0" u="none" strike="noStrike" cap="none">
              <a:solidFill>
                <a:schemeClr val="lt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138"/>
          <p:cNvSpPr txBox="1">
            <a:spLocks noGrp="1"/>
          </p:cNvSpPr>
          <p:nvPr>
            <p:ph type="title"/>
          </p:nvPr>
        </p:nvSpPr>
        <p:spPr>
          <a:xfrm>
            <a:off x="628650" y="690879"/>
            <a:ext cx="3665444" cy="302947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3200"/>
              <a:buFont typeface="Arial"/>
              <a:buNone/>
            </a:pPr>
            <a:r>
              <a:rPr lang="en-US" sz="3200" b="1" i="0" u="none" strike="noStrike" cap="none">
                <a:solidFill>
                  <a:srgbClr val="FFFFFF"/>
                </a:solidFill>
                <a:latin typeface="Arial"/>
                <a:ea typeface="Arial"/>
                <a:cs typeface="Arial"/>
                <a:sym typeface="Arial"/>
              </a:rPr>
              <a:t>SESSION 5:</a:t>
            </a:r>
            <a:br>
              <a:rPr lang="en-US" sz="3200" b="0" i="0" u="none" strike="noStrike" cap="none">
                <a:solidFill>
                  <a:srgbClr val="000000"/>
                </a:solidFill>
                <a:latin typeface="Arial"/>
                <a:ea typeface="Arial"/>
                <a:cs typeface="Arial"/>
                <a:sym typeface="Arial"/>
              </a:rPr>
            </a:br>
            <a:r>
              <a:rPr lang="en-US" sz="3200" b="0" i="0" u="none" strike="noStrike" cap="none">
                <a:solidFill>
                  <a:srgbClr val="FFFFFF"/>
                </a:solidFill>
                <a:latin typeface="Arial"/>
                <a:ea typeface="Arial"/>
                <a:cs typeface="Arial"/>
                <a:sym typeface="Arial"/>
              </a:rPr>
              <a:t>Principles of Children’s Book Design/Illustration</a:t>
            </a:r>
            <a:br>
              <a:rPr lang="en-US" sz="3200" b="0" i="0" u="none" strike="noStrike" cap="none">
                <a:solidFill>
                  <a:srgbClr val="000000"/>
                </a:solidFill>
                <a:latin typeface="Arial"/>
                <a:ea typeface="Arial"/>
                <a:cs typeface="Arial"/>
                <a:sym typeface="Arial"/>
              </a:rPr>
            </a:br>
            <a:r>
              <a:rPr lang="en-US" sz="3200" b="0" i="0" u="none" strike="noStrike" cap="none">
                <a:solidFill>
                  <a:srgbClr val="FFFFFF"/>
                </a:solidFill>
                <a:latin typeface="Arial"/>
                <a:ea typeface="Arial"/>
                <a:cs typeface="Arial"/>
                <a:sym typeface="Arial"/>
              </a:rPr>
              <a:t>Sourcing</a:t>
            </a:r>
            <a:endParaRPr sz="3200"/>
          </a:p>
        </p:txBody>
      </p:sp>
      <p:sp>
        <p:nvSpPr>
          <p:cNvPr id="365" name="Google Shape;365;p138"/>
          <p:cNvSpPr txBox="1"/>
          <p:nvPr/>
        </p:nvSpPr>
        <p:spPr>
          <a:xfrm>
            <a:off x="5351061" y="690879"/>
            <a:ext cx="3729170" cy="71900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3600" b="1" i="0" u="none" strike="noStrike" cap="none">
                <a:solidFill>
                  <a:srgbClr val="21575E"/>
                </a:solidFill>
                <a:latin typeface="Arial"/>
                <a:ea typeface="Arial"/>
                <a:cs typeface="Arial"/>
                <a:sym typeface="Arial"/>
              </a:rPr>
              <a:t>Objectives</a:t>
            </a:r>
            <a:endParaRPr sz="1400" b="0" i="0" u="none" strike="noStrike" cap="none">
              <a:solidFill>
                <a:srgbClr val="000000"/>
              </a:solidFill>
              <a:latin typeface="Arial"/>
              <a:ea typeface="Arial"/>
              <a:cs typeface="Arial"/>
              <a:sym typeface="Arial"/>
            </a:endParaRPr>
          </a:p>
        </p:txBody>
      </p:sp>
      <p:sp>
        <p:nvSpPr>
          <p:cNvPr id="366" name="Google Shape;366;p138"/>
          <p:cNvSpPr txBox="1"/>
          <p:nvPr/>
        </p:nvSpPr>
        <p:spPr>
          <a:xfrm>
            <a:off x="5351061" y="1409883"/>
            <a:ext cx="3559857" cy="3242800"/>
          </a:xfrm>
          <a:prstGeom prst="rect">
            <a:avLst/>
          </a:prstGeom>
          <a:noFill/>
          <a:ln>
            <a:noFill/>
          </a:ln>
        </p:spPr>
        <p:txBody>
          <a:bodyPr spcFirstLastPara="1" wrap="square" lIns="91425" tIns="91425" rIns="91425" bIns="91425" anchor="t" anchorCtr="0">
            <a:noAutofit/>
          </a:bodyPr>
          <a:lstStyle/>
          <a:p>
            <a:pPr marL="342900" marR="0" lvl="0" indent="-342900" algn="l" rtl="0">
              <a:lnSpc>
                <a:spcPct val="100000"/>
              </a:lnSpc>
              <a:spcBef>
                <a:spcPts val="0"/>
              </a:spcBef>
              <a:spcAft>
                <a:spcPts val="0"/>
              </a:spcAft>
              <a:buClr>
                <a:srgbClr val="000000"/>
              </a:buClr>
              <a:buSzPts val="1800"/>
              <a:buFont typeface="Arial"/>
              <a:buAutoNum type="arabicPeriod"/>
            </a:pPr>
            <a:r>
              <a:rPr lang="en-US" sz="1800" b="0" i="0" u="none" strike="noStrike" cap="none">
                <a:solidFill>
                  <a:srgbClr val="000000"/>
                </a:solidFill>
                <a:latin typeface="Arial"/>
                <a:ea typeface="Arial"/>
                <a:cs typeface="Arial"/>
                <a:sym typeface="Arial"/>
              </a:rPr>
              <a:t>Describe the basic elements of graphic design and how graphic design contributes to a quality book</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1200"/>
              </a:spcBef>
              <a:spcAft>
                <a:spcPts val="0"/>
              </a:spcAft>
              <a:buClr>
                <a:srgbClr val="000000"/>
              </a:buClr>
              <a:buSzPts val="1800"/>
              <a:buFont typeface="Arial"/>
              <a:buAutoNum type="arabicPeriod"/>
            </a:pPr>
            <a:r>
              <a:rPr lang="en-US" sz="1800" b="0" i="0" u="none" strike="noStrike" cap="none">
                <a:solidFill>
                  <a:srgbClr val="000000"/>
                </a:solidFill>
                <a:latin typeface="Arial"/>
                <a:ea typeface="Arial"/>
                <a:cs typeface="Arial"/>
                <a:sym typeface="Arial"/>
              </a:rPr>
              <a:t>Articulate best practices in graphic design, as applied to essential reading materials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1200"/>
              </a:spcBef>
              <a:spcAft>
                <a:spcPts val="1200"/>
              </a:spcAft>
              <a:buClr>
                <a:srgbClr val="000000"/>
              </a:buClr>
              <a:buSzPts val="1800"/>
              <a:buFont typeface="Arial"/>
              <a:buAutoNum type="arabicPeriod"/>
            </a:pPr>
            <a:r>
              <a:rPr lang="en-US" sz="1800" b="0" i="0" u="none" strike="noStrike" cap="none">
                <a:solidFill>
                  <a:srgbClr val="000000"/>
                </a:solidFill>
                <a:latin typeface="Arial"/>
                <a:ea typeface="Arial"/>
                <a:cs typeface="Arial"/>
                <a:sym typeface="Arial"/>
              </a:rPr>
              <a:t>Describe types of illustrations and art resources for children’s books</a:t>
            </a:r>
            <a:endParaRPr sz="1400" b="0" i="0" u="none" strike="noStrike" cap="none">
              <a:solidFill>
                <a:srgbClr val="000000"/>
              </a:solidFill>
              <a:latin typeface="Arial"/>
              <a:ea typeface="Arial"/>
              <a:cs typeface="Arial"/>
              <a:sym typeface="Arial"/>
            </a:endParaRPr>
          </a:p>
        </p:txBody>
      </p:sp>
      <p:sp>
        <p:nvSpPr>
          <p:cNvPr id="367" name="Google Shape;367;p138"/>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800"/>
              <a:buFont typeface="Arial"/>
              <a:buNone/>
            </a:pPr>
            <a:fld id="{00000000-1234-1234-1234-123412341234}" type="slidenum">
              <a:rPr lang="en-US" sz="800" b="0" i="0" u="none" strike="noStrike" cap="none">
                <a:solidFill>
                  <a:schemeClr val="dk1"/>
                </a:solidFill>
                <a:latin typeface="Arial"/>
                <a:ea typeface="Arial"/>
                <a:cs typeface="Arial"/>
                <a:sym typeface="Arial"/>
              </a:rPr>
              <a:t>39</a:t>
            </a:fld>
            <a:endParaRPr sz="800" b="0" i="0" u="none" strike="noStrike" cap="non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21">
            <a:extLst>
              <a:ext uri="{C183D7F6-B498-43B3-948B-1728B52AA6E4}">
                <adec:decorative xmlns:adec="http://schemas.microsoft.com/office/drawing/2017/decorative" val="1"/>
              </a:ext>
            </a:extLst>
          </p:cNvPr>
          <p:cNvSpPr/>
          <p:nvPr/>
        </p:nvSpPr>
        <p:spPr>
          <a:xfrm>
            <a:off x="-6830" y="-1"/>
            <a:ext cx="5561383" cy="550843"/>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67" name="Google Shape;67;p21">
            <a:extLst>
              <a:ext uri="{C183D7F6-B498-43B3-948B-1728B52AA6E4}">
                <adec:decorative xmlns:adec="http://schemas.microsoft.com/office/drawing/2017/decorative" val="1"/>
              </a:ext>
            </a:extLst>
          </p:cNvPr>
          <p:cNvPicPr preferRelativeResize="0"/>
          <p:nvPr/>
        </p:nvPicPr>
        <p:blipFill rotWithShape="1">
          <a:blip r:embed="rId3">
            <a:alphaModFix/>
          </a:blip>
          <a:srcRect r="19741"/>
          <a:stretch/>
        </p:blipFill>
        <p:spPr>
          <a:xfrm>
            <a:off x="2135" y="409754"/>
            <a:ext cx="5561383" cy="4760968"/>
          </a:xfrm>
          <a:prstGeom prst="rect">
            <a:avLst/>
          </a:prstGeom>
          <a:noFill/>
          <a:ln>
            <a:noFill/>
          </a:ln>
        </p:spPr>
      </p:pic>
      <p:sp>
        <p:nvSpPr>
          <p:cNvPr id="68" name="Google Shape;68;p21"/>
          <p:cNvSpPr txBox="1">
            <a:spLocks noGrp="1"/>
          </p:cNvSpPr>
          <p:nvPr>
            <p:ph type="title"/>
          </p:nvPr>
        </p:nvSpPr>
        <p:spPr>
          <a:xfrm>
            <a:off x="5880272" y="473758"/>
            <a:ext cx="3597910" cy="231648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21575E"/>
              </a:buClr>
              <a:buSzPts val="3000"/>
              <a:buFont typeface="Arial"/>
              <a:buNone/>
            </a:pPr>
            <a:r>
              <a:rPr lang="en-US" sz="3000" b="1" i="0">
                <a:solidFill>
                  <a:srgbClr val="21575E"/>
                </a:solidFill>
                <a:latin typeface="Arial"/>
                <a:ea typeface="Arial"/>
                <a:cs typeface="Arial"/>
                <a:sym typeface="Arial"/>
              </a:rPr>
              <a:t>Administrative Matters &amp; Logistics</a:t>
            </a:r>
            <a:endParaRPr/>
          </a:p>
          <a:p>
            <a:pPr marL="0" lvl="0" indent="0" algn="l" rtl="0">
              <a:lnSpc>
                <a:spcPct val="90000"/>
              </a:lnSpc>
              <a:spcBef>
                <a:spcPts val="0"/>
              </a:spcBef>
              <a:spcAft>
                <a:spcPts val="0"/>
              </a:spcAft>
              <a:buClr>
                <a:schemeClr val="lt1"/>
              </a:buClr>
              <a:buSzPts val="4000"/>
              <a:buFont typeface="Arial"/>
              <a:buNone/>
            </a:pPr>
            <a:endParaRPr/>
          </a:p>
        </p:txBody>
      </p:sp>
      <p:sp>
        <p:nvSpPr>
          <p:cNvPr id="69" name="Google Shape;69;p21"/>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800"/>
              <a:buFont typeface="Arial"/>
              <a:buNone/>
            </a:pPr>
            <a:fld id="{00000000-1234-1234-1234-123412341234}" type="slidenum">
              <a:rPr lang="en-US" sz="800" b="0" i="0" u="none" strike="noStrike" cap="none">
                <a:solidFill>
                  <a:schemeClr val="dk1"/>
                </a:solidFill>
                <a:latin typeface="Arial"/>
                <a:ea typeface="Arial"/>
                <a:cs typeface="Arial"/>
                <a:sym typeface="Arial"/>
              </a:rPr>
              <a:t>4</a:t>
            </a:fld>
            <a:endParaRPr sz="800" b="0" i="0" u="none" strike="noStrike" cap="none">
              <a:solidFill>
                <a:schemeClr val="dk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139"/>
          <p:cNvSpPr txBox="1">
            <a:spLocks noGrp="1"/>
          </p:cNvSpPr>
          <p:nvPr>
            <p:ph type="title"/>
          </p:nvPr>
        </p:nvSpPr>
        <p:spPr>
          <a:xfrm>
            <a:off x="477431" y="239900"/>
            <a:ext cx="8219515"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1565E"/>
              </a:buClr>
              <a:buSzPts val="3200"/>
              <a:buFont typeface="Arial"/>
              <a:buNone/>
            </a:pPr>
            <a:r>
              <a:rPr lang="en-US" sz="3200" b="1" i="0" u="none" strike="noStrike" cap="none">
                <a:solidFill>
                  <a:srgbClr val="21565E"/>
                </a:solidFill>
                <a:latin typeface="Arial"/>
                <a:ea typeface="Arial"/>
                <a:cs typeface="Arial"/>
                <a:sym typeface="Arial"/>
              </a:rPr>
              <a:t>General Children’s Books: Specifications</a:t>
            </a:r>
            <a:endParaRPr/>
          </a:p>
        </p:txBody>
      </p:sp>
      <p:graphicFrame>
        <p:nvGraphicFramePr>
          <p:cNvPr id="373" name="Google Shape;373;p139"/>
          <p:cNvGraphicFramePr/>
          <p:nvPr/>
        </p:nvGraphicFramePr>
        <p:xfrm>
          <a:off x="326214" y="1389625"/>
          <a:ext cx="3000000" cy="3000000"/>
        </p:xfrm>
        <a:graphic>
          <a:graphicData uri="http://schemas.openxmlformats.org/drawingml/2006/table">
            <a:tbl>
              <a:tblPr firstRow="1" bandRow="1">
                <a:noFill/>
                <a:tableStyleId>{294088C0-E2A7-4E98-98A8-ECCFE3435895}</a:tableStyleId>
              </a:tblPr>
              <a:tblGrid>
                <a:gridCol w="1302500">
                  <a:extLst>
                    <a:ext uri="{9D8B030D-6E8A-4147-A177-3AD203B41FA5}">
                      <a16:colId xmlns:a16="http://schemas.microsoft.com/office/drawing/2014/main" val="20000"/>
                    </a:ext>
                  </a:extLst>
                </a:gridCol>
                <a:gridCol w="7219450">
                  <a:extLst>
                    <a:ext uri="{9D8B030D-6E8A-4147-A177-3AD203B41FA5}">
                      <a16:colId xmlns:a16="http://schemas.microsoft.com/office/drawing/2014/main" val="20001"/>
                    </a:ext>
                  </a:extLst>
                </a:gridCol>
              </a:tblGrid>
              <a:tr h="681325">
                <a:tc>
                  <a:txBody>
                    <a:bodyPr/>
                    <a:lstStyle/>
                    <a:p>
                      <a:pPr marL="0" marR="0" lvl="0" indent="0" algn="l" rtl="0">
                        <a:lnSpc>
                          <a:spcPct val="100000"/>
                        </a:lnSpc>
                        <a:spcBef>
                          <a:spcPts val="0"/>
                        </a:spcBef>
                        <a:spcAft>
                          <a:spcPts val="0"/>
                        </a:spcAft>
                        <a:buClr>
                          <a:srgbClr val="000000"/>
                        </a:buClr>
                        <a:buSzPts val="1400"/>
                        <a:buFont typeface="Arial"/>
                        <a:buNone/>
                      </a:pPr>
                      <a:r>
                        <a:rPr lang="en-US" sz="1000" b="1" u="none" strike="noStrike" cap="none">
                          <a:solidFill>
                            <a:srgbClr val="171616"/>
                          </a:solidFill>
                        </a:rPr>
                        <a:t>Trim size </a:t>
                      </a:r>
                      <a:endParaRPr sz="1000" b="1" u="none" strike="noStrike" cap="none">
                        <a:solidFill>
                          <a:srgbClr val="171616"/>
                        </a:solidFill>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300"/>
                        <a:buFont typeface="Arial"/>
                        <a:buNone/>
                      </a:pPr>
                      <a:r>
                        <a:rPr lang="en-US" sz="1000" b="0" i="0" u="none" strike="noStrike" cap="none">
                          <a:solidFill>
                            <a:srgbClr val="171616"/>
                          </a:solidFill>
                          <a:latin typeface="Arial"/>
                          <a:ea typeface="Arial"/>
                          <a:cs typeface="Arial"/>
                          <a:sym typeface="Arial"/>
                        </a:rPr>
                        <a:t>There are some standard trim sizes for children’s books, among them 8” x 10” and 7” x 10” in the U.S. (trim sizes will differ elsewhere). It is generally advisable to use trim size that is standard in the local context, for cost effective printing. Orientation can be considered too (portrait versus landscape). </a:t>
                      </a:r>
                      <a:endParaRPr sz="1000" u="none" strike="noStrike" cap="none">
                        <a:solidFill>
                          <a:srgbClr val="171616"/>
                        </a:solidFill>
                      </a:endParaRPr>
                    </a:p>
                  </a:txBody>
                  <a:tcPr marL="91450" marR="91450" marT="45725" marB="45725" anchor="ctr"/>
                </a:tc>
                <a:extLst>
                  <a:ext uri="{0D108BD9-81ED-4DB2-BD59-A6C34878D82A}">
                    <a16:rowId xmlns:a16="http://schemas.microsoft.com/office/drawing/2014/main" val="10000"/>
                  </a:ext>
                </a:extLst>
              </a:tr>
              <a:tr h="439225">
                <a:tc>
                  <a:txBody>
                    <a:bodyPr/>
                    <a:lstStyle/>
                    <a:p>
                      <a:pPr marL="0" marR="0" lvl="0" indent="0" algn="l" rtl="0">
                        <a:lnSpc>
                          <a:spcPct val="100000"/>
                        </a:lnSpc>
                        <a:spcBef>
                          <a:spcPts val="0"/>
                        </a:spcBef>
                        <a:spcAft>
                          <a:spcPts val="0"/>
                        </a:spcAft>
                        <a:buClr>
                          <a:srgbClr val="000000"/>
                        </a:buClr>
                        <a:buSzPts val="1400"/>
                        <a:buFont typeface="Arial"/>
                        <a:buNone/>
                      </a:pPr>
                      <a:r>
                        <a:rPr lang="en-US" sz="1000" b="1" u="none" strike="noStrike" cap="none">
                          <a:solidFill>
                            <a:srgbClr val="171616"/>
                          </a:solidFill>
                        </a:rPr>
                        <a:t>Number of pages </a:t>
                      </a:r>
                      <a:endParaRPr sz="1000" b="1" u="none" strike="noStrike" cap="none">
                        <a:solidFill>
                          <a:srgbClr val="171616"/>
                        </a:solidFill>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300"/>
                        <a:buFont typeface="Arial"/>
                        <a:buNone/>
                      </a:pPr>
                      <a:r>
                        <a:rPr lang="en-US" sz="1000" u="none" strike="noStrike" cap="none">
                          <a:solidFill>
                            <a:srgbClr val="171616"/>
                          </a:solidFill>
                        </a:rPr>
                        <a:t>The number of pages must be in a multiple of 4. Many children’s books are either 24 or 32 pages long. </a:t>
                      </a:r>
                      <a:endParaRPr sz="1000" u="none" strike="noStrike" cap="none">
                        <a:solidFill>
                          <a:srgbClr val="171616"/>
                        </a:solidFill>
                      </a:endParaRPr>
                    </a:p>
                  </a:txBody>
                  <a:tcPr marL="91450" marR="91450" marT="45725" marB="45725" anchor="ctr"/>
                </a:tc>
                <a:extLst>
                  <a:ext uri="{0D108BD9-81ED-4DB2-BD59-A6C34878D82A}">
                    <a16:rowId xmlns:a16="http://schemas.microsoft.com/office/drawing/2014/main" val="10001"/>
                  </a:ext>
                </a:extLst>
              </a:tr>
              <a:tr h="925900">
                <a:tc>
                  <a:txBody>
                    <a:bodyPr/>
                    <a:lstStyle/>
                    <a:p>
                      <a:pPr marL="0" marR="0" lvl="0" indent="0" algn="l" rtl="0">
                        <a:lnSpc>
                          <a:spcPct val="100000"/>
                        </a:lnSpc>
                        <a:spcBef>
                          <a:spcPts val="0"/>
                        </a:spcBef>
                        <a:spcAft>
                          <a:spcPts val="0"/>
                        </a:spcAft>
                        <a:buClr>
                          <a:srgbClr val="000000"/>
                        </a:buClr>
                        <a:buSzPts val="1400"/>
                        <a:buFont typeface="Arial"/>
                        <a:buNone/>
                      </a:pPr>
                      <a:r>
                        <a:rPr lang="en-US" sz="1000" b="1" u="none" strike="noStrike" cap="none">
                          <a:solidFill>
                            <a:srgbClr val="171616"/>
                          </a:solidFill>
                        </a:rPr>
                        <a:t>Number of words per pages </a:t>
                      </a:r>
                      <a:endParaRPr sz="1000" b="1" u="none" strike="noStrike" cap="none">
                        <a:solidFill>
                          <a:srgbClr val="171616"/>
                        </a:solidFill>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300"/>
                        <a:buFont typeface="Arial"/>
                        <a:buNone/>
                      </a:pPr>
                      <a:r>
                        <a:rPr lang="en-US" sz="1000" u="none" strike="noStrike" cap="none">
                          <a:solidFill>
                            <a:srgbClr val="171616"/>
                          </a:solidFill>
                        </a:rPr>
                        <a:t>If a manuscript is already written, the designer thinks about how much text will appear on each page, and how the text will break from one page to the next. In other instances, s/he may work with the writer to look at each page and determine the amount of text to be placed on it.</a:t>
                      </a:r>
                      <a:endParaRPr sz="1000" u="none" strike="noStrike" cap="none">
                        <a:solidFill>
                          <a:srgbClr val="171616"/>
                        </a:solidFill>
                      </a:endParaRPr>
                    </a:p>
                  </a:txBody>
                  <a:tcPr marL="91450" marR="91450" marT="45725" marB="45725" anchor="ctr"/>
                </a:tc>
                <a:extLst>
                  <a:ext uri="{0D108BD9-81ED-4DB2-BD59-A6C34878D82A}">
                    <a16:rowId xmlns:a16="http://schemas.microsoft.com/office/drawing/2014/main" val="10002"/>
                  </a:ext>
                </a:extLst>
              </a:tr>
              <a:tr h="489175">
                <a:tc>
                  <a:txBody>
                    <a:bodyPr/>
                    <a:lstStyle/>
                    <a:p>
                      <a:pPr marL="0" marR="0" lvl="0" indent="0" algn="l" rtl="0">
                        <a:lnSpc>
                          <a:spcPct val="100000"/>
                        </a:lnSpc>
                        <a:spcBef>
                          <a:spcPts val="0"/>
                        </a:spcBef>
                        <a:spcAft>
                          <a:spcPts val="0"/>
                        </a:spcAft>
                        <a:buClr>
                          <a:srgbClr val="000000"/>
                        </a:buClr>
                        <a:buSzPts val="1400"/>
                        <a:buFont typeface="Arial"/>
                        <a:buNone/>
                      </a:pPr>
                      <a:r>
                        <a:rPr lang="en-US" sz="1000" b="1" u="none" strike="noStrike" cap="none">
                          <a:solidFill>
                            <a:srgbClr val="171616"/>
                          </a:solidFill>
                        </a:rPr>
                        <a:t>Fonts </a:t>
                      </a:r>
                      <a:endParaRPr sz="1000" b="1" u="none" strike="noStrike" cap="none">
                        <a:solidFill>
                          <a:srgbClr val="171616"/>
                        </a:solidFill>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300"/>
                        <a:buFont typeface="Arial"/>
                        <a:buNone/>
                      </a:pPr>
                      <a:r>
                        <a:rPr lang="en-US" sz="1000" u="none" strike="noStrike" cap="none">
                          <a:solidFill>
                            <a:srgbClr val="171616"/>
                          </a:solidFill>
                        </a:rPr>
                        <a:t>For early readers, it is important to choose a font with regular letter forms. Research has shown that sans serif types work best for young readers.</a:t>
                      </a:r>
                      <a:endParaRPr sz="1000" u="none" strike="noStrike" cap="none">
                        <a:solidFill>
                          <a:srgbClr val="171616"/>
                        </a:solidFill>
                      </a:endParaRPr>
                    </a:p>
                  </a:txBody>
                  <a:tcPr marL="91450" marR="91450" marT="45725" marB="45725" anchor="ctr"/>
                </a:tc>
                <a:extLst>
                  <a:ext uri="{0D108BD9-81ED-4DB2-BD59-A6C34878D82A}">
                    <a16:rowId xmlns:a16="http://schemas.microsoft.com/office/drawing/2014/main" val="10003"/>
                  </a:ext>
                </a:extLst>
              </a:tr>
              <a:tr h="489175">
                <a:tc>
                  <a:txBody>
                    <a:bodyPr/>
                    <a:lstStyle/>
                    <a:p>
                      <a:pPr marL="0" marR="0" lvl="0" indent="0" algn="l" rtl="0">
                        <a:lnSpc>
                          <a:spcPct val="100000"/>
                        </a:lnSpc>
                        <a:spcBef>
                          <a:spcPts val="0"/>
                        </a:spcBef>
                        <a:spcAft>
                          <a:spcPts val="0"/>
                        </a:spcAft>
                        <a:buClr>
                          <a:srgbClr val="000000"/>
                        </a:buClr>
                        <a:buSzPts val="1400"/>
                        <a:buFont typeface="Arial"/>
                        <a:buNone/>
                      </a:pPr>
                      <a:r>
                        <a:rPr lang="en-US" sz="1000" b="1" u="none" strike="noStrike" cap="none">
                          <a:solidFill>
                            <a:srgbClr val="171616"/>
                          </a:solidFill>
                        </a:rPr>
                        <a:t>Color </a:t>
                      </a:r>
                      <a:endParaRPr sz="1000" b="1" u="none" strike="noStrike" cap="none">
                        <a:solidFill>
                          <a:srgbClr val="171616"/>
                        </a:solidFill>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300"/>
                        <a:buFont typeface="Arial"/>
                        <a:buNone/>
                      </a:pPr>
                      <a:r>
                        <a:rPr lang="en-US" sz="1000" u="none" strike="noStrike" cap="none">
                          <a:solidFill>
                            <a:srgbClr val="171616"/>
                          </a:solidFill>
                        </a:rPr>
                        <a:t>Generally, a black and white book is less expensive, but color adds interest and has been shown to motivate young readers. </a:t>
                      </a:r>
                      <a:endParaRPr sz="1000" u="none" strike="noStrike" cap="none">
                        <a:solidFill>
                          <a:srgbClr val="171616"/>
                        </a:solidFill>
                      </a:endParaRPr>
                    </a:p>
                  </a:txBody>
                  <a:tcPr marL="91450" marR="91450" marT="45725" marB="45725" anchor="ctr"/>
                </a:tc>
                <a:extLst>
                  <a:ext uri="{0D108BD9-81ED-4DB2-BD59-A6C34878D82A}">
                    <a16:rowId xmlns:a16="http://schemas.microsoft.com/office/drawing/2014/main" val="10004"/>
                  </a:ext>
                </a:extLst>
              </a:tr>
              <a:tr h="489175">
                <a:tc>
                  <a:txBody>
                    <a:bodyPr/>
                    <a:lstStyle/>
                    <a:p>
                      <a:pPr marL="0" marR="0" lvl="0" indent="0" algn="l" rtl="0">
                        <a:lnSpc>
                          <a:spcPct val="100000"/>
                        </a:lnSpc>
                        <a:spcBef>
                          <a:spcPts val="0"/>
                        </a:spcBef>
                        <a:spcAft>
                          <a:spcPts val="0"/>
                        </a:spcAft>
                        <a:buClr>
                          <a:srgbClr val="000000"/>
                        </a:buClr>
                        <a:buSzPts val="1400"/>
                        <a:buFont typeface="Arial"/>
                        <a:buNone/>
                      </a:pPr>
                      <a:r>
                        <a:rPr lang="en-US" sz="1000" b="1" u="none" strike="noStrike" cap="none">
                          <a:solidFill>
                            <a:srgbClr val="171616"/>
                          </a:solidFill>
                        </a:rPr>
                        <a:t>Illustration style </a:t>
                      </a:r>
                      <a:endParaRPr sz="1000" b="1" u="none" strike="noStrike" cap="none">
                        <a:solidFill>
                          <a:srgbClr val="171616"/>
                        </a:solidFill>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300"/>
                        <a:buFont typeface="Arial"/>
                        <a:buNone/>
                      </a:pPr>
                      <a:r>
                        <a:rPr lang="en-US" sz="1000" u="none" strike="noStrike" cap="none">
                          <a:solidFill>
                            <a:srgbClr val="171616"/>
                          </a:solidFill>
                        </a:rPr>
                        <a:t>The designer thinks about what illustrations will be best suited to the text. The minimum image resolution for both storybooks and story cards is 300 DPI.   </a:t>
                      </a:r>
                      <a:endParaRPr sz="1000" u="none" strike="noStrike" cap="none">
                        <a:solidFill>
                          <a:srgbClr val="171616"/>
                        </a:solidFill>
                      </a:endParaRPr>
                    </a:p>
                  </a:txBody>
                  <a:tcPr marL="91450" marR="91450" marT="45725" marB="45725" anchor="ctr"/>
                </a:tc>
                <a:extLst>
                  <a:ext uri="{0D108BD9-81ED-4DB2-BD59-A6C34878D82A}">
                    <a16:rowId xmlns:a16="http://schemas.microsoft.com/office/drawing/2014/main" val="10005"/>
                  </a:ext>
                </a:extLst>
              </a:tr>
            </a:tbl>
          </a:graphicData>
        </a:graphic>
      </p:graphicFrame>
      <p:sp>
        <p:nvSpPr>
          <p:cNvPr id="374" name="Google Shape;374;p139"/>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800"/>
              <a:buFont typeface="Arial"/>
              <a:buNone/>
            </a:pPr>
            <a:fld id="{00000000-1234-1234-1234-123412341234}" type="slidenum">
              <a:rPr lang="en-US" sz="800" b="0" i="0" u="none" strike="noStrike" cap="none">
                <a:solidFill>
                  <a:schemeClr val="dk1"/>
                </a:solidFill>
                <a:latin typeface="Arial"/>
                <a:ea typeface="Arial"/>
                <a:cs typeface="Arial"/>
                <a:sym typeface="Arial"/>
              </a:rPr>
              <a:t>40</a:t>
            </a:fld>
            <a:endParaRPr sz="800" b="0" i="0" u="none" strike="noStrike" cap="none">
              <a:solidFill>
                <a:schemeClr val="dk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140"/>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chemeClr val="lt1"/>
              </a:buClr>
              <a:buSzPts val="3200"/>
              <a:buFont typeface="Arial"/>
              <a:buNone/>
            </a:pPr>
            <a:r>
              <a:rPr lang="en-US" sz="3200" b="1" i="0" u="none" strike="noStrike" cap="none">
                <a:solidFill>
                  <a:schemeClr val="lt1"/>
                </a:solidFill>
                <a:latin typeface="Arial"/>
                <a:ea typeface="Arial"/>
                <a:cs typeface="Arial"/>
                <a:sym typeface="Arial"/>
              </a:rPr>
              <a:t>Storyboard</a:t>
            </a:r>
            <a:endParaRPr/>
          </a:p>
        </p:txBody>
      </p:sp>
      <p:pic>
        <p:nvPicPr>
          <p:cNvPr id="380" name="Google Shape;380;p140" descr="Someone drawing a storyboard."/>
          <p:cNvPicPr preferRelativeResize="0"/>
          <p:nvPr/>
        </p:nvPicPr>
        <p:blipFill rotWithShape="1">
          <a:blip r:embed="rId3">
            <a:alphaModFix/>
          </a:blip>
          <a:srcRect/>
          <a:stretch/>
        </p:blipFill>
        <p:spPr>
          <a:xfrm>
            <a:off x="1324155" y="1353671"/>
            <a:ext cx="5383230" cy="3598969"/>
          </a:xfrm>
          <a:prstGeom prst="rect">
            <a:avLst/>
          </a:prstGeom>
          <a:noFill/>
          <a:ln>
            <a:noFill/>
          </a:ln>
        </p:spPr>
      </p:pic>
      <p:sp>
        <p:nvSpPr>
          <p:cNvPr id="381" name="Google Shape;381;p140"/>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800"/>
              <a:buFont typeface="Arial"/>
              <a:buNone/>
            </a:pPr>
            <a:fld id="{00000000-1234-1234-1234-123412341234}" type="slidenum">
              <a:rPr lang="en-US" sz="800" b="0" i="0" u="none" strike="noStrike" cap="none">
                <a:solidFill>
                  <a:schemeClr val="lt1"/>
                </a:solidFill>
                <a:latin typeface="Arial"/>
                <a:ea typeface="Arial"/>
                <a:cs typeface="Arial"/>
                <a:sym typeface="Arial"/>
              </a:rPr>
              <a:t>41</a:t>
            </a:fld>
            <a:endParaRPr sz="800" b="0" i="0" u="none" strike="noStrike" cap="none">
              <a:solidFill>
                <a:schemeClr val="lt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141"/>
          <p:cNvSpPr txBox="1">
            <a:spLocks noGrp="1"/>
          </p:cNvSpPr>
          <p:nvPr>
            <p:ph type="title"/>
          </p:nvPr>
        </p:nvSpPr>
        <p:spPr>
          <a:xfrm>
            <a:off x="564642" y="165626"/>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1565E"/>
              </a:buClr>
              <a:buSzPts val="3200"/>
              <a:buFont typeface="Arial"/>
              <a:buNone/>
            </a:pPr>
            <a:r>
              <a:rPr lang="en-US" sz="3200" b="1" i="0" u="none" strike="noStrike" cap="none">
                <a:solidFill>
                  <a:srgbClr val="21565E"/>
                </a:solidFill>
                <a:latin typeface="Arial"/>
                <a:ea typeface="Arial"/>
                <a:cs typeface="Arial"/>
                <a:sym typeface="Arial"/>
              </a:rPr>
              <a:t>Decodable and Leveled Readers: Specifications</a:t>
            </a:r>
            <a:endParaRPr/>
          </a:p>
        </p:txBody>
      </p:sp>
      <p:graphicFrame>
        <p:nvGraphicFramePr>
          <p:cNvPr id="387" name="Google Shape;387;p141"/>
          <p:cNvGraphicFramePr/>
          <p:nvPr/>
        </p:nvGraphicFramePr>
        <p:xfrm>
          <a:off x="628650" y="1465636"/>
          <a:ext cx="3000000" cy="3000000"/>
        </p:xfrm>
        <a:graphic>
          <a:graphicData uri="http://schemas.openxmlformats.org/drawingml/2006/table">
            <a:tbl>
              <a:tblPr firstRow="1" bandRow="1">
                <a:noFill/>
                <a:tableStyleId>{294088C0-E2A7-4E98-98A8-ECCFE3435895}</a:tableStyleId>
              </a:tblPr>
              <a:tblGrid>
                <a:gridCol w="1280825">
                  <a:extLst>
                    <a:ext uri="{9D8B030D-6E8A-4147-A177-3AD203B41FA5}">
                      <a16:colId xmlns:a16="http://schemas.microsoft.com/office/drawing/2014/main" val="20000"/>
                    </a:ext>
                  </a:extLst>
                </a:gridCol>
                <a:gridCol w="6607000">
                  <a:extLst>
                    <a:ext uri="{9D8B030D-6E8A-4147-A177-3AD203B41FA5}">
                      <a16:colId xmlns:a16="http://schemas.microsoft.com/office/drawing/2014/main" val="20001"/>
                    </a:ext>
                  </a:extLst>
                </a:gridCol>
              </a:tblGrid>
              <a:tr h="827325">
                <a:tc>
                  <a:txBody>
                    <a:bodyPr/>
                    <a:lstStyle/>
                    <a:p>
                      <a:pPr marL="0" marR="0" lvl="0" indent="0" algn="l" rtl="0">
                        <a:lnSpc>
                          <a:spcPct val="100000"/>
                        </a:lnSpc>
                        <a:spcBef>
                          <a:spcPts val="0"/>
                        </a:spcBef>
                        <a:spcAft>
                          <a:spcPts val="0"/>
                        </a:spcAft>
                        <a:buClr>
                          <a:srgbClr val="000000"/>
                        </a:buClr>
                        <a:buSzPts val="1200"/>
                        <a:buFont typeface="Arial"/>
                        <a:buNone/>
                      </a:pPr>
                      <a:r>
                        <a:rPr lang="en-US" sz="1000" b="1" u="none" strike="noStrike" cap="none">
                          <a:solidFill>
                            <a:srgbClr val="171616"/>
                          </a:solidFill>
                        </a:rPr>
                        <a:t>Fonts </a:t>
                      </a:r>
                      <a:endParaRPr sz="1000" b="1" u="none" strike="noStrike" cap="none">
                        <a:solidFill>
                          <a:srgbClr val="171616"/>
                        </a:solidFill>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200"/>
                        <a:buFont typeface="Arial"/>
                        <a:buNone/>
                      </a:pPr>
                      <a:r>
                        <a:rPr lang="en-US" sz="1000" b="0" u="none" strike="noStrike" cap="none">
                          <a:solidFill>
                            <a:srgbClr val="171616"/>
                          </a:solidFill>
                        </a:rPr>
                        <a:t>Use a sans serif font, like Andika. Font size differs depending on Grade level, but generally use around 28-30 pts for Grade 1, and 24-26 pts for Grade 3 (for English/Latin script).  </a:t>
                      </a:r>
                      <a:endParaRPr sz="1000" b="0" u="none" strike="noStrike" cap="none">
                        <a:solidFill>
                          <a:srgbClr val="171616"/>
                        </a:solidFill>
                      </a:endParaRPr>
                    </a:p>
                    <a:p>
                      <a:pPr marL="0" marR="0" lvl="0" indent="0" algn="l" rtl="0">
                        <a:lnSpc>
                          <a:spcPct val="100000"/>
                        </a:lnSpc>
                        <a:spcBef>
                          <a:spcPts val="0"/>
                        </a:spcBef>
                        <a:spcAft>
                          <a:spcPts val="0"/>
                        </a:spcAft>
                        <a:buClr>
                          <a:srgbClr val="000000"/>
                        </a:buClr>
                        <a:buSzPts val="1200"/>
                        <a:buFont typeface="Arial"/>
                        <a:buNone/>
                      </a:pPr>
                      <a:endParaRPr sz="1000" b="0" u="none" strike="noStrike" cap="none">
                        <a:solidFill>
                          <a:srgbClr val="171616"/>
                        </a:solidFill>
                      </a:endParaRPr>
                    </a:p>
                    <a:p>
                      <a:pPr marL="0" marR="0" lvl="0" indent="0" algn="l" rtl="0">
                        <a:lnSpc>
                          <a:spcPct val="100000"/>
                        </a:lnSpc>
                        <a:spcBef>
                          <a:spcPts val="0"/>
                        </a:spcBef>
                        <a:spcAft>
                          <a:spcPts val="0"/>
                        </a:spcAft>
                        <a:buClr>
                          <a:srgbClr val="000000"/>
                        </a:buClr>
                        <a:buSzPts val="2000"/>
                        <a:buFont typeface="Arial"/>
                        <a:buNone/>
                      </a:pPr>
                      <a:r>
                        <a:rPr lang="en-US" sz="1600" b="1" u="none" strike="noStrike" cap="none">
                          <a:solidFill>
                            <a:srgbClr val="171616"/>
                          </a:solidFill>
                          <a:latin typeface="Arial"/>
                          <a:ea typeface="Arial"/>
                          <a:cs typeface="Arial"/>
                          <a:sym typeface="Arial"/>
                        </a:rPr>
                        <a:t>A b c d e f</a:t>
                      </a:r>
                      <a:endParaRPr sz="1600" b="1" u="none" strike="noStrike" cap="none">
                        <a:solidFill>
                          <a:srgbClr val="171616"/>
                        </a:solidFill>
                        <a:latin typeface="Arial"/>
                        <a:ea typeface="Arial"/>
                        <a:cs typeface="Arial"/>
                        <a:sym typeface="Arial"/>
                      </a:endParaRPr>
                    </a:p>
                  </a:txBody>
                  <a:tcPr marL="91450" marR="91450" marT="45725" marB="45725" anchor="ctr"/>
                </a:tc>
                <a:extLst>
                  <a:ext uri="{0D108BD9-81ED-4DB2-BD59-A6C34878D82A}">
                    <a16:rowId xmlns:a16="http://schemas.microsoft.com/office/drawing/2014/main" val="10000"/>
                  </a:ext>
                </a:extLst>
              </a:tr>
              <a:tr h="432650">
                <a:tc>
                  <a:txBody>
                    <a:bodyPr/>
                    <a:lstStyle/>
                    <a:p>
                      <a:pPr marL="0" marR="0" lvl="0" indent="0" algn="l" rtl="0">
                        <a:lnSpc>
                          <a:spcPct val="100000"/>
                        </a:lnSpc>
                        <a:spcBef>
                          <a:spcPts val="0"/>
                        </a:spcBef>
                        <a:spcAft>
                          <a:spcPts val="0"/>
                        </a:spcAft>
                        <a:buClr>
                          <a:srgbClr val="000000"/>
                        </a:buClr>
                        <a:buSzPts val="1200"/>
                        <a:buFont typeface="Arial"/>
                        <a:buNone/>
                      </a:pPr>
                      <a:r>
                        <a:rPr lang="en-US" sz="1000" b="1" u="none" strike="noStrike" cap="none">
                          <a:solidFill>
                            <a:srgbClr val="171616"/>
                          </a:solidFill>
                        </a:rPr>
                        <a:t>Sentence length</a:t>
                      </a:r>
                      <a:endParaRPr sz="1000" b="1" u="none" strike="noStrike" cap="none">
                        <a:solidFill>
                          <a:srgbClr val="171616"/>
                        </a:solidFill>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200"/>
                        <a:buFont typeface="Arial"/>
                        <a:buNone/>
                      </a:pPr>
                      <a:r>
                        <a:rPr lang="en-US" sz="1000" u="none" strike="noStrike" cap="none">
                          <a:solidFill>
                            <a:srgbClr val="171616"/>
                          </a:solidFill>
                        </a:rPr>
                        <a:t>Sentences in both leveled and decodable readers should be fairly short. For leveled readers, sentence length increase as the reader moves up in levels.</a:t>
                      </a:r>
                      <a:endParaRPr sz="1000" u="none" strike="noStrike" cap="none">
                        <a:solidFill>
                          <a:srgbClr val="171616"/>
                        </a:solidFill>
                      </a:endParaRPr>
                    </a:p>
                  </a:txBody>
                  <a:tcPr marL="91450" marR="91450" marT="45725" marB="45725" anchor="ctr"/>
                </a:tc>
                <a:extLst>
                  <a:ext uri="{0D108BD9-81ED-4DB2-BD59-A6C34878D82A}">
                    <a16:rowId xmlns:a16="http://schemas.microsoft.com/office/drawing/2014/main" val="10001"/>
                  </a:ext>
                </a:extLst>
              </a:tr>
              <a:tr h="432650">
                <a:tc>
                  <a:txBody>
                    <a:bodyPr/>
                    <a:lstStyle/>
                    <a:p>
                      <a:pPr marL="0" marR="0" lvl="0" indent="0" algn="l" rtl="0">
                        <a:lnSpc>
                          <a:spcPct val="100000"/>
                        </a:lnSpc>
                        <a:spcBef>
                          <a:spcPts val="0"/>
                        </a:spcBef>
                        <a:spcAft>
                          <a:spcPts val="0"/>
                        </a:spcAft>
                        <a:buClr>
                          <a:srgbClr val="000000"/>
                        </a:buClr>
                        <a:buSzPts val="1200"/>
                        <a:buFont typeface="Arial"/>
                        <a:buNone/>
                      </a:pPr>
                      <a:r>
                        <a:rPr lang="en-US" sz="1000" b="1" u="none" strike="noStrike" cap="none">
                          <a:solidFill>
                            <a:srgbClr val="171616"/>
                          </a:solidFill>
                        </a:rPr>
                        <a:t>Number of pages </a:t>
                      </a:r>
                      <a:endParaRPr sz="1000" b="1" u="none" strike="noStrike" cap="none">
                        <a:solidFill>
                          <a:srgbClr val="171616"/>
                        </a:solidFill>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200"/>
                        <a:buFont typeface="Arial"/>
                        <a:buNone/>
                      </a:pPr>
                      <a:r>
                        <a:rPr lang="en-US" sz="1000" u="none" strike="noStrike" cap="none">
                          <a:solidFill>
                            <a:srgbClr val="171616"/>
                          </a:solidFill>
                        </a:rPr>
                        <a:t>Decodable Readers tend to be short, between 12-16 pages in length. </a:t>
                      </a:r>
                      <a:endParaRPr sz="1000" u="none" strike="noStrike" cap="none">
                        <a:solidFill>
                          <a:srgbClr val="171616"/>
                        </a:solidFill>
                      </a:endParaRPr>
                    </a:p>
                  </a:txBody>
                  <a:tcPr marL="91450" marR="91450" marT="45725" marB="45725" anchor="ctr"/>
                </a:tc>
                <a:extLst>
                  <a:ext uri="{0D108BD9-81ED-4DB2-BD59-A6C34878D82A}">
                    <a16:rowId xmlns:a16="http://schemas.microsoft.com/office/drawing/2014/main" val="10002"/>
                  </a:ext>
                </a:extLst>
              </a:tr>
              <a:tr h="390725">
                <a:tc>
                  <a:txBody>
                    <a:bodyPr/>
                    <a:lstStyle/>
                    <a:p>
                      <a:pPr marL="0" marR="0" lvl="0" indent="0" algn="l" rtl="0">
                        <a:lnSpc>
                          <a:spcPct val="100000"/>
                        </a:lnSpc>
                        <a:spcBef>
                          <a:spcPts val="0"/>
                        </a:spcBef>
                        <a:spcAft>
                          <a:spcPts val="0"/>
                        </a:spcAft>
                        <a:buClr>
                          <a:srgbClr val="000000"/>
                        </a:buClr>
                        <a:buSzPts val="1200"/>
                        <a:buFont typeface="Arial"/>
                        <a:buNone/>
                      </a:pPr>
                      <a:r>
                        <a:rPr lang="en-US" sz="1000" b="1" u="none" strike="noStrike" cap="none">
                          <a:solidFill>
                            <a:srgbClr val="171616"/>
                          </a:solidFill>
                        </a:rPr>
                        <a:t>Color </a:t>
                      </a:r>
                      <a:endParaRPr sz="1000" b="1" u="none" strike="noStrike" cap="none">
                        <a:solidFill>
                          <a:srgbClr val="171616"/>
                        </a:solidFill>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200"/>
                        <a:buFont typeface="Arial"/>
                        <a:buNone/>
                      </a:pPr>
                      <a:r>
                        <a:rPr lang="en-US" sz="1000" u="none" strike="noStrike" cap="none">
                          <a:solidFill>
                            <a:srgbClr val="171616"/>
                          </a:solidFill>
                        </a:rPr>
                        <a:t>Do not use too much color on the page, especially behind text, as it could distract a young reader. </a:t>
                      </a:r>
                      <a:endParaRPr sz="1000" u="none" strike="noStrike" cap="none">
                        <a:solidFill>
                          <a:srgbClr val="171616"/>
                        </a:solidFill>
                      </a:endParaRPr>
                    </a:p>
                  </a:txBody>
                  <a:tcPr marL="91450" marR="91450" marT="45725" marB="45725" anchor="ctr"/>
                </a:tc>
                <a:extLst>
                  <a:ext uri="{0D108BD9-81ED-4DB2-BD59-A6C34878D82A}">
                    <a16:rowId xmlns:a16="http://schemas.microsoft.com/office/drawing/2014/main" val="10003"/>
                  </a:ext>
                </a:extLst>
              </a:tr>
              <a:tr h="524425">
                <a:tc>
                  <a:txBody>
                    <a:bodyPr/>
                    <a:lstStyle/>
                    <a:p>
                      <a:pPr marL="0" marR="0" lvl="0" indent="0" algn="l" rtl="0">
                        <a:lnSpc>
                          <a:spcPct val="100000"/>
                        </a:lnSpc>
                        <a:spcBef>
                          <a:spcPts val="0"/>
                        </a:spcBef>
                        <a:spcAft>
                          <a:spcPts val="0"/>
                        </a:spcAft>
                        <a:buClr>
                          <a:srgbClr val="000000"/>
                        </a:buClr>
                        <a:buSzPts val="1200"/>
                        <a:buFont typeface="Arial"/>
                        <a:buNone/>
                      </a:pPr>
                      <a:r>
                        <a:rPr lang="en-US" sz="1000" b="1" u="none" strike="noStrike" cap="none">
                          <a:solidFill>
                            <a:srgbClr val="171616"/>
                          </a:solidFill>
                        </a:rPr>
                        <a:t>Illustrations </a:t>
                      </a:r>
                      <a:endParaRPr sz="1000" b="1" u="none" strike="noStrike" cap="none">
                        <a:solidFill>
                          <a:srgbClr val="171616"/>
                        </a:solidFill>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200"/>
                        <a:buFont typeface="Arial"/>
                        <a:buNone/>
                      </a:pPr>
                      <a:r>
                        <a:rPr lang="en-US" sz="1000" u="none" strike="noStrike" cap="none">
                          <a:solidFill>
                            <a:srgbClr val="171616"/>
                          </a:solidFill>
                        </a:rPr>
                        <a:t>Decodable Readers have few illustrations, as they are designed so that the student must rely only on their decoding skills to read, rather than guessing through context. </a:t>
                      </a:r>
                      <a:endParaRPr sz="1000" u="none" strike="noStrike" cap="none">
                        <a:solidFill>
                          <a:srgbClr val="171616"/>
                        </a:solidFill>
                      </a:endParaRPr>
                    </a:p>
                  </a:txBody>
                  <a:tcPr marL="91450" marR="91450" marT="45725" marB="45725" anchor="ctr"/>
                </a:tc>
                <a:extLst>
                  <a:ext uri="{0D108BD9-81ED-4DB2-BD59-A6C34878D82A}">
                    <a16:rowId xmlns:a16="http://schemas.microsoft.com/office/drawing/2014/main" val="10004"/>
                  </a:ext>
                </a:extLst>
              </a:tr>
              <a:tr h="681550">
                <a:tc>
                  <a:txBody>
                    <a:bodyPr/>
                    <a:lstStyle/>
                    <a:p>
                      <a:pPr marL="0" marR="0" lvl="0" indent="0" algn="l" rtl="0">
                        <a:lnSpc>
                          <a:spcPct val="100000"/>
                        </a:lnSpc>
                        <a:spcBef>
                          <a:spcPts val="0"/>
                        </a:spcBef>
                        <a:spcAft>
                          <a:spcPts val="0"/>
                        </a:spcAft>
                        <a:buClr>
                          <a:srgbClr val="000000"/>
                        </a:buClr>
                        <a:buSzPts val="1200"/>
                        <a:buFont typeface="Arial"/>
                        <a:buNone/>
                      </a:pPr>
                      <a:r>
                        <a:rPr lang="en-US" sz="1000" b="1" u="none" strike="noStrike" cap="none">
                          <a:solidFill>
                            <a:srgbClr val="171616"/>
                          </a:solidFill>
                        </a:rPr>
                        <a:t>Spacing </a:t>
                      </a:r>
                      <a:endParaRPr sz="1000" b="1" u="none" strike="noStrike" cap="none">
                        <a:solidFill>
                          <a:srgbClr val="171616"/>
                        </a:solidFill>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200"/>
                        <a:buFont typeface="Arial"/>
                        <a:buNone/>
                      </a:pPr>
                      <a:r>
                        <a:rPr lang="en-US" sz="1000" u="none" strike="noStrike" cap="none">
                          <a:solidFill>
                            <a:srgbClr val="171616"/>
                          </a:solidFill>
                        </a:rPr>
                        <a:t>Space around letters and words, between lines as well as the space below titles and around illustrations should be carefully considered. Each paragraph should be separated by four lines, and six line spaces should separate headings/titles from the body of the text. Text should not be justified. </a:t>
                      </a:r>
                      <a:endParaRPr sz="1000" u="none" strike="noStrike" cap="none">
                        <a:solidFill>
                          <a:srgbClr val="171616"/>
                        </a:solidFill>
                      </a:endParaRPr>
                    </a:p>
                  </a:txBody>
                  <a:tcPr marL="91450" marR="91450" marT="45725" marB="45725" anchor="ctr"/>
                </a:tc>
                <a:extLst>
                  <a:ext uri="{0D108BD9-81ED-4DB2-BD59-A6C34878D82A}">
                    <a16:rowId xmlns:a16="http://schemas.microsoft.com/office/drawing/2014/main" val="10005"/>
                  </a:ext>
                </a:extLst>
              </a:tr>
            </a:tbl>
          </a:graphicData>
        </a:graphic>
      </p:graphicFrame>
      <p:sp>
        <p:nvSpPr>
          <p:cNvPr id="388" name="Google Shape;388;p141"/>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800"/>
              <a:buFont typeface="Arial"/>
              <a:buNone/>
            </a:pPr>
            <a:fld id="{00000000-1234-1234-1234-123412341234}" type="slidenum">
              <a:rPr lang="en-US" sz="800" b="0" i="0" u="none" strike="noStrike" cap="none">
                <a:solidFill>
                  <a:schemeClr val="dk1"/>
                </a:solidFill>
                <a:latin typeface="Arial"/>
                <a:ea typeface="Arial"/>
                <a:cs typeface="Arial"/>
                <a:sym typeface="Arial"/>
              </a:rPr>
              <a:t>42</a:t>
            </a:fld>
            <a:endParaRPr sz="800" b="0" i="0" u="none" strike="noStrike" cap="none">
              <a:solidFill>
                <a:schemeClr val="dk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142"/>
          <p:cNvSpPr txBox="1">
            <a:spLocks noGrp="1"/>
          </p:cNvSpPr>
          <p:nvPr>
            <p:ph type="title"/>
          </p:nvPr>
        </p:nvSpPr>
        <p:spPr>
          <a:xfrm>
            <a:off x="555498" y="219775"/>
            <a:ext cx="7886700" cy="914082"/>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chemeClr val="lt1"/>
              </a:buClr>
              <a:buSzPts val="3200"/>
              <a:buFont typeface="Arial"/>
              <a:buNone/>
            </a:pPr>
            <a:r>
              <a:rPr lang="en-US" sz="3200" b="1" i="0" u="none" strike="noStrike" cap="none">
                <a:solidFill>
                  <a:schemeClr val="lt1"/>
                </a:solidFill>
                <a:latin typeface="Arial"/>
                <a:ea typeface="Arial"/>
                <a:cs typeface="Arial"/>
                <a:sym typeface="Arial"/>
              </a:rPr>
              <a:t>Example of a Pupil Book</a:t>
            </a:r>
            <a:endParaRPr/>
          </a:p>
        </p:txBody>
      </p:sp>
      <p:pic>
        <p:nvPicPr>
          <p:cNvPr id="394" name="Google Shape;394;p142" descr="A page design of a pupil book developed as part of the Nigeria Reading and Access Research Activity. The lesson fits in a symmetrical facing-page spread. Information in header is isolated in different color block. Main sections of the lesson are easy to identify. Design elements are applied consistently throughout the entire book."/>
          <p:cNvPicPr preferRelativeResize="0">
            <a:picLocks noGrp="1"/>
          </p:cNvPicPr>
          <p:nvPr>
            <p:ph type="body" idx="1"/>
          </p:nvPr>
        </p:nvPicPr>
        <p:blipFill rotWithShape="1">
          <a:blip r:embed="rId3">
            <a:alphaModFix/>
          </a:blip>
          <a:srcRect t="1800"/>
          <a:stretch/>
        </p:blipFill>
        <p:spPr>
          <a:xfrm>
            <a:off x="1201271" y="1370013"/>
            <a:ext cx="6069171" cy="3668696"/>
          </a:xfrm>
          <a:prstGeom prst="rect">
            <a:avLst/>
          </a:prstGeom>
          <a:noFill/>
          <a:ln>
            <a:noFill/>
          </a:ln>
        </p:spPr>
      </p:pic>
      <p:sp>
        <p:nvSpPr>
          <p:cNvPr id="395" name="Google Shape;395;p142"/>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800"/>
              <a:buFont typeface="Arial"/>
              <a:buNone/>
            </a:pPr>
            <a:fld id="{00000000-1234-1234-1234-123412341234}" type="slidenum">
              <a:rPr lang="en-US" sz="800" b="0" i="0" u="none" strike="noStrike" cap="none">
                <a:solidFill>
                  <a:schemeClr val="lt1"/>
                </a:solidFill>
                <a:latin typeface="Arial"/>
                <a:ea typeface="Arial"/>
                <a:cs typeface="Arial"/>
                <a:sym typeface="Arial"/>
              </a:rPr>
              <a:t>43</a:t>
            </a:fld>
            <a:endParaRPr sz="800" b="0" i="0" u="none" strike="noStrike" cap="none">
              <a:solidFill>
                <a:schemeClr val="lt1"/>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143"/>
          <p:cNvSpPr txBox="1">
            <a:spLocks noGrp="1"/>
          </p:cNvSpPr>
          <p:nvPr>
            <p:ph type="title"/>
          </p:nvPr>
        </p:nvSpPr>
        <p:spPr>
          <a:xfrm>
            <a:off x="628650" y="229813"/>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Arial"/>
              <a:buNone/>
            </a:pPr>
            <a:r>
              <a:rPr lang="en-US" sz="3200" b="1">
                <a:solidFill>
                  <a:schemeClr val="lt1"/>
                </a:solidFill>
                <a:latin typeface="Arial"/>
                <a:ea typeface="Arial"/>
                <a:cs typeface="Arial"/>
                <a:sym typeface="Arial"/>
              </a:rPr>
              <a:t>Activity 5.1 – Evaluating Graphic Design Elements</a:t>
            </a:r>
            <a:endParaRPr/>
          </a:p>
        </p:txBody>
      </p:sp>
      <p:pic>
        <p:nvPicPr>
          <p:cNvPr id="401" name="Google Shape;401;p14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40664" y="1366101"/>
            <a:ext cx="7370064" cy="3474434"/>
          </a:xfrm>
          <a:prstGeom prst="rect">
            <a:avLst/>
          </a:prstGeom>
          <a:noFill/>
          <a:ln>
            <a:noFill/>
          </a:ln>
        </p:spPr>
      </p:pic>
      <p:sp>
        <p:nvSpPr>
          <p:cNvPr id="402" name="Google Shape;402;p143"/>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800"/>
              <a:buFont typeface="Arial"/>
              <a:buNone/>
            </a:pPr>
            <a:fld id="{00000000-1234-1234-1234-123412341234}" type="slidenum">
              <a:rPr lang="en-US" sz="800" b="0" i="0" u="none" strike="noStrike" cap="none">
                <a:solidFill>
                  <a:schemeClr val="lt1"/>
                </a:solidFill>
                <a:latin typeface="Arial"/>
                <a:ea typeface="Arial"/>
                <a:cs typeface="Arial"/>
                <a:sym typeface="Arial"/>
              </a:rPr>
              <a:t>44</a:t>
            </a:fld>
            <a:endParaRPr sz="800" b="0" i="0" u="none" strike="noStrike" cap="none">
              <a:solidFill>
                <a:schemeClr val="lt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144"/>
          <p:cNvSpPr txBox="1">
            <a:spLocks noGrp="1"/>
          </p:cNvSpPr>
          <p:nvPr>
            <p:ph type="title"/>
          </p:nvPr>
        </p:nvSpPr>
        <p:spPr>
          <a:xfrm>
            <a:off x="603936" y="164638"/>
            <a:ext cx="8291232"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1565E"/>
              </a:buClr>
              <a:buSzPts val="3200"/>
              <a:buFont typeface="Arial"/>
              <a:buNone/>
            </a:pPr>
            <a:r>
              <a:rPr lang="en-US" sz="3200" b="1" i="0" u="none" strike="noStrike" cap="none">
                <a:solidFill>
                  <a:srgbClr val="21565E"/>
                </a:solidFill>
                <a:latin typeface="Arial"/>
                <a:ea typeface="Arial"/>
                <a:cs typeface="Arial"/>
                <a:sym typeface="Arial"/>
              </a:rPr>
              <a:t>Activity 5.1 – Evaluating Graphic Design Elements (2)</a:t>
            </a:r>
            <a:endParaRPr/>
          </a:p>
        </p:txBody>
      </p:sp>
      <p:sp>
        <p:nvSpPr>
          <p:cNvPr id="408" name="Google Shape;408;p144"/>
          <p:cNvSpPr txBox="1">
            <a:spLocks noGrp="1"/>
          </p:cNvSpPr>
          <p:nvPr>
            <p:ph type="body" idx="1"/>
          </p:nvPr>
        </p:nvSpPr>
        <p:spPr>
          <a:xfrm>
            <a:off x="628650" y="1370013"/>
            <a:ext cx="7886700" cy="333281"/>
          </a:xfrm>
          <a:prstGeom prst="rect">
            <a:avLst/>
          </a:prstGeom>
          <a:noFill/>
          <a:ln>
            <a:noFill/>
          </a:ln>
        </p:spPr>
        <p:txBody>
          <a:bodyPr spcFirstLastPara="1" wrap="square" lIns="91425" tIns="45700" rIns="91425" bIns="45700" anchor="t" anchorCtr="0">
            <a:normAutofit fontScale="55000" lnSpcReduction="20000"/>
          </a:bodyPr>
          <a:lstStyle/>
          <a:p>
            <a:pPr marL="0" lvl="0" indent="0" algn="l" rtl="0">
              <a:lnSpc>
                <a:spcPct val="118000"/>
              </a:lnSpc>
              <a:spcBef>
                <a:spcPts val="0"/>
              </a:spcBef>
              <a:spcAft>
                <a:spcPts val="0"/>
              </a:spcAft>
              <a:buClr>
                <a:srgbClr val="171616"/>
              </a:buClr>
              <a:buSzPct val="100000"/>
              <a:buNone/>
            </a:pPr>
            <a:r>
              <a:rPr lang="en-US" sz="2800" b="0" i="0" u="none" strike="noStrike" cap="none">
                <a:solidFill>
                  <a:srgbClr val="171616"/>
                </a:solidFill>
                <a:latin typeface="Arial"/>
                <a:ea typeface="Arial"/>
                <a:cs typeface="Arial"/>
                <a:sym typeface="Arial"/>
              </a:rPr>
              <a:t>Read 1 or 2 books and evaluate how the design supports different levels of readers.</a:t>
            </a:r>
            <a:endParaRPr sz="2000" b="0" i="0" u="none" strike="noStrike" cap="none">
              <a:solidFill>
                <a:srgbClr val="171616"/>
              </a:solidFill>
              <a:latin typeface="Arial"/>
              <a:ea typeface="Arial"/>
              <a:cs typeface="Arial"/>
              <a:sym typeface="Arial"/>
            </a:endParaRPr>
          </a:p>
        </p:txBody>
      </p:sp>
      <p:graphicFrame>
        <p:nvGraphicFramePr>
          <p:cNvPr id="409" name="Google Shape;409;p144"/>
          <p:cNvGraphicFramePr/>
          <p:nvPr/>
        </p:nvGraphicFramePr>
        <p:xfrm>
          <a:off x="206189" y="1840754"/>
          <a:ext cx="3000000" cy="3000000"/>
        </p:xfrm>
        <a:graphic>
          <a:graphicData uri="http://schemas.openxmlformats.org/drawingml/2006/table">
            <a:tbl>
              <a:tblPr firstRow="1" bandRow="1">
                <a:noFill/>
                <a:tableStyleId>{E5C2FF95-029D-4F5C-BFDC-B12B861C393F}</a:tableStyleId>
              </a:tblPr>
              <a:tblGrid>
                <a:gridCol w="1933325">
                  <a:extLst>
                    <a:ext uri="{9D8B030D-6E8A-4147-A177-3AD203B41FA5}">
                      <a16:colId xmlns:a16="http://schemas.microsoft.com/office/drawing/2014/main" val="20000"/>
                    </a:ext>
                  </a:extLst>
                </a:gridCol>
                <a:gridCol w="2464750">
                  <a:extLst>
                    <a:ext uri="{9D8B030D-6E8A-4147-A177-3AD203B41FA5}">
                      <a16:colId xmlns:a16="http://schemas.microsoft.com/office/drawing/2014/main" val="20001"/>
                    </a:ext>
                  </a:extLst>
                </a:gridCol>
                <a:gridCol w="2153225">
                  <a:extLst>
                    <a:ext uri="{9D8B030D-6E8A-4147-A177-3AD203B41FA5}">
                      <a16:colId xmlns:a16="http://schemas.microsoft.com/office/drawing/2014/main" val="20002"/>
                    </a:ext>
                  </a:extLst>
                </a:gridCol>
                <a:gridCol w="2162400">
                  <a:extLst>
                    <a:ext uri="{9D8B030D-6E8A-4147-A177-3AD203B41FA5}">
                      <a16:colId xmlns:a16="http://schemas.microsoft.com/office/drawing/2014/main" val="20003"/>
                    </a:ext>
                  </a:extLst>
                </a:gridCol>
              </a:tblGrid>
              <a:tr h="418350">
                <a:tc>
                  <a:txBody>
                    <a:bodyPr/>
                    <a:lstStyle/>
                    <a:p>
                      <a:pPr marL="0" marR="0" lvl="0" indent="0" algn="l" rtl="0">
                        <a:lnSpc>
                          <a:spcPct val="100000"/>
                        </a:lnSpc>
                        <a:spcBef>
                          <a:spcPts val="0"/>
                        </a:spcBef>
                        <a:spcAft>
                          <a:spcPts val="0"/>
                        </a:spcAft>
                        <a:buClr>
                          <a:schemeClr val="lt1"/>
                        </a:buClr>
                        <a:buSzPts val="1200"/>
                        <a:buFont typeface="Calibri"/>
                        <a:buNone/>
                      </a:pPr>
                      <a:r>
                        <a:rPr lang="en-US" sz="1200" u="none" strike="noStrike" cap="none">
                          <a:solidFill>
                            <a:schemeClr val="lt1"/>
                          </a:solidFill>
                        </a:rPr>
                        <a:t>Print​</a:t>
                      </a:r>
                      <a:endParaRPr sz="1200" b="1" u="none" strike="noStrike" cap="none">
                        <a:solidFill>
                          <a:schemeClr val="lt1"/>
                        </a:solidFill>
                      </a:endParaRPr>
                    </a:p>
                  </a:txBody>
                  <a:tcPr marL="91450" marR="91450" marT="45725" marB="45725" anchor="ctr">
                    <a:solidFill>
                      <a:srgbClr val="007B89"/>
                    </a:solidFill>
                  </a:tcPr>
                </a:tc>
                <a:tc>
                  <a:txBody>
                    <a:bodyPr/>
                    <a:lstStyle/>
                    <a:p>
                      <a:pPr marL="0" marR="0" lvl="0" indent="0" algn="l" rtl="0">
                        <a:lnSpc>
                          <a:spcPct val="100000"/>
                        </a:lnSpc>
                        <a:spcBef>
                          <a:spcPts val="0"/>
                        </a:spcBef>
                        <a:spcAft>
                          <a:spcPts val="0"/>
                        </a:spcAft>
                        <a:buClr>
                          <a:schemeClr val="lt1"/>
                        </a:buClr>
                        <a:buSzPts val="1200"/>
                        <a:buFont typeface="Calibri"/>
                        <a:buNone/>
                      </a:pPr>
                      <a:r>
                        <a:rPr lang="en-US" sz="1200" u="none" strike="noStrike" cap="none">
                          <a:solidFill>
                            <a:schemeClr val="lt1"/>
                          </a:solidFill>
                        </a:rPr>
                        <a:t>Predictability​</a:t>
                      </a:r>
                      <a:endParaRPr sz="1200" b="1" u="none" strike="noStrike" cap="none">
                        <a:solidFill>
                          <a:schemeClr val="lt1"/>
                        </a:solidFill>
                      </a:endParaRPr>
                    </a:p>
                  </a:txBody>
                  <a:tcPr marL="91450" marR="91450" marT="45725" marB="45725" anchor="ctr">
                    <a:solidFill>
                      <a:srgbClr val="007B89"/>
                    </a:solidFill>
                  </a:tcPr>
                </a:tc>
                <a:tc>
                  <a:txBody>
                    <a:bodyPr/>
                    <a:lstStyle/>
                    <a:p>
                      <a:pPr marL="0" marR="0" lvl="0" indent="0" algn="l" rtl="0">
                        <a:lnSpc>
                          <a:spcPct val="100000"/>
                        </a:lnSpc>
                        <a:spcBef>
                          <a:spcPts val="0"/>
                        </a:spcBef>
                        <a:spcAft>
                          <a:spcPts val="0"/>
                        </a:spcAft>
                        <a:buClr>
                          <a:schemeClr val="lt1"/>
                        </a:buClr>
                        <a:buSzPts val="1200"/>
                        <a:buFont typeface="Calibri"/>
                        <a:buNone/>
                      </a:pPr>
                      <a:r>
                        <a:rPr lang="en-US" sz="1200" u="none" strike="noStrike" cap="none">
                          <a:solidFill>
                            <a:schemeClr val="lt1"/>
                          </a:solidFill>
                        </a:rPr>
                        <a:t>Illustrations​</a:t>
                      </a:r>
                      <a:endParaRPr sz="1200" b="1" u="none" strike="noStrike" cap="none">
                        <a:solidFill>
                          <a:schemeClr val="lt1"/>
                        </a:solidFill>
                      </a:endParaRPr>
                    </a:p>
                  </a:txBody>
                  <a:tcPr marL="91450" marR="91450" marT="45725" marB="45725" anchor="ctr">
                    <a:solidFill>
                      <a:srgbClr val="007B89"/>
                    </a:solidFill>
                  </a:tcPr>
                </a:tc>
                <a:tc>
                  <a:txBody>
                    <a:bodyPr/>
                    <a:lstStyle/>
                    <a:p>
                      <a:pPr marL="0" marR="0" lvl="0" indent="0" algn="l" rtl="0">
                        <a:lnSpc>
                          <a:spcPct val="100000"/>
                        </a:lnSpc>
                        <a:spcBef>
                          <a:spcPts val="0"/>
                        </a:spcBef>
                        <a:spcAft>
                          <a:spcPts val="0"/>
                        </a:spcAft>
                        <a:buClr>
                          <a:schemeClr val="lt1"/>
                        </a:buClr>
                        <a:buSzPts val="1200"/>
                        <a:buFont typeface="Calibri"/>
                        <a:buNone/>
                      </a:pPr>
                      <a:r>
                        <a:rPr lang="en-US" sz="1200" u="none" strike="noStrike" cap="none">
                          <a:solidFill>
                            <a:schemeClr val="lt1"/>
                          </a:solidFill>
                        </a:rPr>
                        <a:t>Content ​</a:t>
                      </a:r>
                      <a:endParaRPr sz="1200" b="1" u="none" strike="noStrike" cap="none">
                        <a:solidFill>
                          <a:schemeClr val="lt1"/>
                        </a:solidFill>
                      </a:endParaRPr>
                    </a:p>
                  </a:txBody>
                  <a:tcPr marL="91450" marR="91450" marT="45725" marB="45725" anchor="ctr">
                    <a:solidFill>
                      <a:srgbClr val="007B89"/>
                    </a:solidFill>
                  </a:tcPr>
                </a:tc>
                <a:extLst>
                  <a:ext uri="{0D108BD9-81ED-4DB2-BD59-A6C34878D82A}">
                    <a16:rowId xmlns:a16="http://schemas.microsoft.com/office/drawing/2014/main" val="10000"/>
                  </a:ext>
                </a:extLst>
              </a:tr>
              <a:tr h="579350">
                <a:tc>
                  <a:txBody>
                    <a:bodyPr/>
                    <a:lstStyle/>
                    <a:p>
                      <a:pPr marL="0" marR="0" lvl="0" indent="0" algn="l" rtl="0">
                        <a:lnSpc>
                          <a:spcPct val="100000"/>
                        </a:lnSpc>
                        <a:spcBef>
                          <a:spcPts val="0"/>
                        </a:spcBef>
                        <a:spcAft>
                          <a:spcPts val="0"/>
                        </a:spcAft>
                        <a:buClr>
                          <a:srgbClr val="171616"/>
                        </a:buClr>
                        <a:buSzPts val="1000"/>
                        <a:buFont typeface="Calibri"/>
                        <a:buNone/>
                      </a:pPr>
                      <a:r>
                        <a:rPr lang="en-US" sz="1000" u="none" strike="noStrike" cap="none">
                          <a:solidFill>
                            <a:srgbClr val="171616"/>
                          </a:solidFill>
                        </a:rPr>
                        <a:t>Large print found in the same place on every page • Short book​</a:t>
                      </a:r>
                      <a:endParaRPr sz="1000" u="none" strike="noStrike" cap="none">
                        <a:solidFill>
                          <a:srgbClr val="171616"/>
                        </a:solidFill>
                      </a:endParaRPr>
                    </a:p>
                  </a:txBody>
                  <a:tcPr marL="91450" marR="91450" marT="45725" marB="45725" anchor="ctr"/>
                </a:tc>
                <a:tc>
                  <a:txBody>
                    <a:bodyPr/>
                    <a:lstStyle/>
                    <a:p>
                      <a:pPr marL="0" marR="0" lvl="0" indent="0" algn="l" rtl="0">
                        <a:lnSpc>
                          <a:spcPct val="100000"/>
                        </a:lnSpc>
                        <a:spcBef>
                          <a:spcPts val="0"/>
                        </a:spcBef>
                        <a:spcAft>
                          <a:spcPts val="0"/>
                        </a:spcAft>
                        <a:buClr>
                          <a:srgbClr val="171616"/>
                        </a:buClr>
                        <a:buSzPts val="1000"/>
                        <a:buFont typeface="Calibri"/>
                        <a:buNone/>
                      </a:pPr>
                      <a:r>
                        <a:rPr lang="en-US" sz="1000" u="none" strike="noStrike" cap="none">
                          <a:solidFill>
                            <a:srgbClr val="171616"/>
                          </a:solidFill>
                        </a:rPr>
                        <a:t>No rhythm or pattern​</a:t>
                      </a:r>
                      <a:endParaRPr sz="1000" u="none" strike="noStrike" cap="none">
                        <a:solidFill>
                          <a:srgbClr val="171616"/>
                        </a:solidFill>
                      </a:endParaRPr>
                    </a:p>
                  </a:txBody>
                  <a:tcPr marL="91450" marR="91450" marT="45725" marB="45725" anchor="ctr"/>
                </a:tc>
                <a:tc>
                  <a:txBody>
                    <a:bodyPr/>
                    <a:lstStyle/>
                    <a:p>
                      <a:pPr marL="0" marR="0" lvl="0" indent="0" algn="l" rtl="0">
                        <a:lnSpc>
                          <a:spcPct val="100000"/>
                        </a:lnSpc>
                        <a:spcBef>
                          <a:spcPts val="0"/>
                        </a:spcBef>
                        <a:spcAft>
                          <a:spcPts val="0"/>
                        </a:spcAft>
                        <a:buClr>
                          <a:srgbClr val="171616"/>
                        </a:buClr>
                        <a:buSzPts val="1000"/>
                        <a:buFont typeface="Calibri"/>
                        <a:buNone/>
                      </a:pPr>
                      <a:r>
                        <a:rPr lang="en-US" sz="1000" u="none" strike="noStrike" cap="none">
                          <a:solidFill>
                            <a:srgbClr val="171616"/>
                          </a:solidFill>
                        </a:rPr>
                        <a:t>Simple, clear, no clutter • Provide strong, direct support for text ​</a:t>
                      </a:r>
                      <a:endParaRPr sz="1000" u="none" strike="noStrike" cap="none">
                        <a:solidFill>
                          <a:srgbClr val="171616"/>
                        </a:solidFill>
                      </a:endParaRPr>
                    </a:p>
                  </a:txBody>
                  <a:tcPr marL="91450" marR="91450" marT="45725" marB="45725" anchor="ctr"/>
                </a:tc>
                <a:tc>
                  <a:txBody>
                    <a:bodyPr/>
                    <a:lstStyle/>
                    <a:p>
                      <a:pPr marL="0" marR="0" lvl="0" indent="0" algn="l" rtl="0">
                        <a:lnSpc>
                          <a:spcPct val="100000"/>
                        </a:lnSpc>
                        <a:spcBef>
                          <a:spcPts val="0"/>
                        </a:spcBef>
                        <a:spcAft>
                          <a:spcPts val="0"/>
                        </a:spcAft>
                        <a:buClr>
                          <a:srgbClr val="171616"/>
                        </a:buClr>
                        <a:buSzPts val="1000"/>
                        <a:buFont typeface="Calibri"/>
                        <a:buNone/>
                      </a:pPr>
                      <a:r>
                        <a:rPr lang="en-US" sz="1000" u="none" strike="noStrike" cap="none">
                          <a:solidFill>
                            <a:srgbClr val="171616"/>
                          </a:solidFill>
                        </a:rPr>
                        <a:t>No story line   ​</a:t>
                      </a:r>
                      <a:endParaRPr sz="1000" u="none" strike="noStrike" cap="none">
                        <a:solidFill>
                          <a:srgbClr val="171616"/>
                        </a:solidFill>
                      </a:endParaRPr>
                    </a:p>
                    <a:p>
                      <a:pPr marL="0" marR="0" lvl="0" indent="0" algn="l" rtl="0">
                        <a:lnSpc>
                          <a:spcPct val="100000"/>
                        </a:lnSpc>
                        <a:spcBef>
                          <a:spcPts val="0"/>
                        </a:spcBef>
                        <a:spcAft>
                          <a:spcPts val="0"/>
                        </a:spcAft>
                        <a:buClr>
                          <a:srgbClr val="171616"/>
                        </a:buClr>
                        <a:buSzPts val="1000"/>
                        <a:buFont typeface="Calibri"/>
                        <a:buNone/>
                      </a:pPr>
                      <a:r>
                        <a:rPr lang="en-US" sz="1000" u="none" strike="noStrike" cap="none">
                          <a:solidFill>
                            <a:srgbClr val="171616"/>
                          </a:solidFill>
                        </a:rPr>
                        <a:t>• Labeling of pictures of familiar objects and actions ​</a:t>
                      </a:r>
                      <a:endParaRPr sz="1000" u="none" strike="noStrike" cap="none">
                        <a:solidFill>
                          <a:srgbClr val="171616"/>
                        </a:solidFill>
                      </a:endParaRPr>
                    </a:p>
                  </a:txBody>
                  <a:tcPr marL="91450" marR="91450" marT="45725" marB="45725" anchor="ctr"/>
                </a:tc>
                <a:extLst>
                  <a:ext uri="{0D108BD9-81ED-4DB2-BD59-A6C34878D82A}">
                    <a16:rowId xmlns:a16="http://schemas.microsoft.com/office/drawing/2014/main" val="10001"/>
                  </a:ext>
                </a:extLst>
              </a:tr>
              <a:tr h="564775">
                <a:tc>
                  <a:txBody>
                    <a:bodyPr/>
                    <a:lstStyle/>
                    <a:p>
                      <a:pPr marL="0" marR="0" lvl="0" indent="0" algn="l" rtl="0">
                        <a:lnSpc>
                          <a:spcPct val="100000"/>
                        </a:lnSpc>
                        <a:spcBef>
                          <a:spcPts val="0"/>
                        </a:spcBef>
                        <a:spcAft>
                          <a:spcPts val="0"/>
                        </a:spcAft>
                        <a:buClr>
                          <a:srgbClr val="171616"/>
                        </a:buClr>
                        <a:buSzPts val="1000"/>
                        <a:buFont typeface="Calibri"/>
                        <a:buNone/>
                      </a:pPr>
                      <a:r>
                        <a:rPr lang="en-US" sz="1000" u="none" strike="noStrike" cap="none">
                          <a:solidFill>
                            <a:srgbClr val="171616"/>
                          </a:solidFill>
                        </a:rPr>
                        <a:t>Consistent placement of print • Short length​</a:t>
                      </a:r>
                      <a:endParaRPr sz="1000" u="none" strike="noStrike" cap="none">
                        <a:solidFill>
                          <a:srgbClr val="171616"/>
                        </a:solidFill>
                      </a:endParaRPr>
                    </a:p>
                  </a:txBody>
                  <a:tcPr marL="91450" marR="91450" marT="45725" marB="45725" anchor="ctr"/>
                </a:tc>
                <a:tc>
                  <a:txBody>
                    <a:bodyPr/>
                    <a:lstStyle/>
                    <a:p>
                      <a:pPr marL="0" marR="0" lvl="0" indent="0" algn="l" rtl="0">
                        <a:lnSpc>
                          <a:spcPct val="100000"/>
                        </a:lnSpc>
                        <a:spcBef>
                          <a:spcPts val="0"/>
                        </a:spcBef>
                        <a:spcAft>
                          <a:spcPts val="0"/>
                        </a:spcAft>
                        <a:buClr>
                          <a:srgbClr val="171616"/>
                        </a:buClr>
                        <a:buSzPts val="1000"/>
                        <a:buFont typeface="Calibri"/>
                        <a:buNone/>
                      </a:pPr>
                      <a:r>
                        <a:rPr lang="en-US" sz="1000" u="none" strike="noStrike" cap="none">
                          <a:solidFill>
                            <a:srgbClr val="171616"/>
                          </a:solidFill>
                        </a:rPr>
                        <a:t>Usually, a consistent pattern that may change slightly at the beginning or end of the book​</a:t>
                      </a:r>
                      <a:endParaRPr sz="1000" u="none" strike="noStrike" cap="none">
                        <a:solidFill>
                          <a:srgbClr val="171616"/>
                        </a:solidFill>
                      </a:endParaRPr>
                    </a:p>
                  </a:txBody>
                  <a:tcPr marL="91450" marR="91450" marT="45725" marB="45725" anchor="ctr"/>
                </a:tc>
                <a:tc>
                  <a:txBody>
                    <a:bodyPr/>
                    <a:lstStyle/>
                    <a:p>
                      <a:pPr marL="0" marR="0" lvl="0" indent="0" algn="l" rtl="0">
                        <a:lnSpc>
                          <a:spcPct val="100000"/>
                        </a:lnSpc>
                        <a:spcBef>
                          <a:spcPts val="0"/>
                        </a:spcBef>
                        <a:spcAft>
                          <a:spcPts val="0"/>
                        </a:spcAft>
                        <a:buClr>
                          <a:srgbClr val="171616"/>
                        </a:buClr>
                        <a:buSzPts val="1000"/>
                        <a:buFont typeface="Calibri"/>
                        <a:buNone/>
                      </a:pPr>
                      <a:r>
                        <a:rPr lang="en-US" sz="1000" u="none" strike="noStrike" cap="none">
                          <a:solidFill>
                            <a:srgbClr val="171616"/>
                          </a:solidFill>
                        </a:rPr>
                        <a:t>Text is usually labeling of pictures    • Very strong picture support for text​</a:t>
                      </a:r>
                      <a:endParaRPr sz="1000" u="none" strike="noStrike" cap="none">
                        <a:solidFill>
                          <a:srgbClr val="171616"/>
                        </a:solidFill>
                      </a:endParaRPr>
                    </a:p>
                  </a:txBody>
                  <a:tcPr marL="91450" marR="91450" marT="45725" marB="45725" anchor="ctr"/>
                </a:tc>
                <a:tc>
                  <a:txBody>
                    <a:bodyPr/>
                    <a:lstStyle/>
                    <a:p>
                      <a:pPr marL="0" marR="0" lvl="0" indent="0" algn="l" rtl="0">
                        <a:lnSpc>
                          <a:spcPct val="100000"/>
                        </a:lnSpc>
                        <a:spcBef>
                          <a:spcPts val="0"/>
                        </a:spcBef>
                        <a:spcAft>
                          <a:spcPts val="0"/>
                        </a:spcAft>
                        <a:buClr>
                          <a:srgbClr val="171616"/>
                        </a:buClr>
                        <a:buSzPts val="1000"/>
                        <a:buFont typeface="Calibri"/>
                        <a:buNone/>
                      </a:pPr>
                      <a:r>
                        <a:rPr lang="en-US" sz="1000" u="none" strike="noStrike" cap="none">
                          <a:solidFill>
                            <a:srgbClr val="171616"/>
                          </a:solidFill>
                        </a:rPr>
                        <a:t>Familiar objects or actions • No evident story line​</a:t>
                      </a:r>
                      <a:endParaRPr sz="1000" u="none" strike="noStrike" cap="none">
                        <a:solidFill>
                          <a:srgbClr val="171616"/>
                        </a:solidFill>
                      </a:endParaRPr>
                    </a:p>
                  </a:txBody>
                  <a:tcPr marL="91450" marR="91450" marT="45725" marB="45725" anchor="ctr"/>
                </a:tc>
                <a:extLst>
                  <a:ext uri="{0D108BD9-81ED-4DB2-BD59-A6C34878D82A}">
                    <a16:rowId xmlns:a16="http://schemas.microsoft.com/office/drawing/2014/main" val="10002"/>
                  </a:ext>
                </a:extLst>
              </a:tr>
              <a:tr h="582700">
                <a:tc>
                  <a:txBody>
                    <a:bodyPr/>
                    <a:lstStyle/>
                    <a:p>
                      <a:pPr marL="0" marR="0" lvl="0" indent="0" algn="l" rtl="0">
                        <a:lnSpc>
                          <a:spcPct val="100000"/>
                        </a:lnSpc>
                        <a:spcBef>
                          <a:spcPts val="0"/>
                        </a:spcBef>
                        <a:spcAft>
                          <a:spcPts val="0"/>
                        </a:spcAft>
                        <a:buClr>
                          <a:srgbClr val="171616"/>
                        </a:buClr>
                        <a:buSzPts val="1000"/>
                        <a:buFont typeface="Calibri"/>
                        <a:buNone/>
                      </a:pPr>
                      <a:r>
                        <a:rPr lang="en-US" sz="1000" u="none" strike="noStrike" cap="none">
                          <a:solidFill>
                            <a:srgbClr val="171616"/>
                          </a:solidFill>
                        </a:rPr>
                        <a:t>1 to 3 sentences per page, require reader to make a return sweep ​</a:t>
                      </a:r>
                      <a:endParaRPr sz="1000" u="none" strike="noStrike" cap="none">
                        <a:solidFill>
                          <a:srgbClr val="171616"/>
                        </a:solidFill>
                      </a:endParaRPr>
                    </a:p>
                  </a:txBody>
                  <a:tcPr marL="91450" marR="91450" marT="45725" marB="45725" anchor="ctr"/>
                </a:tc>
                <a:tc>
                  <a:txBody>
                    <a:bodyPr/>
                    <a:lstStyle/>
                    <a:p>
                      <a:pPr marL="0" marR="0" lvl="0" indent="0" algn="l" rtl="0">
                        <a:lnSpc>
                          <a:spcPct val="100000"/>
                        </a:lnSpc>
                        <a:spcBef>
                          <a:spcPts val="0"/>
                        </a:spcBef>
                        <a:spcAft>
                          <a:spcPts val="0"/>
                        </a:spcAft>
                        <a:buClr>
                          <a:srgbClr val="171616"/>
                        </a:buClr>
                        <a:buSzPts val="1000"/>
                        <a:buFont typeface="Calibri"/>
                        <a:buNone/>
                      </a:pPr>
                      <a:r>
                        <a:rPr lang="en-US" sz="1000" u="none" strike="noStrike" cap="none">
                          <a:solidFill>
                            <a:srgbClr val="171616"/>
                          </a:solidFill>
                        </a:rPr>
                        <a:t>Like Level 4 at first, but ending may be completely different pattern • May have 2-3 pattern changes​</a:t>
                      </a:r>
                      <a:endParaRPr sz="1000" u="none" strike="noStrike" cap="none">
                        <a:solidFill>
                          <a:srgbClr val="171616"/>
                        </a:solidFill>
                      </a:endParaRPr>
                    </a:p>
                  </a:txBody>
                  <a:tcPr marL="91450" marR="91450" marT="45725" marB="45725" anchor="ctr"/>
                </a:tc>
                <a:tc>
                  <a:txBody>
                    <a:bodyPr/>
                    <a:lstStyle/>
                    <a:p>
                      <a:pPr marL="0" marR="0" lvl="0" indent="0" algn="l" rtl="0">
                        <a:lnSpc>
                          <a:spcPct val="100000"/>
                        </a:lnSpc>
                        <a:spcBef>
                          <a:spcPts val="0"/>
                        </a:spcBef>
                        <a:spcAft>
                          <a:spcPts val="0"/>
                        </a:spcAft>
                        <a:buClr>
                          <a:srgbClr val="171616"/>
                        </a:buClr>
                        <a:buSzPts val="1000"/>
                        <a:buFont typeface="Calibri"/>
                        <a:buNone/>
                      </a:pPr>
                      <a:r>
                        <a:rPr lang="en-US" sz="1000" u="none" strike="noStrike" cap="none">
                          <a:solidFill>
                            <a:srgbClr val="171616"/>
                          </a:solidFill>
                        </a:rPr>
                        <a:t>Still high support for text • Familiar objects and actions​</a:t>
                      </a:r>
                      <a:endParaRPr sz="1000" u="none" strike="noStrike" cap="none">
                        <a:solidFill>
                          <a:srgbClr val="171616"/>
                        </a:solidFill>
                      </a:endParaRPr>
                    </a:p>
                  </a:txBody>
                  <a:tcPr marL="91450" marR="91450" marT="45725" marB="45725" anchor="ctr"/>
                </a:tc>
                <a:tc>
                  <a:txBody>
                    <a:bodyPr/>
                    <a:lstStyle/>
                    <a:p>
                      <a:pPr marL="0" marR="0" lvl="0" indent="0" algn="l" rtl="0">
                        <a:lnSpc>
                          <a:spcPct val="100000"/>
                        </a:lnSpc>
                        <a:spcBef>
                          <a:spcPts val="0"/>
                        </a:spcBef>
                        <a:spcAft>
                          <a:spcPts val="0"/>
                        </a:spcAft>
                        <a:buClr>
                          <a:srgbClr val="171616"/>
                        </a:buClr>
                        <a:buSzPts val="1000"/>
                        <a:buFont typeface="Calibri"/>
                        <a:buNone/>
                      </a:pPr>
                      <a:r>
                        <a:rPr lang="en-US" sz="1000" u="none" strike="noStrike" cap="none">
                          <a:solidFill>
                            <a:srgbClr val="171616"/>
                          </a:solidFill>
                        </a:rPr>
                        <a:t>Starting of simple story line • May have more than one character talking​</a:t>
                      </a:r>
                      <a:endParaRPr sz="1000" u="none" strike="noStrike" cap="none">
                        <a:solidFill>
                          <a:srgbClr val="171616"/>
                        </a:solidFill>
                      </a:endParaRPr>
                    </a:p>
                  </a:txBody>
                  <a:tcPr marL="91450" marR="91450" marT="45725" marB="45725" anchor="ctr"/>
                </a:tc>
                <a:extLst>
                  <a:ext uri="{0D108BD9-81ED-4DB2-BD59-A6C34878D82A}">
                    <a16:rowId xmlns:a16="http://schemas.microsoft.com/office/drawing/2014/main" val="10003"/>
                  </a:ext>
                </a:extLst>
              </a:tr>
              <a:tr h="726150">
                <a:tc>
                  <a:txBody>
                    <a:bodyPr/>
                    <a:lstStyle/>
                    <a:p>
                      <a:pPr marL="0" marR="0" lvl="0" indent="0" algn="l" rtl="0">
                        <a:lnSpc>
                          <a:spcPct val="100000"/>
                        </a:lnSpc>
                        <a:spcBef>
                          <a:spcPts val="0"/>
                        </a:spcBef>
                        <a:spcAft>
                          <a:spcPts val="0"/>
                        </a:spcAft>
                        <a:buClr>
                          <a:srgbClr val="171616"/>
                        </a:buClr>
                        <a:buSzPts val="1000"/>
                        <a:buFont typeface="Calibri"/>
                        <a:buNone/>
                      </a:pPr>
                      <a:r>
                        <a:rPr lang="en-US" sz="1000" u="none" strike="noStrike" cap="none">
                          <a:solidFill>
                            <a:srgbClr val="171616"/>
                          </a:solidFill>
                        </a:rPr>
                        <a:t>Longer stories, more words per page​</a:t>
                      </a:r>
                      <a:endParaRPr sz="1000" u="none" strike="noStrike" cap="none">
                        <a:solidFill>
                          <a:srgbClr val="171616"/>
                        </a:solidFill>
                      </a:endParaRPr>
                    </a:p>
                  </a:txBody>
                  <a:tcPr marL="91450" marR="91450" marT="45725" marB="45725" anchor="ctr"/>
                </a:tc>
                <a:tc>
                  <a:txBody>
                    <a:bodyPr/>
                    <a:lstStyle/>
                    <a:p>
                      <a:pPr marL="0" marR="0" lvl="0" indent="0" algn="l" rtl="0">
                        <a:lnSpc>
                          <a:spcPct val="100000"/>
                        </a:lnSpc>
                        <a:spcBef>
                          <a:spcPts val="0"/>
                        </a:spcBef>
                        <a:spcAft>
                          <a:spcPts val="0"/>
                        </a:spcAft>
                        <a:buClr>
                          <a:srgbClr val="171616"/>
                        </a:buClr>
                        <a:buSzPts val="1000"/>
                        <a:buFont typeface="Calibri"/>
                        <a:buNone/>
                      </a:pPr>
                      <a:r>
                        <a:rPr lang="en-US" sz="1000" u="none" strike="noStrike" cap="none">
                          <a:solidFill>
                            <a:srgbClr val="171616"/>
                          </a:solidFill>
                        </a:rPr>
                        <a:t>Sentence pattern still apparent, but doesn’t dominate text • Lots of repeated text • Highly predictable​</a:t>
                      </a:r>
                      <a:endParaRPr sz="1000" u="none" strike="noStrike" cap="none">
                        <a:solidFill>
                          <a:srgbClr val="171616"/>
                        </a:solidFill>
                      </a:endParaRPr>
                    </a:p>
                  </a:txBody>
                  <a:tcPr marL="91450" marR="91450" marT="45725" marB="45725" anchor="ctr"/>
                </a:tc>
                <a:tc>
                  <a:txBody>
                    <a:bodyPr/>
                    <a:lstStyle/>
                    <a:p>
                      <a:pPr marL="0" marR="0" lvl="0" indent="0" algn="l" rtl="0">
                        <a:lnSpc>
                          <a:spcPct val="100000"/>
                        </a:lnSpc>
                        <a:spcBef>
                          <a:spcPts val="0"/>
                        </a:spcBef>
                        <a:spcAft>
                          <a:spcPts val="0"/>
                        </a:spcAft>
                        <a:buClr>
                          <a:srgbClr val="171616"/>
                        </a:buClr>
                        <a:buSzPts val="1000"/>
                        <a:buFont typeface="Calibri"/>
                        <a:buNone/>
                      </a:pPr>
                      <a:r>
                        <a:rPr lang="en-US" sz="1000" u="none" strike="noStrike" cap="none">
                          <a:solidFill>
                            <a:srgbClr val="171616"/>
                          </a:solidFill>
                        </a:rPr>
                        <a:t>More detailed, less supportive of text​</a:t>
                      </a:r>
                      <a:endParaRPr sz="1000" u="none" strike="noStrike" cap="none">
                        <a:solidFill>
                          <a:srgbClr val="171616"/>
                        </a:solidFill>
                      </a:endParaRPr>
                    </a:p>
                  </a:txBody>
                  <a:tcPr marL="91450" marR="91450" marT="45725" marB="45725" anchor="ctr"/>
                </a:tc>
                <a:tc>
                  <a:txBody>
                    <a:bodyPr/>
                    <a:lstStyle/>
                    <a:p>
                      <a:pPr marL="0" marR="0" lvl="0" indent="0" algn="l" rtl="0">
                        <a:lnSpc>
                          <a:spcPct val="100000"/>
                        </a:lnSpc>
                        <a:spcBef>
                          <a:spcPts val="0"/>
                        </a:spcBef>
                        <a:spcAft>
                          <a:spcPts val="0"/>
                        </a:spcAft>
                        <a:buClr>
                          <a:srgbClr val="171616"/>
                        </a:buClr>
                        <a:buSzPts val="1000"/>
                        <a:buFont typeface="Calibri"/>
                        <a:buNone/>
                      </a:pPr>
                      <a:r>
                        <a:rPr lang="en-US" sz="1000" u="none" strike="noStrike" cap="none">
                          <a:solidFill>
                            <a:srgbClr val="171616"/>
                          </a:solidFill>
                        </a:rPr>
                        <a:t>More sophisticated sequence of events • Single event continues over several pages with a variation in sentence patterns​</a:t>
                      </a:r>
                      <a:endParaRPr sz="1000" u="none" strike="noStrike" cap="none">
                        <a:solidFill>
                          <a:srgbClr val="171616"/>
                        </a:solidFill>
                      </a:endParaRPr>
                    </a:p>
                  </a:txBody>
                  <a:tcPr marL="91450" marR="91450" marT="45725" marB="45725" anchor="ctr"/>
                </a:tc>
                <a:extLst>
                  <a:ext uri="{0D108BD9-81ED-4DB2-BD59-A6C34878D82A}">
                    <a16:rowId xmlns:a16="http://schemas.microsoft.com/office/drawing/2014/main" val="10004"/>
                  </a:ext>
                </a:extLst>
              </a:tr>
            </a:tbl>
          </a:graphicData>
        </a:graphic>
      </p:graphicFrame>
      <p:sp>
        <p:nvSpPr>
          <p:cNvPr id="410" name="Google Shape;410;p144"/>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800"/>
              <a:buFont typeface="Arial"/>
              <a:buNone/>
            </a:pPr>
            <a:fld id="{00000000-1234-1234-1234-123412341234}" type="slidenum">
              <a:rPr lang="en-US" sz="800" b="0" i="0" u="none" strike="noStrike" cap="none">
                <a:solidFill>
                  <a:schemeClr val="dk1"/>
                </a:solidFill>
                <a:latin typeface="Arial"/>
                <a:ea typeface="Arial"/>
                <a:cs typeface="Arial"/>
                <a:sym typeface="Arial"/>
              </a:rPr>
              <a:t>45</a:t>
            </a:fld>
            <a:endParaRPr sz="800" b="0" i="0" u="none" strike="noStrike" cap="none">
              <a:solidFill>
                <a:schemeClr val="dk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145"/>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Arial"/>
              <a:buNone/>
            </a:pPr>
            <a:r>
              <a:rPr lang="en-US" sz="3200" b="1">
                <a:solidFill>
                  <a:schemeClr val="lt1"/>
                </a:solidFill>
              </a:rPr>
              <a:t>Illustration Sourcing</a:t>
            </a:r>
            <a:endParaRPr/>
          </a:p>
        </p:txBody>
      </p:sp>
      <p:sp>
        <p:nvSpPr>
          <p:cNvPr id="416" name="Google Shape;416;p145"/>
          <p:cNvSpPr txBox="1">
            <a:spLocks noGrp="1"/>
          </p:cNvSpPr>
          <p:nvPr>
            <p:ph type="body" idx="1"/>
          </p:nvPr>
        </p:nvSpPr>
        <p:spPr>
          <a:xfrm>
            <a:off x="628651" y="1370013"/>
            <a:ext cx="5996268" cy="2269658"/>
          </a:xfrm>
          <a:prstGeom prst="rect">
            <a:avLst/>
          </a:prstGeom>
          <a:noFill/>
          <a:ln>
            <a:noFill/>
          </a:ln>
        </p:spPr>
        <p:txBody>
          <a:bodyPr spcFirstLastPara="1" wrap="square" lIns="91425" tIns="45700" rIns="91425" bIns="45700" anchor="t" anchorCtr="0">
            <a:normAutofit/>
          </a:bodyPr>
          <a:lstStyle/>
          <a:p>
            <a:pPr marL="457200" lvl="0" indent="-342900" algn="l" rtl="0">
              <a:lnSpc>
                <a:spcPct val="115000"/>
              </a:lnSpc>
              <a:spcBef>
                <a:spcPts val="0"/>
              </a:spcBef>
              <a:spcAft>
                <a:spcPts val="0"/>
              </a:spcAft>
              <a:buClr>
                <a:schemeClr val="lt1"/>
              </a:buClr>
              <a:buSzPts val="1800"/>
              <a:buFont typeface="Arial"/>
              <a:buChar char="•"/>
            </a:pPr>
            <a:r>
              <a:rPr lang="en-US" sz="2200">
                <a:solidFill>
                  <a:schemeClr val="lt1"/>
                </a:solidFill>
                <a:latin typeface="Arial"/>
                <a:ea typeface="Arial"/>
                <a:cs typeface="Arial"/>
                <a:sym typeface="Arial"/>
              </a:rPr>
              <a:t>Writer as illustrator</a:t>
            </a:r>
            <a:endParaRPr sz="2200"/>
          </a:p>
          <a:p>
            <a:pPr marL="457200" lvl="0" indent="-342900" algn="l" rtl="0">
              <a:lnSpc>
                <a:spcPct val="115000"/>
              </a:lnSpc>
              <a:spcBef>
                <a:spcPts val="1200"/>
              </a:spcBef>
              <a:spcAft>
                <a:spcPts val="0"/>
              </a:spcAft>
              <a:buClr>
                <a:schemeClr val="lt1"/>
              </a:buClr>
              <a:buSzPts val="1800"/>
              <a:buFont typeface="Arial"/>
              <a:buChar char="•"/>
            </a:pPr>
            <a:r>
              <a:rPr lang="en-US" sz="2200">
                <a:solidFill>
                  <a:schemeClr val="lt1"/>
                </a:solidFill>
                <a:latin typeface="Arial"/>
                <a:ea typeface="Arial"/>
                <a:cs typeface="Arial"/>
                <a:sym typeface="Arial"/>
              </a:rPr>
              <a:t>Commissioned illustrator</a:t>
            </a:r>
            <a:endParaRPr/>
          </a:p>
          <a:p>
            <a:pPr marL="457200" lvl="0" indent="-342900" algn="l" rtl="0">
              <a:lnSpc>
                <a:spcPct val="115000"/>
              </a:lnSpc>
              <a:spcBef>
                <a:spcPts val="1200"/>
              </a:spcBef>
              <a:spcAft>
                <a:spcPts val="0"/>
              </a:spcAft>
              <a:buClr>
                <a:schemeClr val="lt1"/>
              </a:buClr>
              <a:buSzPts val="1800"/>
              <a:buFont typeface="Arial"/>
              <a:buChar char="•"/>
            </a:pPr>
            <a:r>
              <a:rPr lang="en-US" sz="2200">
                <a:solidFill>
                  <a:schemeClr val="lt1"/>
                </a:solidFill>
                <a:latin typeface="Arial"/>
                <a:ea typeface="Arial"/>
                <a:cs typeface="Arial"/>
                <a:sym typeface="Arial"/>
              </a:rPr>
              <a:t>Online copyright-free images</a:t>
            </a:r>
            <a:endParaRPr/>
          </a:p>
          <a:p>
            <a:pPr marL="457200" lvl="0" indent="-342900" algn="l" rtl="0">
              <a:lnSpc>
                <a:spcPct val="115000"/>
              </a:lnSpc>
              <a:spcBef>
                <a:spcPts val="1200"/>
              </a:spcBef>
              <a:spcAft>
                <a:spcPts val="0"/>
              </a:spcAft>
              <a:buClr>
                <a:schemeClr val="lt1"/>
              </a:buClr>
              <a:buSzPts val="1800"/>
              <a:buFont typeface="Arial"/>
              <a:buChar char="•"/>
            </a:pPr>
            <a:r>
              <a:rPr lang="en-US" sz="2200">
                <a:solidFill>
                  <a:schemeClr val="lt1"/>
                </a:solidFill>
                <a:latin typeface="Arial"/>
                <a:ea typeface="Arial"/>
                <a:cs typeface="Arial"/>
                <a:sym typeface="Arial"/>
              </a:rPr>
              <a:t>Illustration Workshops</a:t>
            </a:r>
            <a:endParaRPr/>
          </a:p>
        </p:txBody>
      </p:sp>
      <p:sp>
        <p:nvSpPr>
          <p:cNvPr id="417" name="Google Shape;417;p145"/>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800"/>
              <a:buFont typeface="Arial"/>
              <a:buNone/>
            </a:pPr>
            <a:fld id="{00000000-1234-1234-1234-123412341234}" type="slidenum">
              <a:rPr lang="en-US" sz="800" b="0" i="0" u="none" strike="noStrike" cap="none">
                <a:solidFill>
                  <a:schemeClr val="lt1"/>
                </a:solidFill>
                <a:latin typeface="Arial"/>
                <a:ea typeface="Arial"/>
                <a:cs typeface="Arial"/>
                <a:sym typeface="Arial"/>
              </a:rPr>
              <a:t>46</a:t>
            </a:fld>
            <a:endParaRPr sz="800" b="0" i="0" u="none" strike="noStrike" cap="none">
              <a:solidFill>
                <a:schemeClr val="lt1"/>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146"/>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1565E"/>
              </a:buClr>
              <a:buSzPts val="3200"/>
              <a:buFont typeface="Arial"/>
              <a:buNone/>
            </a:pPr>
            <a:r>
              <a:rPr lang="en-US" sz="3200" b="1" i="0" u="none" strike="noStrike" cap="none">
                <a:solidFill>
                  <a:srgbClr val="21565E"/>
                </a:solidFill>
                <a:latin typeface="Arial"/>
                <a:ea typeface="Arial"/>
                <a:cs typeface="Arial"/>
                <a:sym typeface="Arial"/>
              </a:rPr>
              <a:t>Spot Illustrations</a:t>
            </a:r>
            <a:endParaRPr/>
          </a:p>
        </p:txBody>
      </p:sp>
      <p:pic>
        <p:nvPicPr>
          <p:cNvPr id="423" name="Google Shape;423;p146" descr="A illustration of an old gas pump."/>
          <p:cNvPicPr preferRelativeResize="0"/>
          <p:nvPr/>
        </p:nvPicPr>
        <p:blipFill rotWithShape="1">
          <a:blip r:embed="rId3">
            <a:alphaModFix/>
          </a:blip>
          <a:srcRect l="35088" t="17661" r="33444" b="19127"/>
          <a:stretch/>
        </p:blipFill>
        <p:spPr>
          <a:xfrm>
            <a:off x="1714416" y="1721224"/>
            <a:ext cx="1199114" cy="2716306"/>
          </a:xfrm>
          <a:prstGeom prst="rect">
            <a:avLst/>
          </a:prstGeom>
          <a:noFill/>
          <a:ln>
            <a:noFill/>
          </a:ln>
        </p:spPr>
      </p:pic>
      <p:pic>
        <p:nvPicPr>
          <p:cNvPr id="424" name="Google Shape;424;p146" descr="An illustration of a Humpty Dumpty bag of potato chips."/>
          <p:cNvPicPr preferRelativeResize="0"/>
          <p:nvPr/>
        </p:nvPicPr>
        <p:blipFill rotWithShape="1">
          <a:blip r:embed="rId4">
            <a:alphaModFix/>
          </a:blip>
          <a:srcRect/>
          <a:stretch/>
        </p:blipFill>
        <p:spPr>
          <a:xfrm>
            <a:off x="3406503" y="1787427"/>
            <a:ext cx="2624587" cy="2528334"/>
          </a:xfrm>
          <a:prstGeom prst="rect">
            <a:avLst/>
          </a:prstGeom>
          <a:noFill/>
          <a:ln>
            <a:noFill/>
          </a:ln>
        </p:spPr>
      </p:pic>
      <p:sp>
        <p:nvSpPr>
          <p:cNvPr id="425" name="Google Shape;425;p146"/>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800"/>
              <a:buFont typeface="Arial"/>
              <a:buNone/>
            </a:pPr>
            <a:fld id="{00000000-1234-1234-1234-123412341234}" type="slidenum">
              <a:rPr lang="en-US" sz="800" b="0" i="0" u="none" strike="noStrike" cap="none">
                <a:solidFill>
                  <a:schemeClr val="dk1"/>
                </a:solidFill>
                <a:latin typeface="Arial"/>
                <a:ea typeface="Arial"/>
                <a:cs typeface="Arial"/>
                <a:sym typeface="Arial"/>
              </a:rPr>
              <a:t>47</a:t>
            </a:fld>
            <a:endParaRPr sz="800" b="0" i="0" u="none" strike="noStrike" cap="none">
              <a:solidFill>
                <a:schemeClr val="dk1"/>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147"/>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Arial"/>
              <a:buNone/>
            </a:pPr>
            <a:r>
              <a:rPr lang="en-US" sz="3200" b="1" i="0" u="none" strike="noStrike" cap="none">
                <a:solidFill>
                  <a:schemeClr val="lt1"/>
                </a:solidFill>
                <a:latin typeface="Arial"/>
                <a:ea typeface="Arial"/>
                <a:cs typeface="Arial"/>
                <a:sym typeface="Arial"/>
              </a:rPr>
              <a:t>Page Layout</a:t>
            </a:r>
            <a:endParaRPr/>
          </a:p>
        </p:txBody>
      </p:sp>
      <p:pic>
        <p:nvPicPr>
          <p:cNvPr id="431" name="Google Shape;431;p147" descr="A picture of a page layout showing an illustration of a  child talking to a woman with a bird cage. On the right page, is the rest of the illustration with the text at the lower left bottom."/>
          <p:cNvPicPr preferRelativeResize="0"/>
          <p:nvPr/>
        </p:nvPicPr>
        <p:blipFill rotWithShape="1">
          <a:blip r:embed="rId3">
            <a:alphaModFix/>
          </a:blip>
          <a:srcRect/>
          <a:stretch/>
        </p:blipFill>
        <p:spPr>
          <a:xfrm>
            <a:off x="368493" y="1268413"/>
            <a:ext cx="8407013" cy="3734037"/>
          </a:xfrm>
          <a:prstGeom prst="rect">
            <a:avLst/>
          </a:prstGeom>
          <a:noFill/>
          <a:ln>
            <a:noFill/>
          </a:ln>
        </p:spPr>
      </p:pic>
      <p:sp>
        <p:nvSpPr>
          <p:cNvPr id="432" name="Google Shape;432;p147"/>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800"/>
              <a:buFont typeface="Arial"/>
              <a:buNone/>
            </a:pPr>
            <a:fld id="{00000000-1234-1234-1234-123412341234}" type="slidenum">
              <a:rPr lang="en-US" sz="800" b="0" i="0" u="none" strike="noStrike" cap="none">
                <a:solidFill>
                  <a:schemeClr val="lt1"/>
                </a:solidFill>
                <a:latin typeface="Arial"/>
                <a:ea typeface="Arial"/>
                <a:cs typeface="Arial"/>
                <a:sym typeface="Arial"/>
              </a:rPr>
              <a:t>48</a:t>
            </a:fld>
            <a:endParaRPr sz="800" b="0" i="0" u="none" strike="noStrike" cap="none">
              <a:solidFill>
                <a:schemeClr val="lt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148"/>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Arial"/>
              <a:buNone/>
            </a:pPr>
            <a:r>
              <a:rPr lang="en-US" sz="3200" b="1" i="0" u="none" strike="noStrike" cap="none">
                <a:solidFill>
                  <a:schemeClr val="lt1"/>
                </a:solidFill>
                <a:latin typeface="Arial"/>
                <a:ea typeface="Arial"/>
                <a:cs typeface="Arial"/>
                <a:sym typeface="Arial"/>
              </a:rPr>
              <a:t>Illustration Style: Vintage</a:t>
            </a:r>
            <a:endParaRPr/>
          </a:p>
        </p:txBody>
      </p:sp>
      <p:pic>
        <p:nvPicPr>
          <p:cNvPr id="438" name="Google Shape;438;p148" descr="An example of a vintage illustration style."/>
          <p:cNvPicPr preferRelativeResize="0"/>
          <p:nvPr/>
        </p:nvPicPr>
        <p:blipFill rotWithShape="1">
          <a:blip r:embed="rId3">
            <a:alphaModFix/>
          </a:blip>
          <a:srcRect/>
          <a:stretch/>
        </p:blipFill>
        <p:spPr>
          <a:xfrm>
            <a:off x="1620287" y="1269355"/>
            <a:ext cx="2820772" cy="3755603"/>
          </a:xfrm>
          <a:prstGeom prst="rect">
            <a:avLst/>
          </a:prstGeom>
          <a:noFill/>
          <a:ln>
            <a:noFill/>
          </a:ln>
        </p:spPr>
      </p:pic>
      <p:pic>
        <p:nvPicPr>
          <p:cNvPr id="439" name="Google Shape;439;p14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569844" y="1268413"/>
            <a:ext cx="2820772" cy="3757552"/>
          </a:xfrm>
          <a:prstGeom prst="rect">
            <a:avLst/>
          </a:prstGeom>
          <a:noFill/>
          <a:ln>
            <a:noFill/>
          </a:ln>
        </p:spPr>
      </p:pic>
      <p:sp>
        <p:nvSpPr>
          <p:cNvPr id="440" name="Google Shape;440;p148"/>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800"/>
              <a:buFont typeface="Arial"/>
              <a:buNone/>
            </a:pPr>
            <a:fld id="{00000000-1234-1234-1234-123412341234}" type="slidenum">
              <a:rPr lang="en-US" sz="800" b="0" i="0" u="none" strike="noStrike" cap="none">
                <a:solidFill>
                  <a:schemeClr val="lt1"/>
                </a:solidFill>
                <a:latin typeface="Arial"/>
                <a:ea typeface="Arial"/>
                <a:cs typeface="Arial"/>
                <a:sym typeface="Arial"/>
              </a:rPr>
              <a:t>49</a:t>
            </a:fld>
            <a:endParaRPr sz="800" b="0" i="0" u="none" strike="noStrike" cap="none">
              <a:solidFill>
                <a:schemeClr val="lt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80"/>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Arial"/>
              <a:buNone/>
            </a:pPr>
            <a:r>
              <a:rPr lang="en-US"/>
              <a:t>Sample Training Agenda</a:t>
            </a:r>
            <a:endParaRPr/>
          </a:p>
        </p:txBody>
      </p:sp>
      <p:graphicFrame>
        <p:nvGraphicFramePr>
          <p:cNvPr id="75" name="Google Shape;75;p80"/>
          <p:cNvGraphicFramePr/>
          <p:nvPr/>
        </p:nvGraphicFramePr>
        <p:xfrm>
          <a:off x="310896" y="1370745"/>
          <a:ext cx="3000000" cy="3000000"/>
        </p:xfrm>
        <a:graphic>
          <a:graphicData uri="http://schemas.openxmlformats.org/drawingml/2006/table">
            <a:tbl>
              <a:tblPr firstRow="1" bandRow="1">
                <a:noFill/>
                <a:tableStyleId>{E5C2FF95-029D-4F5C-BFDC-B12B861C393F}</a:tableStyleId>
              </a:tblPr>
              <a:tblGrid>
                <a:gridCol w="2273300">
                  <a:extLst>
                    <a:ext uri="{9D8B030D-6E8A-4147-A177-3AD203B41FA5}">
                      <a16:colId xmlns:a16="http://schemas.microsoft.com/office/drawing/2014/main" val="20000"/>
                    </a:ext>
                  </a:extLst>
                </a:gridCol>
                <a:gridCol w="6237075">
                  <a:extLst>
                    <a:ext uri="{9D8B030D-6E8A-4147-A177-3AD203B41FA5}">
                      <a16:colId xmlns:a16="http://schemas.microsoft.com/office/drawing/2014/main" val="20001"/>
                    </a:ext>
                  </a:extLst>
                </a:gridCol>
              </a:tblGrid>
              <a:tr h="508750">
                <a:tc>
                  <a:txBody>
                    <a:bodyPr/>
                    <a:lstStyle/>
                    <a:p>
                      <a:pPr marL="0" marR="0" lvl="0" indent="0" algn="l" rtl="0">
                        <a:lnSpc>
                          <a:spcPct val="150000"/>
                        </a:lnSpc>
                        <a:spcBef>
                          <a:spcPts val="0"/>
                        </a:spcBef>
                        <a:spcAft>
                          <a:spcPts val="0"/>
                        </a:spcAft>
                        <a:buClr>
                          <a:srgbClr val="000000"/>
                        </a:buClr>
                        <a:buSzPts val="1800"/>
                        <a:buFont typeface="Arial"/>
                        <a:buNone/>
                      </a:pPr>
                      <a:r>
                        <a:rPr lang="en-US" sz="1800" u="none" strike="noStrike" cap="none">
                          <a:solidFill>
                            <a:schemeClr val="lt1"/>
                          </a:solidFill>
                        </a:rPr>
                        <a:t>TIME</a:t>
                      </a:r>
                      <a:endParaRPr sz="1400" u="none" strike="noStrike" cap="none">
                        <a:solidFill>
                          <a:schemeClr val="lt1"/>
                        </a:solidFill>
                      </a:endParaRPr>
                    </a:p>
                  </a:txBody>
                  <a:tcPr marL="91450" marR="91450" marT="45725" marB="45725">
                    <a:solidFill>
                      <a:srgbClr val="007B89"/>
                    </a:solidFill>
                  </a:tcPr>
                </a:tc>
                <a:tc>
                  <a:txBody>
                    <a:bodyPr/>
                    <a:lstStyle/>
                    <a:p>
                      <a:pPr marL="0" marR="0" lvl="0" indent="0" algn="l" rtl="0">
                        <a:lnSpc>
                          <a:spcPct val="150000"/>
                        </a:lnSpc>
                        <a:spcBef>
                          <a:spcPts val="0"/>
                        </a:spcBef>
                        <a:spcAft>
                          <a:spcPts val="0"/>
                        </a:spcAft>
                        <a:buClr>
                          <a:srgbClr val="000000"/>
                        </a:buClr>
                        <a:buSzPts val="1800"/>
                        <a:buFont typeface="Arial"/>
                        <a:buNone/>
                      </a:pPr>
                      <a:r>
                        <a:rPr lang="en-US" sz="1800" u="none" strike="noStrike" cap="none">
                          <a:solidFill>
                            <a:schemeClr val="lt1"/>
                          </a:solidFill>
                        </a:rPr>
                        <a:t>ACTIVITY</a:t>
                      </a:r>
                      <a:endParaRPr sz="1400" u="none" strike="noStrike" cap="none">
                        <a:solidFill>
                          <a:schemeClr val="lt1"/>
                        </a:solidFill>
                      </a:endParaRPr>
                    </a:p>
                  </a:txBody>
                  <a:tcPr marL="91450" marR="91450" marT="45725" marB="45725">
                    <a:solidFill>
                      <a:srgbClr val="007B89"/>
                    </a:solidFill>
                  </a:tcPr>
                </a:tc>
                <a:extLst>
                  <a:ext uri="{0D108BD9-81ED-4DB2-BD59-A6C34878D82A}">
                    <a16:rowId xmlns:a16="http://schemas.microsoft.com/office/drawing/2014/main" val="10000"/>
                  </a:ext>
                </a:extLst>
              </a:tr>
              <a:tr h="426725">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latin typeface="Arial"/>
                          <a:ea typeface="Arial"/>
                          <a:cs typeface="Arial"/>
                          <a:sym typeface="Arial"/>
                        </a:rPr>
                        <a:t>9:00 a.m</a:t>
                      </a:r>
                      <a:r>
                        <a:rPr lang="en-US" sz="1500" u="none" strike="noStrike" cap="none"/>
                        <a:t>.</a:t>
                      </a:r>
                      <a:r>
                        <a:rPr lang="en-US" sz="1500" u="none" strike="noStrike" cap="none">
                          <a:latin typeface="Arial"/>
                          <a:ea typeface="Arial"/>
                          <a:cs typeface="Arial"/>
                          <a:sym typeface="Arial"/>
                        </a:rPr>
                        <a:t> – 9:30 a</a:t>
                      </a:r>
                      <a:r>
                        <a:rPr lang="en-US" sz="1500" u="none" strike="noStrike" cap="none"/>
                        <a:t>.m.</a:t>
                      </a:r>
                      <a:endParaRPr sz="1400" u="none" strike="noStrike" cap="none"/>
                    </a:p>
                  </a:txBody>
                  <a:tcPr marL="91450" marR="91450" marT="45725" marB="45725"/>
                </a:tc>
                <a:tc>
                  <a:txBody>
                    <a:bodyPr/>
                    <a:lstStyle/>
                    <a:p>
                      <a:pPr marL="0" marR="0" lvl="0" indent="0" algn="l" rtl="0">
                        <a:lnSpc>
                          <a:spcPct val="150000"/>
                        </a:lnSpc>
                        <a:spcBef>
                          <a:spcPts val="0"/>
                        </a:spcBef>
                        <a:spcAft>
                          <a:spcPts val="0"/>
                        </a:spcAft>
                        <a:buClr>
                          <a:srgbClr val="000000"/>
                        </a:buClr>
                        <a:buSzPts val="1500"/>
                        <a:buFont typeface="Arial"/>
                        <a:buNone/>
                      </a:pPr>
                      <a:r>
                        <a:rPr lang="en-US" sz="1500" u="none" strike="noStrike" cap="none"/>
                        <a:t>1.</a:t>
                      </a:r>
                      <a:r>
                        <a:rPr lang="en-US" sz="1500" b="0" i="0" u="none" strike="noStrike" cap="none">
                          <a:latin typeface="Arial"/>
                          <a:ea typeface="Arial"/>
                          <a:cs typeface="Arial"/>
                          <a:sym typeface="Arial"/>
                        </a:rPr>
                        <a:t> Introductions and Training Objectives (30 mins)</a:t>
                      </a:r>
                      <a:endParaRPr sz="15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1"/>
                  </a:ext>
                </a:extLst>
              </a:tr>
              <a:tr h="446025">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latin typeface="Arial"/>
                          <a:ea typeface="Arial"/>
                          <a:cs typeface="Arial"/>
                          <a:sym typeface="Arial"/>
                        </a:rPr>
                        <a:t>9:30 a.m. – 10:05 a</a:t>
                      </a:r>
                      <a:r>
                        <a:rPr lang="en-US" sz="1500" u="none" strike="noStrike" cap="none"/>
                        <a:t>.m.</a:t>
                      </a:r>
                      <a:endParaRPr sz="1400" u="none" strike="noStrike" cap="none"/>
                    </a:p>
                  </a:txBody>
                  <a:tcPr marL="91450" marR="91450" marT="45725" marB="45725"/>
                </a:tc>
                <a:tc>
                  <a:txBody>
                    <a:bodyPr/>
                    <a:lstStyle/>
                    <a:p>
                      <a:pPr marL="0" marR="0" lvl="0" indent="0" algn="l" rtl="0">
                        <a:lnSpc>
                          <a:spcPct val="150000"/>
                        </a:lnSpc>
                        <a:spcBef>
                          <a:spcPts val="0"/>
                        </a:spcBef>
                        <a:spcAft>
                          <a:spcPts val="0"/>
                        </a:spcAft>
                        <a:buClr>
                          <a:srgbClr val="000000"/>
                        </a:buClr>
                        <a:buSzPts val="1500"/>
                        <a:buFont typeface="Arial"/>
                        <a:buNone/>
                      </a:pPr>
                      <a:r>
                        <a:rPr lang="en-US" sz="1500" u="none" strike="noStrike" cap="none"/>
                        <a:t>2. Introduction to Title Development (35 mins)</a:t>
                      </a:r>
                      <a:endParaRPr sz="1500" u="none" strike="noStrike" cap="none"/>
                    </a:p>
                  </a:txBody>
                  <a:tcPr marL="91450" marR="91450" marT="45725" marB="45725"/>
                </a:tc>
                <a:extLst>
                  <a:ext uri="{0D108BD9-81ED-4DB2-BD59-A6C34878D82A}">
                    <a16:rowId xmlns:a16="http://schemas.microsoft.com/office/drawing/2014/main" val="10002"/>
                  </a:ext>
                </a:extLst>
              </a:tr>
              <a:tr h="406400">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latin typeface="Arial"/>
                          <a:ea typeface="Arial"/>
                          <a:cs typeface="Arial"/>
                          <a:sym typeface="Arial"/>
                        </a:rPr>
                        <a:t>10:</a:t>
                      </a:r>
                      <a:r>
                        <a:rPr lang="en-US" sz="1500" u="none" strike="noStrike" cap="none"/>
                        <a:t>05</a:t>
                      </a:r>
                      <a:r>
                        <a:rPr lang="en-US" sz="1500" u="none" strike="noStrike" cap="none">
                          <a:latin typeface="Arial"/>
                          <a:ea typeface="Arial"/>
                          <a:cs typeface="Arial"/>
                          <a:sym typeface="Arial"/>
                        </a:rPr>
                        <a:t> a.m. – 1</a:t>
                      </a:r>
                      <a:r>
                        <a:rPr lang="en-US" sz="1500" u="none" strike="noStrike" cap="none"/>
                        <a:t>0</a:t>
                      </a:r>
                      <a:r>
                        <a:rPr lang="en-US" sz="1500" u="none" strike="noStrike" cap="none">
                          <a:latin typeface="Arial"/>
                          <a:ea typeface="Arial"/>
                          <a:cs typeface="Arial"/>
                          <a:sym typeface="Arial"/>
                        </a:rPr>
                        <a:t>:</a:t>
                      </a:r>
                      <a:r>
                        <a:rPr lang="en-US" sz="1500" u="none" strike="noStrike" cap="none"/>
                        <a:t>45</a:t>
                      </a:r>
                      <a:r>
                        <a:rPr lang="en-US" sz="1500" u="none" strike="noStrike" cap="none">
                          <a:latin typeface="Arial"/>
                          <a:ea typeface="Arial"/>
                          <a:cs typeface="Arial"/>
                          <a:sym typeface="Arial"/>
                        </a:rPr>
                        <a:t> a.m.</a:t>
                      </a:r>
                      <a:endParaRPr sz="1400" u="none" strike="noStrike" cap="none"/>
                    </a:p>
                  </a:txBody>
                  <a:tcPr marL="91450" marR="91450" marT="45725" marB="45725"/>
                </a:tc>
                <a:tc>
                  <a:txBody>
                    <a:bodyPr/>
                    <a:lstStyle/>
                    <a:p>
                      <a:pPr marL="0" marR="0" lvl="0" indent="0" algn="l" rtl="0">
                        <a:lnSpc>
                          <a:spcPct val="150000"/>
                        </a:lnSpc>
                        <a:spcBef>
                          <a:spcPts val="0"/>
                        </a:spcBef>
                        <a:spcAft>
                          <a:spcPts val="0"/>
                        </a:spcAft>
                        <a:buClr>
                          <a:schemeClr val="dk1"/>
                        </a:buClr>
                        <a:buSzPts val="1500"/>
                        <a:buFont typeface="Arial"/>
                        <a:buNone/>
                      </a:pPr>
                      <a:r>
                        <a:rPr lang="en-US" sz="1500" u="none" strike="noStrike" cap="none"/>
                        <a:t>3. Characteristics of High-Quality Books for Children (40 mins)</a:t>
                      </a:r>
                      <a:endParaRPr sz="15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3"/>
                  </a:ext>
                </a:extLst>
              </a:tr>
              <a:tr h="406400">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t>10:45</a:t>
                      </a:r>
                      <a:r>
                        <a:rPr lang="en-US" sz="1500" u="none" strike="noStrike" cap="none">
                          <a:latin typeface="Arial"/>
                          <a:ea typeface="Arial"/>
                          <a:cs typeface="Arial"/>
                          <a:sym typeface="Arial"/>
                        </a:rPr>
                        <a:t> a.m. – 12:</a:t>
                      </a:r>
                      <a:r>
                        <a:rPr lang="en-US" sz="1500" u="none" strike="noStrike" cap="none"/>
                        <a:t>3</a:t>
                      </a:r>
                      <a:r>
                        <a:rPr lang="en-US" sz="1500" u="none" strike="noStrike" cap="none">
                          <a:latin typeface="Arial"/>
                          <a:ea typeface="Arial"/>
                          <a:cs typeface="Arial"/>
                          <a:sym typeface="Arial"/>
                        </a:rPr>
                        <a:t>0 p.m.</a:t>
                      </a:r>
                      <a:endParaRPr sz="1400" u="none" strike="noStrike" cap="none"/>
                    </a:p>
                  </a:txBody>
                  <a:tcPr marL="91450" marR="91450" marT="45725" marB="45725"/>
                </a:tc>
                <a:tc>
                  <a:txBody>
                    <a:bodyPr/>
                    <a:lstStyle/>
                    <a:p>
                      <a:pPr marL="0" marR="0" lvl="0" indent="0" algn="l" rtl="0">
                        <a:lnSpc>
                          <a:spcPct val="150000"/>
                        </a:lnSpc>
                        <a:spcBef>
                          <a:spcPts val="0"/>
                        </a:spcBef>
                        <a:spcAft>
                          <a:spcPts val="0"/>
                        </a:spcAft>
                        <a:buClr>
                          <a:srgbClr val="000000"/>
                        </a:buClr>
                        <a:buSzPts val="1500"/>
                        <a:buFont typeface="Arial"/>
                        <a:buNone/>
                      </a:pPr>
                      <a:r>
                        <a:rPr lang="en-US" sz="1500" b="0" i="0" u="none" strike="noStrike" cap="none">
                          <a:latin typeface="Arial"/>
                          <a:ea typeface="Arial"/>
                          <a:cs typeface="Arial"/>
                          <a:sym typeface="Arial"/>
                        </a:rPr>
                        <a:t>4. Identifying the Right Books for the Right Level (45 mins)</a:t>
                      </a:r>
                      <a:endParaRPr sz="15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4"/>
                  </a:ext>
                </a:extLst>
              </a:tr>
              <a:tr h="411800">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latin typeface="Arial"/>
                          <a:ea typeface="Arial"/>
                          <a:cs typeface="Arial"/>
                          <a:sym typeface="Arial"/>
                        </a:rPr>
                        <a:t>12:</a:t>
                      </a:r>
                      <a:r>
                        <a:rPr lang="en-US" sz="1500" u="none" strike="noStrike" cap="none"/>
                        <a:t>3</a:t>
                      </a:r>
                      <a:r>
                        <a:rPr lang="en-US" sz="1500" u="none" strike="noStrike" cap="none">
                          <a:latin typeface="Arial"/>
                          <a:ea typeface="Arial"/>
                          <a:cs typeface="Arial"/>
                          <a:sym typeface="Arial"/>
                        </a:rPr>
                        <a:t>0 p.m. – 1:</a:t>
                      </a:r>
                      <a:r>
                        <a:rPr lang="en-US" sz="1500" u="none" strike="noStrike" cap="none"/>
                        <a:t>40</a:t>
                      </a:r>
                      <a:r>
                        <a:rPr lang="en-US" sz="1500" u="none" strike="noStrike" cap="none">
                          <a:latin typeface="Arial"/>
                          <a:ea typeface="Arial"/>
                          <a:cs typeface="Arial"/>
                          <a:sym typeface="Arial"/>
                        </a:rPr>
                        <a:t> p.m.</a:t>
                      </a:r>
                      <a:endParaRPr sz="1400" u="none" strike="noStrike" cap="none"/>
                    </a:p>
                  </a:txBody>
                  <a:tcPr marL="91450" marR="91450" marT="45725" marB="45725"/>
                </a:tc>
                <a:tc>
                  <a:txBody>
                    <a:bodyPr/>
                    <a:lstStyle/>
                    <a:p>
                      <a:pPr marL="0" marR="0" lvl="0" indent="0" algn="l" rtl="0">
                        <a:lnSpc>
                          <a:spcPct val="150000"/>
                        </a:lnSpc>
                        <a:spcBef>
                          <a:spcPts val="0"/>
                        </a:spcBef>
                        <a:spcAft>
                          <a:spcPts val="0"/>
                        </a:spcAft>
                        <a:buClr>
                          <a:srgbClr val="000000"/>
                        </a:buClr>
                        <a:buSzPts val="1500"/>
                        <a:buFont typeface="Arial"/>
                        <a:buNone/>
                      </a:pPr>
                      <a:r>
                        <a:rPr lang="en-US" sz="1500" b="0" i="0" u="none" strike="noStrike" cap="none">
                          <a:latin typeface="Arial"/>
                          <a:ea typeface="Arial"/>
                          <a:cs typeface="Arial"/>
                          <a:sym typeface="Arial"/>
                        </a:rPr>
                        <a:t>5. Principles of Children’s Book Design/Illustration Sourcing  (40 mins)</a:t>
                      </a:r>
                      <a:endParaRPr sz="15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5"/>
                  </a:ext>
                </a:extLst>
              </a:tr>
              <a:tr h="406400">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latin typeface="Arial"/>
                          <a:ea typeface="Arial"/>
                          <a:cs typeface="Arial"/>
                          <a:sym typeface="Arial"/>
                        </a:rPr>
                        <a:t>12:</a:t>
                      </a:r>
                      <a:r>
                        <a:rPr lang="en-US" sz="1500" u="none" strike="noStrike" cap="none"/>
                        <a:t>40</a:t>
                      </a:r>
                      <a:r>
                        <a:rPr lang="en-US" sz="1500" u="none" strike="noStrike" cap="none">
                          <a:latin typeface="Arial"/>
                          <a:ea typeface="Arial"/>
                          <a:cs typeface="Arial"/>
                          <a:sym typeface="Arial"/>
                        </a:rPr>
                        <a:t> p.m. – 1:</a:t>
                      </a:r>
                      <a:r>
                        <a:rPr lang="en-US" sz="1500" u="none" strike="noStrike" cap="none"/>
                        <a:t>4</a:t>
                      </a:r>
                      <a:r>
                        <a:rPr lang="en-US" sz="1500" u="none" strike="noStrike" cap="none">
                          <a:latin typeface="Arial"/>
                          <a:ea typeface="Arial"/>
                          <a:cs typeface="Arial"/>
                          <a:sym typeface="Arial"/>
                        </a:rPr>
                        <a:t>0 p.m.</a:t>
                      </a:r>
                      <a:endParaRPr sz="1400" u="none" strike="noStrike" cap="none"/>
                    </a:p>
                  </a:txBody>
                  <a:tcPr marL="91450" marR="91450" marT="45725" marB="45725"/>
                </a:tc>
                <a:tc>
                  <a:txBody>
                    <a:bodyPr/>
                    <a:lstStyle/>
                    <a:p>
                      <a:pPr marL="0" marR="0" lvl="0" indent="0" algn="l" rtl="0">
                        <a:lnSpc>
                          <a:spcPct val="150000"/>
                        </a:lnSpc>
                        <a:spcBef>
                          <a:spcPts val="0"/>
                        </a:spcBef>
                        <a:spcAft>
                          <a:spcPts val="0"/>
                        </a:spcAft>
                        <a:buClr>
                          <a:srgbClr val="000000"/>
                        </a:buClr>
                        <a:buSzPts val="1500"/>
                        <a:buFont typeface="Arial"/>
                        <a:buNone/>
                      </a:pPr>
                      <a:r>
                        <a:rPr lang="en-US" sz="1500" b="0" i="0" u="none" strike="noStrike" cap="none">
                          <a:latin typeface="Arial"/>
                          <a:ea typeface="Arial"/>
                          <a:cs typeface="Arial"/>
                          <a:sym typeface="Arial"/>
                        </a:rPr>
                        <a:t>6. Project Management of a Book Project (60 mins)</a:t>
                      </a:r>
                      <a:endParaRPr sz="15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6"/>
                  </a:ext>
                </a:extLst>
              </a:tr>
              <a:tr h="406400">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t>  1:40 p.m. –  2:15 p.m.</a:t>
                      </a:r>
                      <a:endParaRPr sz="1500" u="none" strike="noStrike" cap="none">
                        <a:latin typeface="Arial"/>
                        <a:ea typeface="Arial"/>
                        <a:cs typeface="Arial"/>
                        <a:sym typeface="Arial"/>
                      </a:endParaRPr>
                    </a:p>
                  </a:txBody>
                  <a:tcPr marL="91450" marR="91450" marT="45725" marB="45725"/>
                </a:tc>
                <a:tc>
                  <a:txBody>
                    <a:bodyPr/>
                    <a:lstStyle/>
                    <a:p>
                      <a:pPr marL="0" marR="0" lvl="0" indent="0" algn="l" rtl="0">
                        <a:lnSpc>
                          <a:spcPct val="150000"/>
                        </a:lnSpc>
                        <a:spcBef>
                          <a:spcPts val="0"/>
                        </a:spcBef>
                        <a:spcAft>
                          <a:spcPts val="0"/>
                        </a:spcAft>
                        <a:buClr>
                          <a:srgbClr val="000000"/>
                        </a:buClr>
                        <a:buSzPts val="1500"/>
                        <a:buFont typeface="Arial"/>
                        <a:buNone/>
                      </a:pPr>
                      <a:r>
                        <a:rPr lang="en-US" sz="1500" u="none" strike="noStrike" cap="none">
                          <a:latin typeface="Arial"/>
                          <a:ea typeface="Arial"/>
                          <a:cs typeface="Arial"/>
                          <a:sym typeface="Arial"/>
                        </a:rPr>
                        <a:t>7. Wrap up and Reflection on the Workshop (35 mins)</a:t>
                      </a:r>
                      <a:endParaRPr sz="1400" u="none" strike="noStrike" cap="none"/>
                    </a:p>
                  </a:txBody>
                  <a:tcPr marL="91450" marR="91450" marT="45725" marB="45725"/>
                </a:tc>
                <a:extLst>
                  <a:ext uri="{0D108BD9-81ED-4DB2-BD59-A6C34878D82A}">
                    <a16:rowId xmlns:a16="http://schemas.microsoft.com/office/drawing/2014/main" val="10007"/>
                  </a:ext>
                </a:extLst>
              </a:tr>
            </a:tbl>
          </a:graphicData>
        </a:graphic>
      </p:graphicFrame>
      <p:sp>
        <p:nvSpPr>
          <p:cNvPr id="76" name="Google Shape;76;p80"/>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800"/>
              <a:buFont typeface="Arial"/>
              <a:buNone/>
            </a:pPr>
            <a:fld id="{00000000-1234-1234-1234-123412341234}" type="slidenum">
              <a:rPr lang="en-US" sz="800" b="0" i="0" u="none" strike="noStrike" cap="none">
                <a:solidFill>
                  <a:schemeClr val="lt1"/>
                </a:solidFill>
                <a:latin typeface="Arial"/>
                <a:ea typeface="Arial"/>
                <a:cs typeface="Arial"/>
                <a:sym typeface="Arial"/>
              </a:rPr>
              <a:t>5</a:t>
            </a:fld>
            <a:endParaRPr sz="800" b="0" i="0" u="none" strike="noStrike" cap="none">
              <a:solidFill>
                <a:schemeClr val="lt1"/>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149"/>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Arial"/>
              <a:buNone/>
            </a:pPr>
            <a:r>
              <a:rPr lang="en-US" sz="3200" b="1" i="0" u="none" strike="noStrike" cap="none">
                <a:latin typeface="Arial"/>
                <a:ea typeface="Arial"/>
                <a:cs typeface="Arial"/>
                <a:sym typeface="Arial"/>
              </a:rPr>
              <a:t>Artistic and Evocative</a:t>
            </a:r>
            <a:endParaRPr/>
          </a:p>
        </p:txBody>
      </p:sp>
      <p:pic>
        <p:nvPicPr>
          <p:cNvPr id="446" name="Google Shape;446;p149" descr="An illustration created with water-colour paint containing grass, outdoor, field, nature.&#10;&#10;"/>
          <p:cNvPicPr preferRelativeResize="0"/>
          <p:nvPr/>
        </p:nvPicPr>
        <p:blipFill rotWithShape="1">
          <a:blip r:embed="rId3">
            <a:alphaModFix/>
          </a:blip>
          <a:srcRect/>
          <a:stretch/>
        </p:blipFill>
        <p:spPr>
          <a:xfrm>
            <a:off x="1971137" y="1375990"/>
            <a:ext cx="4777130" cy="3682734"/>
          </a:xfrm>
          <a:prstGeom prst="rect">
            <a:avLst/>
          </a:prstGeom>
          <a:noFill/>
          <a:ln>
            <a:noFill/>
          </a:ln>
        </p:spPr>
      </p:pic>
      <p:sp>
        <p:nvSpPr>
          <p:cNvPr id="447" name="Google Shape;447;p149"/>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800"/>
              <a:buFont typeface="Arial"/>
              <a:buNone/>
            </a:pPr>
            <a:fld id="{00000000-1234-1234-1234-123412341234}" type="slidenum">
              <a:rPr lang="en-US" sz="800" b="0" i="0" u="none" strike="noStrike" cap="none">
                <a:solidFill>
                  <a:schemeClr val="lt1"/>
                </a:solidFill>
                <a:latin typeface="Arial"/>
                <a:ea typeface="Arial"/>
                <a:cs typeface="Arial"/>
                <a:sym typeface="Arial"/>
              </a:rPr>
              <a:t>50</a:t>
            </a:fld>
            <a:endParaRPr sz="800" b="0" i="0" u="none" strike="noStrike" cap="none">
              <a:solidFill>
                <a:schemeClr val="lt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150"/>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Arial"/>
              <a:buNone/>
            </a:pPr>
            <a:r>
              <a:rPr lang="en-US" sz="3200" b="1" i="0" u="none" strike="noStrike" cap="none">
                <a:solidFill>
                  <a:schemeClr val="lt1"/>
                </a:solidFill>
                <a:latin typeface="Arial"/>
                <a:ea typeface="Arial"/>
                <a:cs typeface="Arial"/>
                <a:sym typeface="Arial"/>
              </a:rPr>
              <a:t>Detailed, Cartoon Style</a:t>
            </a:r>
            <a:endParaRPr/>
          </a:p>
        </p:txBody>
      </p:sp>
      <p:pic>
        <p:nvPicPr>
          <p:cNvPr id="453" name="Google Shape;453;p150" descr="An illustration from a Richard Scarry's children's book. It is very detailed and full of color, with an image of a scene with phrases labeling each item."/>
          <p:cNvPicPr preferRelativeResize="0"/>
          <p:nvPr/>
        </p:nvPicPr>
        <p:blipFill rotWithShape="1">
          <a:blip r:embed="rId3">
            <a:alphaModFix/>
          </a:blip>
          <a:srcRect/>
          <a:stretch/>
        </p:blipFill>
        <p:spPr>
          <a:xfrm>
            <a:off x="2941609" y="1358060"/>
            <a:ext cx="2834064" cy="3707224"/>
          </a:xfrm>
          <a:prstGeom prst="rect">
            <a:avLst/>
          </a:prstGeom>
          <a:noFill/>
          <a:ln>
            <a:noFill/>
          </a:ln>
        </p:spPr>
      </p:pic>
      <p:sp>
        <p:nvSpPr>
          <p:cNvPr id="454" name="Google Shape;454;p150"/>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800"/>
              <a:buFont typeface="Arial"/>
              <a:buNone/>
            </a:pPr>
            <a:fld id="{00000000-1234-1234-1234-123412341234}" type="slidenum">
              <a:rPr lang="en-US" sz="800" b="0" i="0" u="none" strike="noStrike" cap="none">
                <a:solidFill>
                  <a:schemeClr val="lt1"/>
                </a:solidFill>
                <a:latin typeface="Arial"/>
                <a:ea typeface="Arial"/>
                <a:cs typeface="Arial"/>
                <a:sym typeface="Arial"/>
              </a:rPr>
              <a:t>51</a:t>
            </a:fld>
            <a:endParaRPr sz="800" b="0" i="0" u="none" strike="noStrike" cap="none">
              <a:solidFill>
                <a:schemeClr val="lt1"/>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151"/>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Arial"/>
              <a:buNone/>
            </a:pPr>
            <a:r>
              <a:rPr lang="en-US" sz="3200" b="1" i="0" u="none" strike="noStrike" cap="none">
                <a:latin typeface="Arial"/>
                <a:ea typeface="Arial"/>
                <a:cs typeface="Arial"/>
                <a:sym typeface="Arial"/>
              </a:rPr>
              <a:t>Comical</a:t>
            </a:r>
            <a:endParaRPr/>
          </a:p>
        </p:txBody>
      </p:sp>
      <p:pic>
        <p:nvPicPr>
          <p:cNvPr id="460" name="Google Shape;460;p151" descr="Drawing of a cat wearing glasses, at a desk, typing at a laptop computer"/>
          <p:cNvPicPr preferRelativeResize="0"/>
          <p:nvPr/>
        </p:nvPicPr>
        <p:blipFill rotWithShape="1">
          <a:blip r:embed="rId3">
            <a:alphaModFix/>
          </a:blip>
          <a:srcRect/>
          <a:stretch/>
        </p:blipFill>
        <p:spPr>
          <a:xfrm>
            <a:off x="2650466" y="1358060"/>
            <a:ext cx="2978866" cy="3647723"/>
          </a:xfrm>
          <a:prstGeom prst="rect">
            <a:avLst/>
          </a:prstGeom>
          <a:noFill/>
          <a:ln>
            <a:noFill/>
          </a:ln>
        </p:spPr>
      </p:pic>
      <p:sp>
        <p:nvSpPr>
          <p:cNvPr id="461" name="Google Shape;461;p151"/>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800"/>
              <a:buFont typeface="Arial"/>
              <a:buNone/>
            </a:pPr>
            <a:fld id="{00000000-1234-1234-1234-123412341234}" type="slidenum">
              <a:rPr lang="en-US" sz="800" b="0" i="0" u="none" strike="noStrike" cap="none">
                <a:solidFill>
                  <a:schemeClr val="lt1"/>
                </a:solidFill>
                <a:latin typeface="Arial"/>
                <a:ea typeface="Arial"/>
                <a:cs typeface="Arial"/>
                <a:sym typeface="Arial"/>
              </a:rPr>
              <a:t>52</a:t>
            </a:fld>
            <a:endParaRPr sz="800" b="0" i="0" u="none" strike="noStrike" cap="none">
              <a:solidFill>
                <a:schemeClr val="lt1"/>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152"/>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Arial"/>
              <a:buNone/>
            </a:pPr>
            <a:r>
              <a:rPr lang="en-US" sz="3200" b="1" i="0" u="none" strike="noStrike" cap="none">
                <a:solidFill>
                  <a:schemeClr val="lt1"/>
                </a:solidFill>
                <a:latin typeface="Arial"/>
                <a:ea typeface="Arial"/>
                <a:cs typeface="Arial"/>
                <a:sym typeface="Arial"/>
              </a:rPr>
              <a:t>Frightening</a:t>
            </a:r>
            <a:endParaRPr/>
          </a:p>
        </p:txBody>
      </p:sp>
      <p:pic>
        <p:nvPicPr>
          <p:cNvPr id="467" name="Google Shape;467;p152" descr="An illustration that looks frightening. In the image is cold and windy, and a black scarecrow and crows flight around it in an open grey field.&#10;"/>
          <p:cNvPicPr preferRelativeResize="0"/>
          <p:nvPr/>
        </p:nvPicPr>
        <p:blipFill rotWithShape="1">
          <a:blip r:embed="rId3">
            <a:alphaModFix/>
          </a:blip>
          <a:srcRect/>
          <a:stretch/>
        </p:blipFill>
        <p:spPr>
          <a:xfrm>
            <a:off x="1819275" y="1477146"/>
            <a:ext cx="5019675" cy="3391716"/>
          </a:xfrm>
          <a:prstGeom prst="rect">
            <a:avLst/>
          </a:prstGeom>
          <a:noFill/>
          <a:ln>
            <a:noFill/>
          </a:ln>
        </p:spPr>
      </p:pic>
      <p:sp>
        <p:nvSpPr>
          <p:cNvPr id="468" name="Google Shape;468;p152"/>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800"/>
              <a:buFont typeface="Arial"/>
              <a:buNone/>
            </a:pPr>
            <a:fld id="{00000000-1234-1234-1234-123412341234}" type="slidenum">
              <a:rPr lang="en-US" sz="800" b="0" i="0" u="none" strike="noStrike" cap="none">
                <a:solidFill>
                  <a:schemeClr val="lt1"/>
                </a:solidFill>
                <a:latin typeface="Arial"/>
                <a:ea typeface="Arial"/>
                <a:cs typeface="Arial"/>
                <a:sym typeface="Arial"/>
              </a:rPr>
              <a:t>53</a:t>
            </a:fld>
            <a:endParaRPr sz="800" b="0" i="0" u="none" strike="noStrike" cap="none">
              <a:solidFill>
                <a:schemeClr val="lt1"/>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153"/>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Arial"/>
              <a:buNone/>
            </a:pPr>
            <a:r>
              <a:rPr lang="en-US" sz="3200" b="1" i="0" u="none" strike="noStrike" cap="none">
                <a:latin typeface="Arial"/>
                <a:ea typeface="Arial"/>
                <a:cs typeface="Arial"/>
                <a:sym typeface="Arial"/>
              </a:rPr>
              <a:t>Comical AND Frightening</a:t>
            </a:r>
            <a:endParaRPr/>
          </a:p>
        </p:txBody>
      </p:sp>
      <p:pic>
        <p:nvPicPr>
          <p:cNvPr id="474" name="Google Shape;474;p153" descr="An illustration of two comically drawn monsters, one with 3 balloons in its hand floating upward. Stars light up the space behind them."/>
          <p:cNvPicPr preferRelativeResize="0"/>
          <p:nvPr/>
        </p:nvPicPr>
        <p:blipFill rotWithShape="1">
          <a:blip r:embed="rId3">
            <a:alphaModFix/>
          </a:blip>
          <a:srcRect/>
          <a:stretch/>
        </p:blipFill>
        <p:spPr>
          <a:xfrm>
            <a:off x="2122099" y="1380833"/>
            <a:ext cx="4716491" cy="3588896"/>
          </a:xfrm>
          <a:prstGeom prst="rect">
            <a:avLst/>
          </a:prstGeom>
          <a:noFill/>
          <a:ln>
            <a:noFill/>
          </a:ln>
        </p:spPr>
      </p:pic>
      <p:sp>
        <p:nvSpPr>
          <p:cNvPr id="475" name="Google Shape;475;p153"/>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800"/>
              <a:buFont typeface="Arial"/>
              <a:buNone/>
            </a:pPr>
            <a:fld id="{00000000-1234-1234-1234-123412341234}" type="slidenum">
              <a:rPr lang="en-US" sz="800" b="0" i="0" u="none" strike="noStrike" cap="none">
                <a:solidFill>
                  <a:schemeClr val="lt1"/>
                </a:solidFill>
                <a:latin typeface="Arial"/>
                <a:ea typeface="Arial"/>
                <a:cs typeface="Arial"/>
                <a:sym typeface="Arial"/>
              </a:rPr>
              <a:t>54</a:t>
            </a:fld>
            <a:endParaRPr sz="800" b="0" i="0" u="none" strike="noStrike" cap="none">
              <a:solidFill>
                <a:schemeClr val="lt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154"/>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Arial"/>
              <a:buNone/>
            </a:pPr>
            <a:r>
              <a:rPr lang="en-US" sz="3200" b="1" i="0" u="none" strike="noStrike" cap="none">
                <a:solidFill>
                  <a:schemeClr val="lt1"/>
                </a:solidFill>
                <a:latin typeface="Arial"/>
                <a:ea typeface="Arial"/>
                <a:cs typeface="Arial"/>
                <a:sym typeface="Arial"/>
              </a:rPr>
              <a:t>Process</a:t>
            </a:r>
            <a:endParaRPr/>
          </a:p>
        </p:txBody>
      </p:sp>
      <p:pic>
        <p:nvPicPr>
          <p:cNvPr id="481" name="Google Shape;481;p154" descr="A black and white sketch of a book cover."/>
          <p:cNvPicPr preferRelativeResize="0"/>
          <p:nvPr/>
        </p:nvPicPr>
        <p:blipFill rotWithShape="1">
          <a:blip r:embed="rId3">
            <a:alphaModFix/>
          </a:blip>
          <a:srcRect t="1776" b="4980"/>
          <a:stretch/>
        </p:blipFill>
        <p:spPr>
          <a:xfrm>
            <a:off x="818957" y="1381427"/>
            <a:ext cx="4047487" cy="3594797"/>
          </a:xfrm>
          <a:prstGeom prst="rect">
            <a:avLst/>
          </a:prstGeom>
          <a:noFill/>
          <a:ln>
            <a:noFill/>
          </a:ln>
        </p:spPr>
      </p:pic>
      <p:pic>
        <p:nvPicPr>
          <p:cNvPr id="482" name="Google Shape;482;p154" descr="A full-color drawing of a book cover."/>
          <p:cNvPicPr preferRelativeResize="0"/>
          <p:nvPr/>
        </p:nvPicPr>
        <p:blipFill rotWithShape="1">
          <a:blip r:embed="rId4">
            <a:alphaModFix/>
          </a:blip>
          <a:srcRect/>
          <a:stretch/>
        </p:blipFill>
        <p:spPr>
          <a:xfrm>
            <a:off x="4987365" y="1381427"/>
            <a:ext cx="3579725" cy="3594797"/>
          </a:xfrm>
          <a:prstGeom prst="rect">
            <a:avLst/>
          </a:prstGeom>
          <a:noFill/>
          <a:ln>
            <a:noFill/>
          </a:ln>
        </p:spPr>
      </p:pic>
      <p:sp>
        <p:nvSpPr>
          <p:cNvPr id="483" name="Google Shape;483;p154"/>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800"/>
              <a:buFont typeface="Arial"/>
              <a:buNone/>
            </a:pPr>
            <a:fld id="{00000000-1234-1234-1234-123412341234}" type="slidenum">
              <a:rPr lang="en-US" sz="800" b="0" i="0" u="none" strike="noStrike" cap="none">
                <a:solidFill>
                  <a:schemeClr val="lt1"/>
                </a:solidFill>
                <a:latin typeface="Arial"/>
                <a:ea typeface="Arial"/>
                <a:cs typeface="Arial"/>
                <a:sym typeface="Arial"/>
              </a:rPr>
              <a:t>55</a:t>
            </a:fld>
            <a:endParaRPr sz="800" b="0" i="0" u="none" strike="noStrike" cap="none">
              <a:solidFill>
                <a:schemeClr val="lt1"/>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155"/>
          <p:cNvSpPr txBox="1">
            <a:spLocks noGrp="1"/>
          </p:cNvSpPr>
          <p:nvPr>
            <p:ph type="title"/>
          </p:nvPr>
        </p:nvSpPr>
        <p:spPr>
          <a:xfrm>
            <a:off x="628650" y="247743"/>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575E"/>
              </a:buClr>
              <a:buSzPts val="3200"/>
              <a:buFont typeface="Arial"/>
              <a:buNone/>
            </a:pPr>
            <a:r>
              <a:rPr lang="en-US" sz="3200" b="1">
                <a:solidFill>
                  <a:srgbClr val="20575E"/>
                </a:solidFill>
                <a:latin typeface="Arial"/>
                <a:ea typeface="Arial"/>
                <a:cs typeface="Arial"/>
                <a:sym typeface="Arial"/>
              </a:rPr>
              <a:t>Activity 5.2 – Choosing an Illustration Style</a:t>
            </a:r>
            <a:endParaRPr/>
          </a:p>
        </p:txBody>
      </p:sp>
      <p:pic>
        <p:nvPicPr>
          <p:cNvPr id="489" name="Google Shape;489;p15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309562" y="1409607"/>
            <a:ext cx="8524875" cy="3486150"/>
          </a:xfrm>
          <a:prstGeom prst="rect">
            <a:avLst/>
          </a:prstGeom>
          <a:noFill/>
          <a:ln>
            <a:noFill/>
          </a:ln>
        </p:spPr>
      </p:pic>
      <p:sp>
        <p:nvSpPr>
          <p:cNvPr id="490" name="Google Shape;490;p155"/>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800"/>
              <a:buFont typeface="Arial"/>
              <a:buNone/>
            </a:pPr>
            <a:fld id="{00000000-1234-1234-1234-123412341234}" type="slidenum">
              <a:rPr lang="en-US" sz="800" b="0" i="0" u="none" strike="noStrike" cap="none">
                <a:solidFill>
                  <a:schemeClr val="dk1"/>
                </a:solidFill>
                <a:latin typeface="Arial"/>
                <a:ea typeface="Arial"/>
                <a:cs typeface="Arial"/>
                <a:sym typeface="Arial"/>
              </a:rPr>
              <a:t>56</a:t>
            </a:fld>
            <a:endParaRPr sz="800" b="0" i="0" u="none" strike="noStrike" cap="none">
              <a:solidFill>
                <a:schemeClr val="dk1"/>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156"/>
          <p:cNvSpPr txBox="1">
            <a:spLocks noGrp="1"/>
          </p:cNvSpPr>
          <p:nvPr>
            <p:ph type="title"/>
          </p:nvPr>
        </p:nvSpPr>
        <p:spPr>
          <a:xfrm>
            <a:off x="542153" y="148281"/>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575E"/>
              </a:buClr>
              <a:buSzPts val="3200"/>
              <a:buFont typeface="Arial"/>
              <a:buNone/>
            </a:pPr>
            <a:r>
              <a:rPr lang="en-US" sz="3200" b="1">
                <a:solidFill>
                  <a:srgbClr val="20575E"/>
                </a:solidFill>
                <a:latin typeface="Arial"/>
                <a:ea typeface="Arial"/>
                <a:cs typeface="Arial"/>
                <a:sym typeface="Arial"/>
              </a:rPr>
              <a:t>Activity 5.2 – Choosing an Illustration Style (2)</a:t>
            </a:r>
            <a:endParaRPr/>
          </a:p>
        </p:txBody>
      </p:sp>
      <p:sp>
        <p:nvSpPr>
          <p:cNvPr id="496" name="Google Shape;496;p156"/>
          <p:cNvSpPr txBox="1">
            <a:spLocks noGrp="1"/>
          </p:cNvSpPr>
          <p:nvPr>
            <p:ph type="body" idx="1"/>
          </p:nvPr>
        </p:nvSpPr>
        <p:spPr>
          <a:xfrm>
            <a:off x="628650" y="1531377"/>
            <a:ext cx="7886700" cy="3262312"/>
          </a:xfrm>
          <a:prstGeom prst="rect">
            <a:avLst/>
          </a:prstGeom>
          <a:noFill/>
          <a:ln>
            <a:noFill/>
          </a:ln>
        </p:spPr>
        <p:txBody>
          <a:bodyPr spcFirstLastPara="1" wrap="square" lIns="91425" tIns="45700" rIns="91425" bIns="45700" anchor="t" anchorCtr="0">
            <a:normAutofit fontScale="70000" lnSpcReduction="20000"/>
          </a:bodyPr>
          <a:lstStyle/>
          <a:p>
            <a:pPr marL="7938" lvl="0" indent="0" algn="l" rtl="0">
              <a:lnSpc>
                <a:spcPct val="118000"/>
              </a:lnSpc>
              <a:spcBef>
                <a:spcPts val="0"/>
              </a:spcBef>
              <a:spcAft>
                <a:spcPts val="0"/>
              </a:spcAft>
              <a:buClr>
                <a:srgbClr val="171616"/>
              </a:buClr>
              <a:buSzPct val="91836"/>
              <a:buNone/>
            </a:pPr>
            <a:r>
              <a:rPr lang="en-US">
                <a:solidFill>
                  <a:srgbClr val="171616"/>
                </a:solidFill>
              </a:rPr>
              <a:t>Reflect on the content and determine what kinds of illustrations you would imagine for this title.</a:t>
            </a:r>
            <a:endParaRPr/>
          </a:p>
          <a:p>
            <a:pPr marL="7938" lvl="0" indent="0" algn="l" rtl="0">
              <a:lnSpc>
                <a:spcPct val="118000"/>
              </a:lnSpc>
              <a:spcBef>
                <a:spcPts val="800"/>
              </a:spcBef>
              <a:spcAft>
                <a:spcPts val="0"/>
              </a:spcAft>
              <a:buClr>
                <a:srgbClr val="1C2324"/>
              </a:buClr>
              <a:buSzPct val="91836"/>
              <a:buNone/>
            </a:pPr>
            <a:endParaRPr>
              <a:solidFill>
                <a:srgbClr val="171616"/>
              </a:solidFill>
            </a:endParaRPr>
          </a:p>
          <a:p>
            <a:pPr marL="7938" lvl="0" indent="0" algn="l" rtl="0">
              <a:lnSpc>
                <a:spcPct val="118000"/>
              </a:lnSpc>
              <a:spcBef>
                <a:spcPts val="800"/>
              </a:spcBef>
              <a:spcAft>
                <a:spcPts val="0"/>
              </a:spcAft>
              <a:buClr>
                <a:srgbClr val="171616"/>
              </a:buClr>
              <a:buSzPct val="91836"/>
              <a:buNone/>
            </a:pPr>
            <a:r>
              <a:rPr lang="en-US">
                <a:solidFill>
                  <a:srgbClr val="171616"/>
                </a:solidFill>
              </a:rPr>
              <a:t>I Like to Read </a:t>
            </a:r>
            <a:endParaRPr/>
          </a:p>
          <a:p>
            <a:pPr marL="7938" lvl="0" indent="0" algn="l" rtl="0">
              <a:lnSpc>
                <a:spcPct val="118000"/>
              </a:lnSpc>
              <a:spcBef>
                <a:spcPts val="800"/>
              </a:spcBef>
              <a:spcAft>
                <a:spcPts val="0"/>
              </a:spcAft>
              <a:buClr>
                <a:srgbClr val="171616"/>
              </a:buClr>
              <a:buSzPct val="91836"/>
              <a:buNone/>
            </a:pPr>
            <a:r>
              <a:rPr lang="en-US">
                <a:solidFill>
                  <a:srgbClr val="171616"/>
                </a:solidFill>
              </a:rPr>
              <a:t>Author: Letta Machogo </a:t>
            </a:r>
            <a:endParaRPr/>
          </a:p>
          <a:p>
            <a:pPr marL="7938" lvl="0" indent="0" algn="l" rtl="0">
              <a:lnSpc>
                <a:spcPct val="118000"/>
              </a:lnSpc>
              <a:spcBef>
                <a:spcPts val="800"/>
              </a:spcBef>
              <a:spcAft>
                <a:spcPts val="0"/>
              </a:spcAft>
              <a:buClr>
                <a:srgbClr val="171616"/>
              </a:buClr>
              <a:buSzPct val="91836"/>
              <a:buNone/>
            </a:pPr>
            <a:r>
              <a:rPr lang="en-US">
                <a:solidFill>
                  <a:srgbClr val="171616"/>
                </a:solidFill>
              </a:rPr>
              <a:t>I like to read. Who can I read to? My sister is asleep. Who can I read to? My mother and grandmother are busy. Who can I read to? My father and grandfather are busy. Who can I read to? I can read to myself! </a:t>
            </a:r>
            <a:endParaRPr/>
          </a:p>
        </p:txBody>
      </p:sp>
      <p:sp>
        <p:nvSpPr>
          <p:cNvPr id="497" name="Google Shape;497;p156"/>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800"/>
              <a:buFont typeface="Arial"/>
              <a:buNone/>
            </a:pPr>
            <a:fld id="{00000000-1234-1234-1234-123412341234}" type="slidenum">
              <a:rPr lang="en-US" sz="800" b="0" i="0" u="none" strike="noStrike" cap="none">
                <a:solidFill>
                  <a:schemeClr val="dk1"/>
                </a:solidFill>
                <a:latin typeface="Arial"/>
                <a:ea typeface="Arial"/>
                <a:cs typeface="Arial"/>
                <a:sym typeface="Arial"/>
              </a:rPr>
              <a:t>57</a:t>
            </a:fld>
            <a:endParaRPr sz="800" b="0" i="0" u="none" strike="noStrike" cap="none">
              <a:solidFill>
                <a:schemeClr val="dk1"/>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157"/>
          <p:cNvSpPr txBox="1">
            <a:spLocks noGrp="1"/>
          </p:cNvSpPr>
          <p:nvPr>
            <p:ph type="title"/>
          </p:nvPr>
        </p:nvSpPr>
        <p:spPr>
          <a:xfrm>
            <a:off x="628650" y="690880"/>
            <a:ext cx="3597910" cy="2316480"/>
          </a:xfrm>
          <a:prstGeom prst="rect">
            <a:avLst/>
          </a:prstGeom>
          <a:noFill/>
          <a:ln>
            <a:noFill/>
          </a:ln>
        </p:spPr>
        <p:txBody>
          <a:bodyPr spcFirstLastPara="1" wrap="square" lIns="91425" tIns="45700" rIns="91425" bIns="45700" anchor="t" anchorCtr="0">
            <a:normAutofit fontScale="90000"/>
          </a:bodyPr>
          <a:lstStyle/>
          <a:p>
            <a:pPr marL="0" marR="0" lvl="0" indent="0" algn="l" rtl="0">
              <a:lnSpc>
                <a:spcPct val="100000"/>
              </a:lnSpc>
              <a:spcBef>
                <a:spcPts val="0"/>
              </a:spcBef>
              <a:spcAft>
                <a:spcPts val="0"/>
              </a:spcAft>
              <a:buClr>
                <a:srgbClr val="FFFFFF"/>
              </a:buClr>
              <a:buSzPct val="100000"/>
              <a:buFont typeface="Arial"/>
              <a:buNone/>
            </a:pPr>
            <a:r>
              <a:rPr lang="en-US" sz="4000" b="1" i="0" u="none" strike="noStrike" cap="none">
                <a:solidFill>
                  <a:srgbClr val="FFFFFF"/>
                </a:solidFill>
                <a:latin typeface="Arial"/>
                <a:ea typeface="Arial"/>
                <a:cs typeface="Arial"/>
                <a:sym typeface="Arial"/>
              </a:rPr>
              <a:t>SESSION 6:</a:t>
            </a:r>
            <a:br>
              <a:rPr lang="en-US" sz="1400" b="0" i="0" u="none" strike="noStrike" cap="none">
                <a:solidFill>
                  <a:srgbClr val="000000"/>
                </a:solidFill>
                <a:latin typeface="Arial"/>
                <a:ea typeface="Arial"/>
                <a:cs typeface="Arial"/>
                <a:sym typeface="Arial"/>
              </a:rPr>
            </a:br>
            <a:r>
              <a:rPr lang="en-US" sz="4000" b="0" i="0" u="none" strike="noStrike" cap="none">
                <a:solidFill>
                  <a:srgbClr val="FFFFFF"/>
                </a:solidFill>
                <a:latin typeface="Arial"/>
                <a:ea typeface="Arial"/>
                <a:cs typeface="Arial"/>
                <a:sym typeface="Arial"/>
              </a:rPr>
              <a:t>Project Management of a Book Project</a:t>
            </a:r>
            <a:endParaRPr/>
          </a:p>
        </p:txBody>
      </p:sp>
      <p:sp>
        <p:nvSpPr>
          <p:cNvPr id="503" name="Google Shape;503;p157"/>
          <p:cNvSpPr txBox="1"/>
          <p:nvPr/>
        </p:nvSpPr>
        <p:spPr>
          <a:xfrm>
            <a:off x="5351061" y="690880"/>
            <a:ext cx="3729170" cy="71900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3600" b="1" i="0" u="none" strike="noStrike" cap="none">
                <a:solidFill>
                  <a:srgbClr val="21575E"/>
                </a:solidFill>
                <a:latin typeface="Arial"/>
                <a:ea typeface="Arial"/>
                <a:cs typeface="Arial"/>
                <a:sym typeface="Arial"/>
              </a:rPr>
              <a:t>Objectives</a:t>
            </a:r>
            <a:endParaRPr sz="1400" b="0" i="0" u="none" strike="noStrike" cap="none">
              <a:solidFill>
                <a:srgbClr val="000000"/>
              </a:solidFill>
              <a:latin typeface="Arial"/>
              <a:ea typeface="Arial"/>
              <a:cs typeface="Arial"/>
              <a:sym typeface="Arial"/>
            </a:endParaRPr>
          </a:p>
        </p:txBody>
      </p:sp>
      <p:sp>
        <p:nvSpPr>
          <p:cNvPr id="504" name="Google Shape;504;p157"/>
          <p:cNvSpPr txBox="1"/>
          <p:nvPr/>
        </p:nvSpPr>
        <p:spPr>
          <a:xfrm>
            <a:off x="5351061" y="1409884"/>
            <a:ext cx="3559857" cy="3350376"/>
          </a:xfrm>
          <a:prstGeom prst="rect">
            <a:avLst/>
          </a:prstGeom>
          <a:noFill/>
          <a:ln>
            <a:noFill/>
          </a:ln>
        </p:spPr>
        <p:txBody>
          <a:bodyPr spcFirstLastPara="1" wrap="square" lIns="91425" tIns="91425" rIns="91425" bIns="91425" anchor="t" anchorCtr="0">
            <a:noAutofit/>
          </a:bodyPr>
          <a:lstStyle/>
          <a:p>
            <a:pPr marL="342900" marR="0" lvl="0" indent="-342900" algn="l" rtl="0">
              <a:lnSpc>
                <a:spcPct val="100000"/>
              </a:lnSpc>
              <a:spcBef>
                <a:spcPts val="0"/>
              </a:spcBef>
              <a:spcAft>
                <a:spcPts val="0"/>
              </a:spcAft>
              <a:buClr>
                <a:srgbClr val="000000"/>
              </a:buClr>
              <a:buSzPts val="1800"/>
              <a:buFont typeface="Arial"/>
              <a:buAutoNum type="arabicPeriod"/>
            </a:pPr>
            <a:r>
              <a:rPr lang="en-US" sz="1800" b="0" i="0" u="none" strike="noStrike" cap="none">
                <a:solidFill>
                  <a:srgbClr val="000000"/>
                </a:solidFill>
                <a:latin typeface="Arial"/>
                <a:ea typeface="Arial"/>
                <a:cs typeface="Arial"/>
                <a:sym typeface="Arial"/>
              </a:rPr>
              <a:t>Describe the phases of a book publishing project and the teamwork involved in creating a book</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1200"/>
              </a:spcBef>
              <a:spcAft>
                <a:spcPts val="0"/>
              </a:spcAft>
              <a:buClr>
                <a:srgbClr val="000000"/>
              </a:buClr>
              <a:buSzPts val="1800"/>
              <a:buFont typeface="Arial"/>
              <a:buAutoNum type="arabicPeriod"/>
            </a:pPr>
            <a:r>
              <a:rPr lang="en-US" sz="1800" b="0" i="0" u="none" strike="noStrike" cap="none">
                <a:solidFill>
                  <a:srgbClr val="000000"/>
                </a:solidFill>
                <a:latin typeface="Arial"/>
                <a:ea typeface="Arial"/>
                <a:cs typeface="Arial"/>
                <a:sym typeface="Arial"/>
              </a:rPr>
              <a:t>Describe how to schedule and resource a publishing project</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1200"/>
              </a:spcBef>
              <a:spcAft>
                <a:spcPts val="0"/>
              </a:spcAft>
              <a:buClr>
                <a:srgbClr val="000000"/>
              </a:buClr>
              <a:buSzPts val="1800"/>
              <a:buFont typeface="Arial"/>
              <a:buAutoNum type="arabicPeriod"/>
            </a:pPr>
            <a:r>
              <a:rPr lang="en-US" sz="1800" b="0" i="0" u="none" strike="noStrike" cap="none">
                <a:solidFill>
                  <a:srgbClr val="000000"/>
                </a:solidFill>
                <a:latin typeface="Arial"/>
                <a:ea typeface="Arial"/>
                <a:cs typeface="Arial"/>
                <a:sym typeface="Arial"/>
              </a:rPr>
              <a:t>Articulate how to maintain quality control of a publishing project</a:t>
            </a:r>
            <a:endParaRPr sz="1400" b="0" i="0" u="none" strike="noStrike" cap="none">
              <a:solidFill>
                <a:srgbClr val="000000"/>
              </a:solidFill>
              <a:latin typeface="Arial"/>
              <a:ea typeface="Arial"/>
              <a:cs typeface="Arial"/>
              <a:sym typeface="Arial"/>
            </a:endParaRPr>
          </a:p>
        </p:txBody>
      </p:sp>
      <p:sp>
        <p:nvSpPr>
          <p:cNvPr id="505" name="Google Shape;505;p157"/>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800"/>
              <a:buFont typeface="Arial"/>
              <a:buNone/>
            </a:pPr>
            <a:fld id="{00000000-1234-1234-1234-123412341234}" type="slidenum">
              <a:rPr lang="en-US" sz="800" b="0" i="0" u="none" strike="noStrike" cap="none">
                <a:solidFill>
                  <a:schemeClr val="dk1"/>
                </a:solidFill>
                <a:latin typeface="Arial"/>
                <a:ea typeface="Arial"/>
                <a:cs typeface="Arial"/>
                <a:sym typeface="Arial"/>
              </a:rPr>
              <a:t>58</a:t>
            </a:fld>
            <a:endParaRPr sz="800" b="0" i="0" u="none" strike="noStrike" cap="none">
              <a:solidFill>
                <a:schemeClr val="dk1"/>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158"/>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Arial"/>
              <a:buNone/>
            </a:pPr>
            <a:r>
              <a:rPr lang="en-US" sz="3200" b="1" i="0" u="none" strike="noStrike" cap="none">
                <a:solidFill>
                  <a:schemeClr val="lt1"/>
                </a:solidFill>
                <a:latin typeface="Arial"/>
                <a:ea typeface="Arial"/>
                <a:cs typeface="Arial"/>
                <a:sym typeface="Arial"/>
              </a:rPr>
              <a:t>Developing a Set of TLMs</a:t>
            </a:r>
            <a:endParaRPr/>
          </a:p>
        </p:txBody>
      </p:sp>
      <p:sp>
        <p:nvSpPr>
          <p:cNvPr id="511" name="Google Shape;511;p158"/>
          <p:cNvSpPr txBox="1">
            <a:spLocks noGrp="1"/>
          </p:cNvSpPr>
          <p:nvPr>
            <p:ph type="body" idx="1"/>
          </p:nvPr>
        </p:nvSpPr>
        <p:spPr>
          <a:xfrm>
            <a:off x="628650" y="1495518"/>
            <a:ext cx="6063692" cy="3498849"/>
          </a:xfrm>
          <a:prstGeom prst="rect">
            <a:avLst/>
          </a:prstGeom>
          <a:noFill/>
          <a:ln>
            <a:noFill/>
          </a:ln>
        </p:spPr>
        <p:txBody>
          <a:bodyPr spcFirstLastPara="1" wrap="square" lIns="91425" tIns="45700" rIns="91425" bIns="45700" anchor="t" anchorCtr="0">
            <a:normAutofit fontScale="70000" lnSpcReduction="20000"/>
          </a:bodyPr>
          <a:lstStyle/>
          <a:p>
            <a:pPr marL="7938" lvl="0" indent="0" algn="l" rtl="0">
              <a:lnSpc>
                <a:spcPct val="115000"/>
              </a:lnSpc>
              <a:spcBef>
                <a:spcPts val="0"/>
              </a:spcBef>
              <a:spcAft>
                <a:spcPts val="0"/>
              </a:spcAft>
              <a:buClr>
                <a:schemeClr val="lt1"/>
              </a:buClr>
              <a:buSzPct val="91836"/>
              <a:buNone/>
            </a:pPr>
            <a:r>
              <a:rPr lang="en-US">
                <a:solidFill>
                  <a:schemeClr val="lt1"/>
                </a:solidFill>
              </a:rPr>
              <a:t>Assume the following specification for a project:</a:t>
            </a:r>
            <a:endParaRPr/>
          </a:p>
          <a:p>
            <a:pPr marL="114300" lvl="0" indent="0" algn="l" rtl="0">
              <a:lnSpc>
                <a:spcPct val="114999"/>
              </a:lnSpc>
              <a:spcBef>
                <a:spcPts val="0"/>
              </a:spcBef>
              <a:spcAft>
                <a:spcPts val="0"/>
              </a:spcAft>
              <a:buClr>
                <a:schemeClr val="lt1"/>
              </a:buClr>
              <a:buSzPct val="91836"/>
              <a:buNone/>
            </a:pPr>
            <a:endParaRPr>
              <a:solidFill>
                <a:schemeClr val="lt1"/>
              </a:solidFill>
            </a:endParaRPr>
          </a:p>
          <a:p>
            <a:pPr marL="571500" lvl="0" indent="-457200" algn="l" rtl="0">
              <a:lnSpc>
                <a:spcPct val="114999"/>
              </a:lnSpc>
              <a:spcBef>
                <a:spcPts val="0"/>
              </a:spcBef>
              <a:spcAft>
                <a:spcPts val="0"/>
              </a:spcAft>
              <a:buClr>
                <a:schemeClr val="lt1"/>
              </a:buClr>
              <a:buSzPct val="91836"/>
              <a:buChar char="•"/>
            </a:pPr>
            <a:r>
              <a:rPr lang="en-US">
                <a:solidFill>
                  <a:schemeClr val="lt1"/>
                </a:solidFill>
              </a:rPr>
              <a:t>Grades 1-3, Early Grade Reading, Local language</a:t>
            </a:r>
            <a:endParaRPr/>
          </a:p>
          <a:p>
            <a:pPr marL="571500" lvl="0" indent="-457200" algn="l" rtl="0">
              <a:lnSpc>
                <a:spcPct val="114999"/>
              </a:lnSpc>
              <a:spcBef>
                <a:spcPts val="1200"/>
              </a:spcBef>
              <a:spcAft>
                <a:spcPts val="0"/>
              </a:spcAft>
              <a:buClr>
                <a:schemeClr val="lt1"/>
              </a:buClr>
              <a:buSzPct val="91836"/>
              <a:buChar char="•"/>
            </a:pPr>
            <a:r>
              <a:rPr lang="en-US">
                <a:solidFill>
                  <a:schemeClr val="lt1"/>
                </a:solidFill>
              </a:rPr>
              <a:t>A set consists of: Core student book, Teacher’s Guide, Set of Decodable and Leveled Readers</a:t>
            </a:r>
            <a:endParaRPr/>
          </a:p>
          <a:p>
            <a:pPr marL="571500" lvl="0" indent="-457200" algn="l" rtl="0">
              <a:lnSpc>
                <a:spcPct val="114999"/>
              </a:lnSpc>
              <a:spcBef>
                <a:spcPts val="1200"/>
              </a:spcBef>
              <a:spcAft>
                <a:spcPts val="0"/>
              </a:spcAft>
              <a:buClr>
                <a:schemeClr val="lt1"/>
              </a:buClr>
              <a:buSzPct val="91836"/>
              <a:buChar char="•"/>
            </a:pPr>
            <a:r>
              <a:rPr lang="en-US">
                <a:solidFill>
                  <a:schemeClr val="lt1"/>
                </a:solidFill>
              </a:rPr>
              <a:t>Planning starts February</a:t>
            </a:r>
            <a:endParaRPr/>
          </a:p>
          <a:p>
            <a:pPr marL="571500" lvl="0" indent="-457200" algn="l" rtl="0">
              <a:lnSpc>
                <a:spcPct val="115000"/>
              </a:lnSpc>
              <a:spcBef>
                <a:spcPts val="1200"/>
              </a:spcBef>
              <a:spcAft>
                <a:spcPts val="0"/>
              </a:spcAft>
              <a:buClr>
                <a:schemeClr val="lt1"/>
              </a:buClr>
              <a:buSzPct val="91836"/>
              <a:buChar char="•"/>
            </a:pPr>
            <a:r>
              <a:rPr lang="en-US">
                <a:solidFill>
                  <a:schemeClr val="lt1"/>
                </a:solidFill>
              </a:rPr>
              <a:t>Finalized Curriculum and Scope &amp; Sequence</a:t>
            </a:r>
            <a:endParaRPr/>
          </a:p>
          <a:p>
            <a:pPr marL="571500" lvl="0" indent="-457200" algn="l" rtl="0">
              <a:lnSpc>
                <a:spcPct val="115000"/>
              </a:lnSpc>
              <a:spcBef>
                <a:spcPts val="1200"/>
              </a:spcBef>
              <a:spcAft>
                <a:spcPts val="0"/>
              </a:spcAft>
              <a:buClr>
                <a:schemeClr val="lt1"/>
              </a:buClr>
              <a:buSzPct val="91836"/>
              <a:buChar char="•"/>
            </a:pPr>
            <a:r>
              <a:rPr lang="en-US">
                <a:solidFill>
                  <a:schemeClr val="lt1"/>
                </a:solidFill>
              </a:rPr>
              <a:t>Materials must be delivered by October 1</a:t>
            </a:r>
            <a:endParaRPr/>
          </a:p>
        </p:txBody>
      </p:sp>
      <p:grpSp>
        <p:nvGrpSpPr>
          <p:cNvPr id="512" name="Google Shape;512;p158">
            <a:extLst>
              <a:ext uri="{C183D7F6-B498-43B3-948B-1728B52AA6E4}">
                <adec:decorative xmlns:adec="http://schemas.microsoft.com/office/drawing/2017/decorative" val="1"/>
              </a:ext>
            </a:extLst>
          </p:cNvPr>
          <p:cNvGrpSpPr/>
          <p:nvPr/>
        </p:nvGrpSpPr>
        <p:grpSpPr>
          <a:xfrm>
            <a:off x="6862672" y="1860364"/>
            <a:ext cx="2030318" cy="2030318"/>
            <a:chOff x="5737412" y="1932082"/>
            <a:chExt cx="2303930" cy="2303930"/>
          </a:xfrm>
        </p:grpSpPr>
        <p:sp>
          <p:nvSpPr>
            <p:cNvPr id="513" name="Google Shape;513;p158"/>
            <p:cNvSpPr/>
            <p:nvPr/>
          </p:nvSpPr>
          <p:spPr>
            <a:xfrm>
              <a:off x="5737412" y="1932082"/>
              <a:ext cx="2303930" cy="2303930"/>
            </a:xfrm>
            <a:prstGeom prst="ellipse">
              <a:avLst/>
            </a:prstGeom>
            <a:solidFill>
              <a:srgbClr val="D1E8EB">
                <a:alpha val="6392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514" name="Google Shape;514;p158" descr="A picture containing text, computer, table, vector graphics&#10;&#10;Description automatically generated"/>
            <p:cNvPicPr preferRelativeResize="0"/>
            <p:nvPr/>
          </p:nvPicPr>
          <p:blipFill rotWithShape="1">
            <a:blip r:embed="rId3">
              <a:alphaModFix/>
            </a:blip>
            <a:srcRect/>
            <a:stretch/>
          </p:blipFill>
          <p:spPr>
            <a:xfrm>
              <a:off x="6109242" y="2268069"/>
              <a:ext cx="1791004" cy="1631957"/>
            </a:xfrm>
            <a:prstGeom prst="rect">
              <a:avLst/>
            </a:prstGeom>
            <a:noFill/>
            <a:ln>
              <a:noFill/>
            </a:ln>
          </p:spPr>
        </p:pic>
      </p:grpSp>
      <p:sp>
        <p:nvSpPr>
          <p:cNvPr id="515" name="Google Shape;515;p158"/>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800"/>
              <a:buFont typeface="Arial"/>
              <a:buNone/>
            </a:pPr>
            <a:fld id="{00000000-1234-1234-1234-123412341234}" type="slidenum">
              <a:rPr lang="en-US" sz="800" b="0" i="0" u="none" strike="noStrike" cap="none">
                <a:solidFill>
                  <a:schemeClr val="lt1"/>
                </a:solidFill>
                <a:latin typeface="Arial"/>
                <a:ea typeface="Arial"/>
                <a:cs typeface="Arial"/>
                <a:sym typeface="Arial"/>
              </a:rPr>
              <a:t>59</a:t>
            </a:fld>
            <a:endParaRPr sz="800" b="0" i="0" u="none" strike="noStrike" cap="non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05"/>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1575E"/>
              </a:buClr>
              <a:buSzPts val="3200"/>
              <a:buFont typeface="Arial"/>
              <a:buNone/>
            </a:pPr>
            <a:r>
              <a:rPr lang="en-US" sz="3200" b="1">
                <a:solidFill>
                  <a:srgbClr val="21575E"/>
                </a:solidFill>
                <a:latin typeface="Arial"/>
                <a:ea typeface="Arial"/>
                <a:cs typeface="Arial"/>
                <a:sym typeface="Arial"/>
              </a:rPr>
              <a:t>Ground Rules and Expectations</a:t>
            </a:r>
            <a:endParaRPr/>
          </a:p>
        </p:txBody>
      </p:sp>
      <p:sp>
        <p:nvSpPr>
          <p:cNvPr id="82" name="Google Shape;82;p105"/>
          <p:cNvSpPr txBox="1">
            <a:spLocks noGrp="1"/>
          </p:cNvSpPr>
          <p:nvPr>
            <p:ph type="body" idx="1"/>
          </p:nvPr>
        </p:nvSpPr>
        <p:spPr>
          <a:xfrm>
            <a:off x="628650" y="1370013"/>
            <a:ext cx="7886700" cy="3262312"/>
          </a:xfrm>
          <a:prstGeom prst="rect">
            <a:avLst/>
          </a:prstGeom>
          <a:noFill/>
          <a:ln>
            <a:noFill/>
          </a:ln>
        </p:spPr>
        <p:txBody>
          <a:bodyPr spcFirstLastPara="1" wrap="square" lIns="91425" tIns="45700" rIns="91425" bIns="45700" anchor="t" anchorCtr="0">
            <a:normAutofit fontScale="85000" lnSpcReduction="20000"/>
          </a:bodyPr>
          <a:lstStyle/>
          <a:p>
            <a:pPr marL="457200" lvl="0" indent="-342900" algn="l" rtl="0">
              <a:lnSpc>
                <a:spcPct val="115000"/>
              </a:lnSpc>
              <a:spcBef>
                <a:spcPts val="0"/>
              </a:spcBef>
              <a:spcAft>
                <a:spcPts val="0"/>
              </a:spcAft>
              <a:buClr>
                <a:schemeClr val="dk1"/>
              </a:buClr>
              <a:buSzPct val="75630"/>
              <a:buFont typeface="Arial"/>
              <a:buChar char="•"/>
            </a:pPr>
            <a:r>
              <a:rPr lang="en-US">
                <a:solidFill>
                  <a:srgbClr val="171616"/>
                </a:solidFill>
              </a:rPr>
              <a:t>No side conversations.</a:t>
            </a:r>
            <a:endParaRPr/>
          </a:p>
          <a:p>
            <a:pPr marL="457200" lvl="0" indent="-342900" algn="l" rtl="0">
              <a:lnSpc>
                <a:spcPct val="115000"/>
              </a:lnSpc>
              <a:spcBef>
                <a:spcPts val="800"/>
              </a:spcBef>
              <a:spcAft>
                <a:spcPts val="0"/>
              </a:spcAft>
              <a:buClr>
                <a:schemeClr val="dk1"/>
              </a:buClr>
              <a:buSzPct val="75630"/>
              <a:buFont typeface="Arial"/>
              <a:buChar char="•"/>
            </a:pPr>
            <a:r>
              <a:rPr lang="en-US">
                <a:solidFill>
                  <a:srgbClr val="171616"/>
                </a:solidFill>
              </a:rPr>
              <a:t>Telephones must be silenced.</a:t>
            </a:r>
            <a:endParaRPr/>
          </a:p>
          <a:p>
            <a:pPr marL="457200" lvl="0" indent="-342900" algn="l" rtl="0">
              <a:lnSpc>
                <a:spcPct val="115000"/>
              </a:lnSpc>
              <a:spcBef>
                <a:spcPts val="800"/>
              </a:spcBef>
              <a:spcAft>
                <a:spcPts val="0"/>
              </a:spcAft>
              <a:buClr>
                <a:schemeClr val="dk1"/>
              </a:buClr>
              <a:buSzPct val="75630"/>
              <a:buFont typeface="Arial"/>
              <a:buChar char="•"/>
            </a:pPr>
            <a:r>
              <a:rPr lang="en-US">
                <a:solidFill>
                  <a:srgbClr val="171616"/>
                </a:solidFill>
              </a:rPr>
              <a:t>Participants and trainers </a:t>
            </a:r>
            <a:r>
              <a:rPr lang="en-US" b="1">
                <a:solidFill>
                  <a:srgbClr val="171616"/>
                </a:solidFill>
              </a:rPr>
              <a:t>all</a:t>
            </a:r>
            <a:r>
              <a:rPr lang="en-US">
                <a:solidFill>
                  <a:srgbClr val="171616"/>
                </a:solidFill>
              </a:rPr>
              <a:t> have the responsibility of ensuring that sessions begin and end on time.</a:t>
            </a:r>
            <a:endParaRPr/>
          </a:p>
          <a:p>
            <a:pPr marL="457200" lvl="0" indent="-342900" algn="l" rtl="0">
              <a:lnSpc>
                <a:spcPct val="115000"/>
              </a:lnSpc>
              <a:spcBef>
                <a:spcPts val="800"/>
              </a:spcBef>
              <a:spcAft>
                <a:spcPts val="0"/>
              </a:spcAft>
              <a:buClr>
                <a:schemeClr val="dk1"/>
              </a:buClr>
              <a:buSzPct val="75630"/>
              <a:buFont typeface="Arial"/>
              <a:buChar char="•"/>
            </a:pPr>
            <a:r>
              <a:rPr lang="en-US">
                <a:solidFill>
                  <a:srgbClr val="171616"/>
                </a:solidFill>
              </a:rPr>
              <a:t>Respect the viewpoints of others and allow everyone the chance to speak. Remind those who like to participate to allow more reserved members to provide their feedback.</a:t>
            </a:r>
            <a:endParaRPr/>
          </a:p>
        </p:txBody>
      </p:sp>
      <p:sp>
        <p:nvSpPr>
          <p:cNvPr id="83" name="Google Shape;83;p105"/>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800"/>
              <a:buFont typeface="Arial"/>
              <a:buNone/>
            </a:pPr>
            <a:fld id="{00000000-1234-1234-1234-123412341234}" type="slidenum">
              <a:rPr lang="en-US" sz="800" b="0" i="0" u="none" strike="noStrike" cap="none">
                <a:solidFill>
                  <a:schemeClr val="dk1"/>
                </a:solidFill>
                <a:latin typeface="Arial"/>
                <a:ea typeface="Arial"/>
                <a:cs typeface="Arial"/>
                <a:sym typeface="Arial"/>
              </a:rPr>
              <a:t>6</a:t>
            </a:fld>
            <a:endParaRPr sz="800" b="0" i="0" u="none" strike="noStrike" cap="none">
              <a:solidFill>
                <a:schemeClr val="dk1"/>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159"/>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Arial"/>
              <a:buNone/>
            </a:pPr>
            <a:r>
              <a:rPr lang="en-US"/>
              <a:t>Project Management</a:t>
            </a:r>
            <a:endParaRPr/>
          </a:p>
        </p:txBody>
      </p:sp>
      <p:sp>
        <p:nvSpPr>
          <p:cNvPr id="521" name="Google Shape;521;p159"/>
          <p:cNvSpPr txBox="1">
            <a:spLocks noGrp="1"/>
          </p:cNvSpPr>
          <p:nvPr>
            <p:ph type="body" idx="1"/>
          </p:nvPr>
        </p:nvSpPr>
        <p:spPr>
          <a:xfrm>
            <a:off x="628650" y="1370013"/>
            <a:ext cx="4212291" cy="3262312"/>
          </a:xfrm>
          <a:prstGeom prst="rect">
            <a:avLst/>
          </a:prstGeom>
          <a:noFill/>
          <a:ln>
            <a:noFill/>
          </a:ln>
        </p:spPr>
        <p:txBody>
          <a:bodyPr spcFirstLastPara="1" wrap="square" lIns="91425" tIns="45700" rIns="91425" bIns="45700" anchor="t" anchorCtr="0">
            <a:normAutofit fontScale="77500" lnSpcReduction="20000"/>
          </a:bodyPr>
          <a:lstStyle/>
          <a:p>
            <a:pPr marL="347663" lvl="0" indent="-339725" algn="l" rtl="0">
              <a:lnSpc>
                <a:spcPct val="115000"/>
              </a:lnSpc>
              <a:spcBef>
                <a:spcPts val="0"/>
              </a:spcBef>
              <a:spcAft>
                <a:spcPts val="0"/>
              </a:spcAft>
              <a:buClr>
                <a:schemeClr val="lt1"/>
              </a:buClr>
              <a:buSzPct val="82949"/>
              <a:buChar char="•"/>
            </a:pPr>
            <a:r>
              <a:rPr lang="en-US"/>
              <a:t>Scope</a:t>
            </a:r>
            <a:endParaRPr/>
          </a:p>
          <a:p>
            <a:pPr marL="347663" lvl="0" indent="-339725" algn="l" rtl="0">
              <a:lnSpc>
                <a:spcPct val="115000"/>
              </a:lnSpc>
              <a:spcBef>
                <a:spcPts val="1200"/>
              </a:spcBef>
              <a:spcAft>
                <a:spcPts val="0"/>
              </a:spcAft>
              <a:buClr>
                <a:schemeClr val="lt1"/>
              </a:buClr>
              <a:buSzPct val="82949"/>
              <a:buChar char="•"/>
            </a:pPr>
            <a:r>
              <a:rPr lang="en-US"/>
              <a:t>Time</a:t>
            </a:r>
            <a:endParaRPr/>
          </a:p>
          <a:p>
            <a:pPr marL="347663" lvl="0" indent="-339725" algn="l" rtl="0">
              <a:lnSpc>
                <a:spcPct val="115000"/>
              </a:lnSpc>
              <a:spcBef>
                <a:spcPts val="1200"/>
              </a:spcBef>
              <a:spcAft>
                <a:spcPts val="0"/>
              </a:spcAft>
              <a:buClr>
                <a:schemeClr val="lt1"/>
              </a:buClr>
              <a:buSzPct val="82949"/>
              <a:buChar char="•"/>
            </a:pPr>
            <a:r>
              <a:rPr lang="en-US"/>
              <a:t>Money</a:t>
            </a:r>
            <a:endParaRPr/>
          </a:p>
          <a:p>
            <a:pPr marL="347663" lvl="0" indent="-339725" algn="l" rtl="0">
              <a:lnSpc>
                <a:spcPct val="115000"/>
              </a:lnSpc>
              <a:spcBef>
                <a:spcPts val="1200"/>
              </a:spcBef>
              <a:spcAft>
                <a:spcPts val="0"/>
              </a:spcAft>
              <a:buClr>
                <a:schemeClr val="lt1"/>
              </a:buClr>
              <a:buSzPct val="82949"/>
              <a:buChar char="•"/>
            </a:pPr>
            <a:r>
              <a:rPr lang="en-US"/>
              <a:t>Quality</a:t>
            </a:r>
            <a:endParaRPr/>
          </a:p>
          <a:p>
            <a:pPr marL="347663" lvl="0" indent="-339725" algn="l" rtl="0">
              <a:lnSpc>
                <a:spcPct val="115000"/>
              </a:lnSpc>
              <a:spcBef>
                <a:spcPts val="1200"/>
              </a:spcBef>
              <a:spcAft>
                <a:spcPts val="0"/>
              </a:spcAft>
              <a:buClr>
                <a:schemeClr val="lt1"/>
              </a:buClr>
              <a:buSzPct val="82949"/>
              <a:buChar char="•"/>
            </a:pPr>
            <a:r>
              <a:rPr lang="en-US"/>
              <a:t>Communications</a:t>
            </a:r>
            <a:endParaRPr/>
          </a:p>
          <a:p>
            <a:pPr marL="347663" lvl="0" indent="-339725" algn="l" rtl="0">
              <a:lnSpc>
                <a:spcPct val="115000"/>
              </a:lnSpc>
              <a:spcBef>
                <a:spcPts val="1200"/>
              </a:spcBef>
              <a:spcAft>
                <a:spcPts val="0"/>
              </a:spcAft>
              <a:buClr>
                <a:schemeClr val="lt1"/>
              </a:buClr>
              <a:buSzPct val="82949"/>
              <a:buChar char="•"/>
            </a:pPr>
            <a:r>
              <a:rPr lang="en-US"/>
              <a:t>Human resources</a:t>
            </a:r>
            <a:endParaRPr/>
          </a:p>
          <a:p>
            <a:pPr marL="347663" lvl="0" indent="-339725" algn="l" rtl="0">
              <a:lnSpc>
                <a:spcPct val="115000"/>
              </a:lnSpc>
              <a:spcBef>
                <a:spcPts val="1200"/>
              </a:spcBef>
              <a:spcAft>
                <a:spcPts val="0"/>
              </a:spcAft>
              <a:buClr>
                <a:schemeClr val="lt1"/>
              </a:buClr>
              <a:buSzPct val="82949"/>
              <a:buChar char="•"/>
            </a:pPr>
            <a:r>
              <a:rPr lang="en-US"/>
              <a:t>Risk-Management</a:t>
            </a:r>
            <a:endParaRPr/>
          </a:p>
        </p:txBody>
      </p:sp>
      <p:grpSp>
        <p:nvGrpSpPr>
          <p:cNvPr id="522" name="Google Shape;522;p159">
            <a:extLst>
              <a:ext uri="{C183D7F6-B498-43B3-948B-1728B52AA6E4}">
                <adec:decorative xmlns:adec="http://schemas.microsoft.com/office/drawing/2017/decorative" val="1"/>
              </a:ext>
            </a:extLst>
          </p:cNvPr>
          <p:cNvGrpSpPr/>
          <p:nvPr/>
        </p:nvGrpSpPr>
        <p:grpSpPr>
          <a:xfrm>
            <a:off x="4751293" y="1589226"/>
            <a:ext cx="2680449" cy="2680449"/>
            <a:chOff x="5737412" y="1932082"/>
            <a:chExt cx="2303930" cy="2303930"/>
          </a:xfrm>
        </p:grpSpPr>
        <p:sp>
          <p:nvSpPr>
            <p:cNvPr id="523" name="Google Shape;523;p159"/>
            <p:cNvSpPr/>
            <p:nvPr/>
          </p:nvSpPr>
          <p:spPr>
            <a:xfrm>
              <a:off x="5737412" y="1932082"/>
              <a:ext cx="2303930" cy="2303930"/>
            </a:xfrm>
            <a:prstGeom prst="ellipse">
              <a:avLst/>
            </a:prstGeom>
            <a:solidFill>
              <a:srgbClr val="D1E8EB">
                <a:alpha val="6392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524" name="Google Shape;524;p159" descr="A picture containing text, computer, table, vector graphics&#10;&#10;Description automatically generated"/>
            <p:cNvPicPr preferRelativeResize="0"/>
            <p:nvPr/>
          </p:nvPicPr>
          <p:blipFill rotWithShape="1">
            <a:blip r:embed="rId3">
              <a:alphaModFix/>
            </a:blip>
            <a:srcRect/>
            <a:stretch/>
          </p:blipFill>
          <p:spPr>
            <a:xfrm>
              <a:off x="6109242" y="2268069"/>
              <a:ext cx="1791004" cy="1631957"/>
            </a:xfrm>
            <a:prstGeom prst="rect">
              <a:avLst/>
            </a:prstGeom>
            <a:noFill/>
            <a:ln>
              <a:noFill/>
            </a:ln>
          </p:spPr>
        </p:pic>
      </p:grpSp>
      <p:sp>
        <p:nvSpPr>
          <p:cNvPr id="525" name="Google Shape;525;p159"/>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800"/>
              <a:buFont typeface="Arial"/>
              <a:buNone/>
            </a:pPr>
            <a:fld id="{00000000-1234-1234-1234-123412341234}" type="slidenum">
              <a:rPr lang="en-US" sz="800" b="0" i="0" u="none" strike="noStrike" cap="none">
                <a:solidFill>
                  <a:schemeClr val="lt1"/>
                </a:solidFill>
                <a:latin typeface="Arial"/>
                <a:ea typeface="Arial"/>
                <a:cs typeface="Arial"/>
                <a:sym typeface="Arial"/>
              </a:rPr>
              <a:t>60</a:t>
            </a:fld>
            <a:endParaRPr sz="800" b="0" i="0" u="none" strike="noStrike" cap="none">
              <a:solidFill>
                <a:schemeClr val="lt1"/>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160"/>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Arial"/>
              <a:buNone/>
            </a:pPr>
            <a:r>
              <a:rPr lang="en-US" sz="3200" b="1" i="0" u="none" strike="noStrike" cap="none">
                <a:solidFill>
                  <a:schemeClr val="lt1"/>
                </a:solidFill>
                <a:latin typeface="Arial"/>
                <a:ea typeface="Arial"/>
                <a:cs typeface="Arial"/>
                <a:sym typeface="Arial"/>
              </a:rPr>
              <a:t>Stages of a Book Project</a:t>
            </a:r>
            <a:endParaRPr/>
          </a:p>
        </p:txBody>
      </p:sp>
      <p:grpSp>
        <p:nvGrpSpPr>
          <p:cNvPr id="531" name="Google Shape;531;p160" descr="Conceptualization to Planning to Implementation"/>
          <p:cNvGrpSpPr/>
          <p:nvPr/>
        </p:nvGrpSpPr>
        <p:grpSpPr>
          <a:xfrm>
            <a:off x="448181" y="2133967"/>
            <a:ext cx="8249236" cy="1305858"/>
            <a:chOff x="7263" y="859535"/>
            <a:chExt cx="8249236" cy="1305858"/>
          </a:xfrm>
        </p:grpSpPr>
        <p:sp>
          <p:nvSpPr>
            <p:cNvPr id="532" name="Google Shape;532;p160"/>
            <p:cNvSpPr/>
            <p:nvPr/>
          </p:nvSpPr>
          <p:spPr>
            <a:xfrm>
              <a:off x="7263" y="862882"/>
              <a:ext cx="2170851" cy="1302511"/>
            </a:xfrm>
            <a:prstGeom prst="roundRect">
              <a:avLst>
                <a:gd name="adj" fmla="val 10000"/>
              </a:avLst>
            </a:prstGeom>
            <a:solidFill>
              <a:schemeClr val="lt1"/>
            </a:solidFill>
            <a:ln w="38100" cap="flat" cmpd="sng">
              <a:solidFill>
                <a:srgbClr val="ECC13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 name="Google Shape;533;p160"/>
            <p:cNvSpPr txBox="1"/>
            <p:nvPr/>
          </p:nvSpPr>
          <p:spPr>
            <a:xfrm>
              <a:off x="45412" y="901031"/>
              <a:ext cx="2094553" cy="1226213"/>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en-US" sz="1900" b="0" i="0" u="none" strike="noStrike" cap="none">
                  <a:solidFill>
                    <a:schemeClr val="dk1"/>
                  </a:solidFill>
                  <a:latin typeface="Arial"/>
                  <a:ea typeface="Arial"/>
                  <a:cs typeface="Arial"/>
                  <a:sym typeface="Arial"/>
                </a:rPr>
                <a:t>Conceptualization</a:t>
              </a:r>
              <a:endParaRPr sz="1400" b="0" i="0" u="none" strike="noStrike" cap="none">
                <a:solidFill>
                  <a:srgbClr val="000000"/>
                </a:solidFill>
                <a:latin typeface="Arial"/>
                <a:ea typeface="Arial"/>
                <a:cs typeface="Arial"/>
                <a:sym typeface="Arial"/>
              </a:endParaRPr>
            </a:p>
          </p:txBody>
        </p:sp>
        <p:sp>
          <p:nvSpPr>
            <p:cNvPr id="534" name="Google Shape;534;p160"/>
            <p:cNvSpPr/>
            <p:nvPr/>
          </p:nvSpPr>
          <p:spPr>
            <a:xfrm rot="-3786">
              <a:off x="2395199" y="1243264"/>
              <a:ext cx="460220" cy="538371"/>
            </a:xfrm>
            <a:prstGeom prst="rightArrow">
              <a:avLst>
                <a:gd name="adj1" fmla="val 60000"/>
                <a:gd name="adj2" fmla="val 50000"/>
              </a:avLst>
            </a:prstGeom>
            <a:solidFill>
              <a:srgbClr val="ECC1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 name="Google Shape;535;p160"/>
            <p:cNvSpPr txBox="1"/>
            <p:nvPr/>
          </p:nvSpPr>
          <p:spPr>
            <a:xfrm rot="-3786">
              <a:off x="2395199" y="1351014"/>
              <a:ext cx="322154" cy="323023"/>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536" name="Google Shape;536;p160"/>
            <p:cNvSpPr/>
            <p:nvPr/>
          </p:nvSpPr>
          <p:spPr>
            <a:xfrm>
              <a:off x="3046455" y="859535"/>
              <a:ext cx="2170851" cy="1302511"/>
            </a:xfrm>
            <a:prstGeom prst="roundRect">
              <a:avLst>
                <a:gd name="adj" fmla="val 10000"/>
              </a:avLst>
            </a:prstGeom>
            <a:solidFill>
              <a:schemeClr val="lt1"/>
            </a:solidFill>
            <a:ln w="38100" cap="flat" cmpd="sng">
              <a:solidFill>
                <a:srgbClr val="ECC13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 name="Google Shape;537;p160"/>
            <p:cNvSpPr txBox="1"/>
            <p:nvPr/>
          </p:nvSpPr>
          <p:spPr>
            <a:xfrm>
              <a:off x="3084604" y="897684"/>
              <a:ext cx="2094553" cy="1226213"/>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en-US" sz="1900" b="0" i="0" u="none" strike="noStrike" cap="none">
                  <a:solidFill>
                    <a:schemeClr val="dk1"/>
                  </a:solidFill>
                  <a:latin typeface="Arial"/>
                  <a:ea typeface="Arial"/>
                  <a:cs typeface="Arial"/>
                  <a:sym typeface="Arial"/>
                </a:rPr>
                <a:t>Planning</a:t>
              </a:r>
              <a:endParaRPr sz="1400" b="0" i="0" u="none" strike="noStrike" cap="none">
                <a:solidFill>
                  <a:srgbClr val="000000"/>
                </a:solidFill>
                <a:latin typeface="Arial"/>
                <a:ea typeface="Arial"/>
                <a:cs typeface="Arial"/>
                <a:sym typeface="Arial"/>
              </a:endParaRPr>
            </a:p>
          </p:txBody>
        </p:sp>
        <p:sp>
          <p:nvSpPr>
            <p:cNvPr id="538" name="Google Shape;538;p160"/>
            <p:cNvSpPr/>
            <p:nvPr/>
          </p:nvSpPr>
          <p:spPr>
            <a:xfrm rot="3786">
              <a:off x="5434392" y="1243293"/>
              <a:ext cx="460220" cy="538371"/>
            </a:xfrm>
            <a:prstGeom prst="rightArrow">
              <a:avLst>
                <a:gd name="adj1" fmla="val 60000"/>
                <a:gd name="adj2" fmla="val 50000"/>
              </a:avLst>
            </a:prstGeom>
            <a:solidFill>
              <a:srgbClr val="ECC1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p160"/>
            <p:cNvSpPr txBox="1"/>
            <p:nvPr/>
          </p:nvSpPr>
          <p:spPr>
            <a:xfrm rot="3786">
              <a:off x="5434392" y="1350891"/>
              <a:ext cx="322154" cy="323023"/>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540" name="Google Shape;540;p160"/>
            <p:cNvSpPr/>
            <p:nvPr/>
          </p:nvSpPr>
          <p:spPr>
            <a:xfrm>
              <a:off x="6085648" y="862882"/>
              <a:ext cx="2170851" cy="1302511"/>
            </a:xfrm>
            <a:prstGeom prst="roundRect">
              <a:avLst>
                <a:gd name="adj" fmla="val 10000"/>
              </a:avLst>
            </a:prstGeom>
            <a:solidFill>
              <a:schemeClr val="lt1"/>
            </a:solidFill>
            <a:ln w="38100" cap="flat" cmpd="sng">
              <a:solidFill>
                <a:srgbClr val="ECC13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p160"/>
            <p:cNvSpPr txBox="1"/>
            <p:nvPr/>
          </p:nvSpPr>
          <p:spPr>
            <a:xfrm>
              <a:off x="6123797" y="901031"/>
              <a:ext cx="2094553" cy="1226213"/>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en-US" sz="1900" b="0" i="0" u="none" strike="noStrike" cap="none">
                  <a:solidFill>
                    <a:schemeClr val="dk1"/>
                  </a:solidFill>
                  <a:latin typeface="Arial"/>
                  <a:ea typeface="Arial"/>
                  <a:cs typeface="Arial"/>
                  <a:sym typeface="Arial"/>
                </a:rPr>
                <a:t>Implementation</a:t>
              </a:r>
              <a:endParaRPr sz="1400" b="0" i="0" u="none" strike="noStrike" cap="none">
                <a:solidFill>
                  <a:srgbClr val="000000"/>
                </a:solidFill>
                <a:latin typeface="Arial"/>
                <a:ea typeface="Arial"/>
                <a:cs typeface="Arial"/>
                <a:sym typeface="Arial"/>
              </a:endParaRPr>
            </a:p>
          </p:txBody>
        </p:sp>
      </p:grpSp>
      <p:sp>
        <p:nvSpPr>
          <p:cNvPr id="542" name="Google Shape;542;p160"/>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800"/>
              <a:buFont typeface="Arial"/>
              <a:buNone/>
            </a:pPr>
            <a:fld id="{00000000-1234-1234-1234-123412341234}" type="slidenum">
              <a:rPr lang="en-US" sz="800" b="0" i="0" u="none" strike="noStrike" cap="none">
                <a:solidFill>
                  <a:schemeClr val="lt1"/>
                </a:solidFill>
                <a:latin typeface="Arial"/>
                <a:ea typeface="Arial"/>
                <a:cs typeface="Arial"/>
                <a:sym typeface="Arial"/>
              </a:rPr>
              <a:t>61</a:t>
            </a:fld>
            <a:endParaRPr sz="800" b="0" i="0" u="none" strike="noStrike" cap="none">
              <a:solidFill>
                <a:schemeClr val="lt1"/>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161"/>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1565E"/>
              </a:buClr>
              <a:buSzPts val="3200"/>
              <a:buFont typeface="Arial"/>
              <a:buNone/>
            </a:pPr>
            <a:r>
              <a:rPr lang="en-US" sz="3200" b="1" i="0" u="none" strike="noStrike" cap="none">
                <a:solidFill>
                  <a:srgbClr val="21565E"/>
                </a:solidFill>
                <a:latin typeface="Arial"/>
                <a:ea typeface="Arial"/>
                <a:cs typeface="Arial"/>
                <a:sym typeface="Arial"/>
              </a:rPr>
              <a:t>Conceptualization</a:t>
            </a:r>
            <a:endParaRPr/>
          </a:p>
        </p:txBody>
      </p:sp>
      <p:pic>
        <p:nvPicPr>
          <p:cNvPr id="548" name="Google Shape;548;p161" descr="The first page of a chapter in a textbook, which begins a unit called &quot;Dreams&quot;. A photograph of a student looking upwards is included. A list of the chapters are along the side of the right page. An Explore the Theme section is included."/>
          <p:cNvPicPr preferRelativeResize="0"/>
          <p:nvPr/>
        </p:nvPicPr>
        <p:blipFill rotWithShape="1">
          <a:blip r:embed="rId3">
            <a:alphaModFix/>
          </a:blip>
          <a:srcRect/>
          <a:stretch/>
        </p:blipFill>
        <p:spPr>
          <a:xfrm>
            <a:off x="1389725" y="1268413"/>
            <a:ext cx="6364550" cy="3704499"/>
          </a:xfrm>
          <a:prstGeom prst="rect">
            <a:avLst/>
          </a:prstGeom>
          <a:noFill/>
          <a:ln>
            <a:noFill/>
          </a:ln>
        </p:spPr>
      </p:pic>
      <p:sp>
        <p:nvSpPr>
          <p:cNvPr id="549" name="Google Shape;549;p161"/>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800"/>
              <a:buFont typeface="Arial"/>
              <a:buNone/>
            </a:pPr>
            <a:fld id="{00000000-1234-1234-1234-123412341234}" type="slidenum">
              <a:rPr lang="en-US" sz="800" b="0" i="0" u="none" strike="noStrike" cap="none">
                <a:solidFill>
                  <a:schemeClr val="dk1"/>
                </a:solidFill>
                <a:latin typeface="Arial"/>
                <a:ea typeface="Arial"/>
                <a:cs typeface="Arial"/>
                <a:sym typeface="Arial"/>
              </a:rPr>
              <a:t>62</a:t>
            </a:fld>
            <a:endParaRPr sz="800" b="0" i="0" u="none" strike="noStrike" cap="none">
              <a:solidFill>
                <a:schemeClr val="dk1"/>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162"/>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1565E"/>
              </a:buClr>
              <a:buSzPts val="3200"/>
              <a:buFont typeface="Arial"/>
              <a:buNone/>
            </a:pPr>
            <a:r>
              <a:rPr lang="en-US" sz="3200" b="1" i="0" u="none" strike="noStrike" cap="none">
                <a:solidFill>
                  <a:srgbClr val="21565E"/>
                </a:solidFill>
                <a:latin typeface="Arial"/>
                <a:ea typeface="Arial"/>
                <a:cs typeface="Arial"/>
                <a:sym typeface="Arial"/>
              </a:rPr>
              <a:t>Conceptualization (2)</a:t>
            </a:r>
            <a:endParaRPr/>
          </a:p>
        </p:txBody>
      </p:sp>
      <p:pic>
        <p:nvPicPr>
          <p:cNvPr id="555" name="Google Shape;555;p162" descr="A color image of a two-page spread of a textbook. The header is green, sections of the chapter are defined, pages are numbered."/>
          <p:cNvPicPr preferRelativeResize="0"/>
          <p:nvPr/>
        </p:nvPicPr>
        <p:blipFill rotWithShape="1">
          <a:blip r:embed="rId3">
            <a:alphaModFix/>
          </a:blip>
          <a:srcRect/>
          <a:stretch/>
        </p:blipFill>
        <p:spPr>
          <a:xfrm>
            <a:off x="1388614" y="1344707"/>
            <a:ext cx="6366772" cy="3655607"/>
          </a:xfrm>
          <a:prstGeom prst="rect">
            <a:avLst/>
          </a:prstGeom>
          <a:noFill/>
          <a:ln>
            <a:noFill/>
          </a:ln>
        </p:spPr>
      </p:pic>
      <p:sp>
        <p:nvSpPr>
          <p:cNvPr id="556" name="Google Shape;556;p162"/>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800"/>
              <a:buFont typeface="Arial"/>
              <a:buNone/>
            </a:pPr>
            <a:fld id="{00000000-1234-1234-1234-123412341234}" type="slidenum">
              <a:rPr lang="en-US" sz="800" b="0" i="0" u="none" strike="noStrike" cap="none">
                <a:solidFill>
                  <a:schemeClr val="dk1"/>
                </a:solidFill>
                <a:latin typeface="Arial"/>
                <a:ea typeface="Arial"/>
                <a:cs typeface="Arial"/>
                <a:sym typeface="Arial"/>
              </a:rPr>
              <a:t>63</a:t>
            </a:fld>
            <a:endParaRPr sz="800" b="0" i="0" u="none" strike="noStrike" cap="none">
              <a:solidFill>
                <a:schemeClr val="dk1"/>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163"/>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1565E"/>
              </a:buClr>
              <a:buSzPts val="3200"/>
              <a:buFont typeface="Arial"/>
              <a:buNone/>
            </a:pPr>
            <a:r>
              <a:rPr lang="en-US" sz="3200" b="1" i="0" u="none" strike="noStrike" cap="none">
                <a:solidFill>
                  <a:srgbClr val="21565E"/>
                </a:solidFill>
                <a:latin typeface="Arial"/>
                <a:ea typeface="Arial"/>
                <a:cs typeface="Arial"/>
                <a:sym typeface="Arial"/>
              </a:rPr>
              <a:t>Conceptualization (3)</a:t>
            </a:r>
            <a:endParaRPr/>
          </a:p>
        </p:txBody>
      </p:sp>
      <p:sp>
        <p:nvSpPr>
          <p:cNvPr id="562" name="Google Shape;562;p163"/>
          <p:cNvSpPr txBox="1">
            <a:spLocks noGrp="1"/>
          </p:cNvSpPr>
          <p:nvPr>
            <p:ph type="body" idx="1"/>
          </p:nvPr>
        </p:nvSpPr>
        <p:spPr>
          <a:xfrm>
            <a:off x="628650" y="1328588"/>
            <a:ext cx="3315821" cy="2436588"/>
          </a:xfrm>
          <a:prstGeom prst="rect">
            <a:avLst/>
          </a:prstGeom>
          <a:noFill/>
          <a:ln>
            <a:noFill/>
          </a:ln>
        </p:spPr>
        <p:txBody>
          <a:bodyPr spcFirstLastPara="1" wrap="square" lIns="91425" tIns="45700" rIns="91425" bIns="45700" anchor="t" anchorCtr="0">
            <a:normAutofit fontScale="32500" lnSpcReduction="20000"/>
          </a:bodyPr>
          <a:lstStyle/>
          <a:p>
            <a:pPr marL="0" marR="0" lvl="0" indent="0" algn="l" rtl="0">
              <a:lnSpc>
                <a:spcPct val="118000"/>
              </a:lnSpc>
              <a:spcBef>
                <a:spcPts val="0"/>
              </a:spcBef>
              <a:spcAft>
                <a:spcPts val="0"/>
              </a:spcAft>
              <a:buClr>
                <a:srgbClr val="000000"/>
              </a:buClr>
              <a:buSzPct val="100699"/>
              <a:buFont typeface="Arial"/>
              <a:buNone/>
            </a:pPr>
            <a:r>
              <a:rPr lang="en-US" sz="5500" b="1" i="0" u="none" strike="noStrike" cap="none">
                <a:solidFill>
                  <a:srgbClr val="C00000"/>
                </a:solidFill>
                <a:latin typeface="Arial"/>
                <a:ea typeface="Arial"/>
                <a:cs typeface="Arial"/>
                <a:sym typeface="Arial"/>
              </a:rPr>
              <a:t>Writing Guidelines</a:t>
            </a:r>
            <a:endParaRPr sz="5500" b="1" i="0" u="none" strike="noStrike" cap="none">
              <a:solidFill>
                <a:srgbClr val="000000"/>
              </a:solidFill>
              <a:latin typeface="Arial"/>
              <a:ea typeface="Arial"/>
              <a:cs typeface="Arial"/>
              <a:sym typeface="Arial"/>
            </a:endParaRPr>
          </a:p>
          <a:p>
            <a:pPr marL="0" marR="0" lvl="0" indent="0" algn="l" rtl="0">
              <a:lnSpc>
                <a:spcPct val="118000"/>
              </a:lnSpc>
              <a:spcBef>
                <a:spcPts val="800"/>
              </a:spcBef>
              <a:spcAft>
                <a:spcPts val="0"/>
              </a:spcAft>
              <a:buClr>
                <a:srgbClr val="000000"/>
              </a:buClr>
              <a:buSzPct val="99792"/>
              <a:buFont typeface="Arial"/>
              <a:buNone/>
            </a:pPr>
            <a:r>
              <a:rPr lang="en-US" sz="3700" b="1" i="0" u="none" strike="noStrike" cap="none">
                <a:solidFill>
                  <a:srgbClr val="171616"/>
                </a:solidFill>
                <a:latin typeface="Arial"/>
                <a:ea typeface="Arial"/>
                <a:cs typeface="Arial"/>
                <a:sym typeface="Arial"/>
              </a:rPr>
              <a:t>[A-head] Build Background (1 page)</a:t>
            </a:r>
            <a:endParaRPr sz="3700" b="0" i="0" u="none" strike="noStrike" cap="none">
              <a:solidFill>
                <a:srgbClr val="171616"/>
              </a:solidFill>
              <a:latin typeface="Arial"/>
              <a:ea typeface="Arial"/>
              <a:cs typeface="Arial"/>
              <a:sym typeface="Arial"/>
            </a:endParaRPr>
          </a:p>
          <a:p>
            <a:pPr marL="0" marR="0" lvl="0" indent="0" algn="l" rtl="0">
              <a:lnSpc>
                <a:spcPct val="118000"/>
              </a:lnSpc>
              <a:spcBef>
                <a:spcPts val="800"/>
              </a:spcBef>
              <a:spcAft>
                <a:spcPts val="0"/>
              </a:spcAft>
              <a:buClr>
                <a:srgbClr val="000000"/>
              </a:buClr>
              <a:buSzPct val="115384"/>
              <a:buFont typeface="Arial"/>
              <a:buNone/>
            </a:pPr>
            <a:r>
              <a:rPr lang="en-US" sz="3200" b="1" i="0" u="none" strike="noStrike" cap="none">
                <a:solidFill>
                  <a:srgbClr val="171616"/>
                </a:solidFill>
                <a:latin typeface="Arial"/>
                <a:ea typeface="Arial"/>
                <a:cs typeface="Arial"/>
                <a:sym typeface="Arial"/>
              </a:rPr>
              <a:t>[B-head indicates topic of background information]</a:t>
            </a:r>
            <a:endParaRPr sz="3200" b="0" i="0" u="none" strike="noStrike" cap="none">
              <a:solidFill>
                <a:srgbClr val="171616"/>
              </a:solidFill>
              <a:latin typeface="Arial"/>
              <a:ea typeface="Arial"/>
              <a:cs typeface="Arial"/>
              <a:sym typeface="Arial"/>
            </a:endParaRPr>
          </a:p>
          <a:p>
            <a:pPr marL="228600" lvl="0" indent="-228600" algn="l" rtl="0">
              <a:lnSpc>
                <a:spcPct val="118000"/>
              </a:lnSpc>
              <a:spcBef>
                <a:spcPts val="800"/>
              </a:spcBef>
              <a:spcAft>
                <a:spcPts val="0"/>
              </a:spcAft>
              <a:buClr>
                <a:srgbClr val="000000"/>
              </a:buClr>
              <a:buSzPct val="119106"/>
              <a:buChar char="•"/>
            </a:pPr>
            <a:r>
              <a:rPr lang="en-US" sz="3100" b="0" i="0" u="none" strike="noStrike" cap="none">
                <a:solidFill>
                  <a:srgbClr val="171616"/>
                </a:solidFill>
                <a:latin typeface="Arial"/>
                <a:ea typeface="Arial"/>
                <a:cs typeface="Arial"/>
                <a:sym typeface="Arial"/>
              </a:rPr>
              <a:t>Write one or two brief paragraphs of information that will help students better understand the reading. </a:t>
            </a:r>
            <a:endParaRPr/>
          </a:p>
          <a:p>
            <a:pPr marL="228600" lvl="0" indent="-228600" algn="l" rtl="0">
              <a:lnSpc>
                <a:spcPct val="118000"/>
              </a:lnSpc>
              <a:spcBef>
                <a:spcPts val="800"/>
              </a:spcBef>
              <a:spcAft>
                <a:spcPts val="0"/>
              </a:spcAft>
              <a:buClr>
                <a:srgbClr val="000000"/>
              </a:buClr>
              <a:buSzPct val="119106"/>
              <a:buChar char="•"/>
            </a:pPr>
            <a:r>
              <a:rPr lang="en-US" sz="3100" b="0" i="0" u="none" strike="noStrike" cap="none">
                <a:solidFill>
                  <a:srgbClr val="171616"/>
                </a:solidFill>
                <a:latin typeface="Arial"/>
                <a:ea typeface="Arial"/>
                <a:cs typeface="Arial"/>
                <a:sym typeface="Arial"/>
              </a:rPr>
              <a:t>You may include a spec for a piece of art if it will enhance students’ background knowledge. </a:t>
            </a:r>
            <a:endParaRPr/>
          </a:p>
          <a:p>
            <a:pPr marL="228600" lvl="0" indent="-228600" algn="l" rtl="0">
              <a:lnSpc>
                <a:spcPct val="118000"/>
              </a:lnSpc>
              <a:spcBef>
                <a:spcPts val="800"/>
              </a:spcBef>
              <a:spcAft>
                <a:spcPts val="0"/>
              </a:spcAft>
              <a:buClr>
                <a:srgbClr val="000000"/>
              </a:buClr>
              <a:buSzPct val="119106"/>
              <a:buChar char="•"/>
            </a:pPr>
            <a:r>
              <a:rPr lang="en-US" sz="3100" b="0" i="0" u="none" strike="noStrike" cap="none">
                <a:solidFill>
                  <a:srgbClr val="171616"/>
                </a:solidFill>
                <a:latin typeface="Arial"/>
                <a:ea typeface="Arial"/>
                <a:cs typeface="Arial"/>
                <a:sym typeface="Arial"/>
              </a:rPr>
              <a:t>The Build Background text must be factually accurate. </a:t>
            </a:r>
            <a:endParaRPr/>
          </a:p>
        </p:txBody>
      </p:sp>
      <p:sp>
        <p:nvSpPr>
          <p:cNvPr id="563" name="Google Shape;563;p163"/>
          <p:cNvSpPr/>
          <p:nvPr/>
        </p:nvSpPr>
        <p:spPr>
          <a:xfrm>
            <a:off x="4138563" y="1328588"/>
            <a:ext cx="4790284" cy="1464473"/>
          </a:xfrm>
          <a:prstGeom prst="rect">
            <a:avLst/>
          </a:prstGeom>
          <a:noFill/>
          <a:ln>
            <a:noFill/>
          </a:ln>
        </p:spPr>
        <p:txBody>
          <a:bodyPr spcFirstLastPara="1" wrap="square" lIns="68575" tIns="34275" rIns="68575" bIns="34275" anchor="ctr" anchorCtr="0">
            <a:spAutoFit/>
          </a:bodyPr>
          <a:lstStyle/>
          <a:p>
            <a:pPr marL="0" marR="0" lvl="0" indent="171450" algn="l" rtl="0">
              <a:lnSpc>
                <a:spcPct val="98000"/>
              </a:lnSpc>
              <a:spcBef>
                <a:spcPts val="800"/>
              </a:spcBef>
              <a:spcAft>
                <a:spcPts val="0"/>
              </a:spcAft>
              <a:buClr>
                <a:srgbClr val="000000"/>
              </a:buClr>
              <a:buSzPts val="1800"/>
              <a:buFont typeface="Arial"/>
              <a:buNone/>
            </a:pPr>
            <a:r>
              <a:rPr lang="en-US" sz="1800" b="1" i="0" u="none" strike="noStrike" cap="none">
                <a:solidFill>
                  <a:srgbClr val="C00000"/>
                </a:solidFill>
                <a:latin typeface="Arial"/>
                <a:ea typeface="Arial"/>
                <a:cs typeface="Arial"/>
                <a:sym typeface="Arial"/>
              </a:rPr>
              <a:t>Writing Template</a:t>
            </a:r>
            <a:endParaRPr sz="1200" b="0" i="0" u="none" strike="noStrike" cap="none">
              <a:solidFill>
                <a:schemeClr val="dk1"/>
              </a:solidFill>
              <a:latin typeface="Arial"/>
              <a:ea typeface="Arial"/>
              <a:cs typeface="Arial"/>
              <a:sym typeface="Arial"/>
            </a:endParaRPr>
          </a:p>
          <a:p>
            <a:pPr marL="0" marR="0" lvl="0" indent="171450" algn="l" rtl="0">
              <a:lnSpc>
                <a:spcPct val="98000"/>
              </a:lnSpc>
              <a:spcBef>
                <a:spcPts val="800"/>
              </a:spcBef>
              <a:spcAft>
                <a:spcPts val="0"/>
              </a:spcAft>
              <a:buClr>
                <a:srgbClr val="000000"/>
              </a:buClr>
              <a:buSzPts val="1200"/>
              <a:buFont typeface="Arial"/>
              <a:buNone/>
            </a:pPr>
            <a:r>
              <a:rPr lang="en-US" sz="1200" b="0" i="0" u="none" strike="noStrike" cap="none">
                <a:solidFill>
                  <a:srgbClr val="171616"/>
                </a:solidFill>
                <a:latin typeface="Arial"/>
                <a:ea typeface="Arial"/>
                <a:cs typeface="Arial"/>
                <a:sym typeface="Arial"/>
              </a:rPr>
              <a:t>[A Head]</a:t>
            </a:r>
            <a:r>
              <a:rPr lang="en-US" sz="1200" b="1" i="0" u="none" strike="noStrike" cap="none">
                <a:solidFill>
                  <a:srgbClr val="171616"/>
                </a:solidFill>
                <a:latin typeface="Arial"/>
                <a:ea typeface="Arial"/>
                <a:cs typeface="Arial"/>
                <a:sym typeface="Arial"/>
              </a:rPr>
              <a:t> Build Background</a:t>
            </a:r>
            <a:endParaRPr sz="450" b="0" i="0" u="none" strike="noStrike" cap="none">
              <a:solidFill>
                <a:srgbClr val="171616"/>
              </a:solidFill>
              <a:latin typeface="Times New Roman"/>
              <a:ea typeface="Times New Roman"/>
              <a:cs typeface="Times New Roman"/>
              <a:sym typeface="Times New Roman"/>
            </a:endParaRPr>
          </a:p>
          <a:p>
            <a:pPr marL="0" marR="0" lvl="0" indent="171450" algn="l" rtl="0">
              <a:lnSpc>
                <a:spcPct val="98000"/>
              </a:lnSpc>
              <a:spcBef>
                <a:spcPts val="800"/>
              </a:spcBef>
              <a:spcAft>
                <a:spcPts val="0"/>
              </a:spcAft>
              <a:buClr>
                <a:srgbClr val="000000"/>
              </a:buClr>
              <a:buSzPts val="1050"/>
              <a:buFont typeface="Arial"/>
              <a:buNone/>
            </a:pPr>
            <a:r>
              <a:rPr lang="en-US" sz="1050" b="0" i="0" u="none" strike="noStrike" cap="none">
                <a:solidFill>
                  <a:srgbClr val="171616"/>
                </a:solidFill>
                <a:latin typeface="Arial"/>
                <a:ea typeface="Arial"/>
                <a:cs typeface="Arial"/>
                <a:sym typeface="Arial"/>
              </a:rPr>
              <a:t>[B Head]</a:t>
            </a:r>
            <a:r>
              <a:rPr lang="en-US" sz="1050" b="1" i="0" u="none" strike="noStrike" cap="none">
                <a:solidFill>
                  <a:srgbClr val="171616"/>
                </a:solidFill>
                <a:latin typeface="Arial"/>
                <a:ea typeface="Arial"/>
                <a:cs typeface="Arial"/>
                <a:sym typeface="Arial"/>
              </a:rPr>
              <a:t> &lt;topic of background information&gt;</a:t>
            </a:r>
            <a:endParaRPr sz="450" b="0" i="0" u="none" strike="noStrike" cap="none">
              <a:solidFill>
                <a:srgbClr val="171616"/>
              </a:solidFill>
              <a:latin typeface="Times New Roman"/>
              <a:ea typeface="Times New Roman"/>
              <a:cs typeface="Times New Roman"/>
              <a:sym typeface="Times New Roman"/>
            </a:endParaRPr>
          </a:p>
          <a:p>
            <a:pPr marL="0" marR="0" lvl="0" indent="171450" algn="l" rtl="0">
              <a:lnSpc>
                <a:spcPct val="98000"/>
              </a:lnSpc>
              <a:spcBef>
                <a:spcPts val="800"/>
              </a:spcBef>
              <a:spcAft>
                <a:spcPts val="0"/>
              </a:spcAft>
              <a:buClr>
                <a:srgbClr val="000000"/>
              </a:buClr>
              <a:buSzPts val="900"/>
              <a:buFont typeface="Arial"/>
              <a:buNone/>
            </a:pPr>
            <a:r>
              <a:rPr lang="en-US" sz="900" b="0" i="0" u="none" strike="noStrike" cap="none">
                <a:solidFill>
                  <a:srgbClr val="171616"/>
                </a:solidFill>
                <a:latin typeface="Arial"/>
                <a:ea typeface="Arial"/>
                <a:cs typeface="Arial"/>
                <a:sym typeface="Arial"/>
              </a:rPr>
              <a:t>&lt;background information; 1-2 paragraphs&gt;</a:t>
            </a:r>
            <a:endParaRPr sz="450" b="0" i="0" u="none" strike="noStrike" cap="none">
              <a:solidFill>
                <a:srgbClr val="171616"/>
              </a:solidFill>
              <a:latin typeface="Times New Roman"/>
              <a:ea typeface="Times New Roman"/>
              <a:cs typeface="Times New Roman"/>
              <a:sym typeface="Times New Roman"/>
            </a:endParaRPr>
          </a:p>
          <a:p>
            <a:pPr marL="0" marR="0" lvl="0" indent="171450" algn="l" rtl="0">
              <a:lnSpc>
                <a:spcPct val="98000"/>
              </a:lnSpc>
              <a:spcBef>
                <a:spcPts val="800"/>
              </a:spcBef>
              <a:spcAft>
                <a:spcPts val="0"/>
              </a:spcAft>
              <a:buClr>
                <a:srgbClr val="000000"/>
              </a:buClr>
              <a:buSzPts val="900"/>
              <a:buFont typeface="Arial"/>
              <a:buNone/>
            </a:pPr>
            <a:r>
              <a:rPr lang="en-US" sz="900" b="0" i="0" u="none" strike="noStrike" cap="none">
                <a:solidFill>
                  <a:srgbClr val="171616"/>
                </a:solidFill>
                <a:latin typeface="Arial"/>
                <a:ea typeface="Arial"/>
                <a:cs typeface="Arial"/>
                <a:sym typeface="Arial"/>
              </a:rPr>
              <a:t>[C-A-&lt;#&gt;-1: / C-P-&lt;#&gt;-6: &lt;art/photo spec that will enhance background information&gt;]</a:t>
            </a:r>
            <a:endParaRPr sz="1350" b="0" i="0" u="none" strike="noStrike" cap="none">
              <a:solidFill>
                <a:srgbClr val="171616"/>
              </a:solidFill>
              <a:latin typeface="Times New Roman"/>
              <a:ea typeface="Times New Roman"/>
              <a:cs typeface="Times New Roman"/>
              <a:sym typeface="Times New Roman"/>
            </a:endParaRPr>
          </a:p>
        </p:txBody>
      </p:sp>
      <p:sp>
        <p:nvSpPr>
          <p:cNvPr id="564" name="Google Shape;564;p163"/>
          <p:cNvSpPr txBox="1"/>
          <p:nvPr/>
        </p:nvSpPr>
        <p:spPr>
          <a:xfrm>
            <a:off x="4326368" y="2853236"/>
            <a:ext cx="3136750"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C00000"/>
                </a:solidFill>
                <a:latin typeface="Arial"/>
                <a:ea typeface="Arial"/>
                <a:cs typeface="Arial"/>
                <a:sym typeface="Arial"/>
              </a:rPr>
              <a:t>Final Activity</a:t>
            </a:r>
            <a:endParaRPr sz="1800" b="0" i="0" u="none" strike="noStrike" cap="none">
              <a:solidFill>
                <a:srgbClr val="000000"/>
              </a:solidFill>
              <a:latin typeface="Arial"/>
              <a:ea typeface="Arial"/>
              <a:cs typeface="Arial"/>
              <a:sym typeface="Arial"/>
            </a:endParaRPr>
          </a:p>
        </p:txBody>
      </p:sp>
      <p:pic>
        <p:nvPicPr>
          <p:cNvPr id="565" name="Google Shape;565;p163" descr="An image showing different sections of an activity in layout. An image to the right says &quot;FPO&quot; which stands for &quot;For Placement Only&quot;."/>
          <p:cNvPicPr preferRelativeResize="0"/>
          <p:nvPr/>
        </p:nvPicPr>
        <p:blipFill rotWithShape="1">
          <a:blip r:embed="rId3">
            <a:alphaModFix/>
          </a:blip>
          <a:srcRect t="4520" b="559"/>
          <a:stretch/>
        </p:blipFill>
        <p:spPr>
          <a:xfrm>
            <a:off x="4356847" y="3222527"/>
            <a:ext cx="3106271" cy="1762516"/>
          </a:xfrm>
          <a:prstGeom prst="rect">
            <a:avLst/>
          </a:prstGeom>
          <a:noFill/>
          <a:ln>
            <a:noFill/>
          </a:ln>
        </p:spPr>
      </p:pic>
      <p:sp>
        <p:nvSpPr>
          <p:cNvPr id="566" name="Google Shape;566;p163"/>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800"/>
              <a:buFont typeface="Arial"/>
              <a:buNone/>
            </a:pPr>
            <a:fld id="{00000000-1234-1234-1234-123412341234}" type="slidenum">
              <a:rPr lang="en-US" sz="800" b="0" i="0" u="none" strike="noStrike" cap="none">
                <a:solidFill>
                  <a:schemeClr val="dk1"/>
                </a:solidFill>
                <a:latin typeface="Arial"/>
                <a:ea typeface="Arial"/>
                <a:cs typeface="Arial"/>
                <a:sym typeface="Arial"/>
              </a:rPr>
              <a:t>64</a:t>
            </a:fld>
            <a:endParaRPr sz="800" b="0" i="0" u="none" strike="noStrike" cap="none">
              <a:solidFill>
                <a:schemeClr val="dk1"/>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164"/>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Arial"/>
              <a:buNone/>
            </a:pPr>
            <a:r>
              <a:rPr lang="en-US" sz="3200" b="1" i="0" u="none" strike="noStrike" cap="none">
                <a:solidFill>
                  <a:schemeClr val="lt1"/>
                </a:solidFill>
                <a:latin typeface="Arial"/>
                <a:ea typeface="Arial"/>
                <a:cs typeface="Arial"/>
                <a:sym typeface="Arial"/>
              </a:rPr>
              <a:t>Planning</a:t>
            </a:r>
            <a:endParaRPr/>
          </a:p>
        </p:txBody>
      </p:sp>
      <p:sp>
        <p:nvSpPr>
          <p:cNvPr id="572" name="Google Shape;572;p164"/>
          <p:cNvSpPr txBox="1">
            <a:spLocks noGrp="1"/>
          </p:cNvSpPr>
          <p:nvPr>
            <p:ph type="body" idx="1"/>
          </p:nvPr>
        </p:nvSpPr>
        <p:spPr>
          <a:xfrm>
            <a:off x="628650" y="1782238"/>
            <a:ext cx="7886700" cy="29742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200"/>
              <a:buNone/>
            </a:pPr>
            <a:r>
              <a:rPr lang="en-US" sz="2200" b="1" i="0" u="none" strike="noStrike" cap="none">
                <a:solidFill>
                  <a:schemeClr val="lt1"/>
                </a:solidFill>
                <a:latin typeface="Arial"/>
                <a:ea typeface="Arial"/>
                <a:cs typeface="Arial"/>
                <a:sym typeface="Arial"/>
              </a:rPr>
              <a:t>Schedule: 1 Book</a:t>
            </a:r>
            <a:endParaRPr sz="2200" b="0" i="0" u="none" strike="noStrike" cap="none">
              <a:solidFill>
                <a:srgbClr val="000000"/>
              </a:solidFill>
              <a:latin typeface="Arial"/>
              <a:ea typeface="Arial"/>
              <a:cs typeface="Arial"/>
              <a:sym typeface="Arial"/>
            </a:endParaRPr>
          </a:p>
        </p:txBody>
      </p:sp>
      <p:pic>
        <p:nvPicPr>
          <p:cNvPr id="573" name="Google Shape;573;p164" descr="A timeline showing from left to right the steps and dates to get a book to the delivery date.&#10;&#10;"/>
          <p:cNvPicPr preferRelativeResize="0"/>
          <p:nvPr/>
        </p:nvPicPr>
        <p:blipFill rotWithShape="1">
          <a:blip r:embed="rId3">
            <a:alphaModFix/>
          </a:blip>
          <a:srcRect l="7458" t="32511" r="8217" b="31390"/>
          <a:stretch/>
        </p:blipFill>
        <p:spPr>
          <a:xfrm>
            <a:off x="407598" y="2363789"/>
            <a:ext cx="8297473" cy="2001868"/>
          </a:xfrm>
          <a:prstGeom prst="rect">
            <a:avLst/>
          </a:prstGeom>
          <a:noFill/>
          <a:ln>
            <a:noFill/>
          </a:ln>
        </p:spPr>
      </p:pic>
      <p:sp>
        <p:nvSpPr>
          <p:cNvPr id="574" name="Google Shape;574;p164"/>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800"/>
              <a:buFont typeface="Arial"/>
              <a:buNone/>
            </a:pPr>
            <a:fld id="{00000000-1234-1234-1234-123412341234}" type="slidenum">
              <a:rPr lang="en-US" sz="800" b="0" i="0" u="none" strike="noStrike" cap="none">
                <a:solidFill>
                  <a:schemeClr val="lt1"/>
                </a:solidFill>
                <a:latin typeface="Arial"/>
                <a:ea typeface="Arial"/>
                <a:cs typeface="Arial"/>
                <a:sym typeface="Arial"/>
              </a:rPr>
              <a:t>65</a:t>
            </a:fld>
            <a:endParaRPr sz="800" b="0" i="0" u="none" strike="noStrike" cap="none">
              <a:solidFill>
                <a:schemeClr val="lt1"/>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165"/>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1565E"/>
              </a:buClr>
              <a:buSzPts val="3200"/>
              <a:buFont typeface="Arial"/>
              <a:buNone/>
            </a:pPr>
            <a:r>
              <a:rPr lang="en-US" sz="3200" b="1" i="0" u="none" strike="noStrike" cap="none">
                <a:solidFill>
                  <a:srgbClr val="21565E"/>
                </a:solidFill>
                <a:latin typeface="Arial"/>
                <a:ea typeface="Arial"/>
                <a:cs typeface="Arial"/>
                <a:sym typeface="Arial"/>
              </a:rPr>
              <a:t>Implementation</a:t>
            </a:r>
            <a:endParaRPr/>
          </a:p>
        </p:txBody>
      </p:sp>
      <p:sp>
        <p:nvSpPr>
          <p:cNvPr id="580" name="Google Shape;580;p165"/>
          <p:cNvSpPr txBox="1"/>
          <p:nvPr/>
        </p:nvSpPr>
        <p:spPr>
          <a:xfrm>
            <a:off x="628650" y="1472746"/>
            <a:ext cx="3593726" cy="29742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71616"/>
              </a:buClr>
              <a:buSzPts val="2200"/>
              <a:buFont typeface="Arial"/>
              <a:buNone/>
            </a:pPr>
            <a:r>
              <a:rPr lang="en-US" sz="2200" b="1" i="0" u="none" strike="noStrike" cap="none">
                <a:solidFill>
                  <a:srgbClr val="171616"/>
                </a:solidFill>
                <a:latin typeface="Arial"/>
                <a:ea typeface="Arial"/>
                <a:cs typeface="Arial"/>
                <a:sym typeface="Arial"/>
              </a:rPr>
              <a:t>Schedule: 1 Book</a:t>
            </a:r>
            <a:endParaRPr sz="2200" b="0" i="0" u="none" strike="noStrike" cap="none">
              <a:solidFill>
                <a:srgbClr val="171616"/>
              </a:solidFill>
              <a:latin typeface="Arial"/>
              <a:ea typeface="Arial"/>
              <a:cs typeface="Arial"/>
              <a:sym typeface="Arial"/>
            </a:endParaRPr>
          </a:p>
        </p:txBody>
      </p:sp>
      <p:pic>
        <p:nvPicPr>
          <p:cNvPr id="581" name="Google Shape;581;p165" descr="A schedule showing the timeline for a book project."/>
          <p:cNvPicPr preferRelativeResize="0"/>
          <p:nvPr/>
        </p:nvPicPr>
        <p:blipFill rotWithShape="1">
          <a:blip r:embed="rId3">
            <a:alphaModFix/>
          </a:blip>
          <a:srcRect/>
          <a:stretch/>
        </p:blipFill>
        <p:spPr>
          <a:xfrm>
            <a:off x="170245" y="1872902"/>
            <a:ext cx="5999671" cy="2926652"/>
          </a:xfrm>
          <a:prstGeom prst="rect">
            <a:avLst/>
          </a:prstGeom>
          <a:noFill/>
          <a:ln>
            <a:noFill/>
          </a:ln>
        </p:spPr>
      </p:pic>
      <p:sp>
        <p:nvSpPr>
          <p:cNvPr id="582" name="Google Shape;582;p165"/>
          <p:cNvSpPr txBox="1">
            <a:spLocks noGrp="1"/>
          </p:cNvSpPr>
          <p:nvPr>
            <p:ph type="body" idx="1"/>
          </p:nvPr>
        </p:nvSpPr>
        <p:spPr>
          <a:xfrm>
            <a:off x="6169915" y="1370012"/>
            <a:ext cx="2884437" cy="3498849"/>
          </a:xfrm>
          <a:prstGeom prst="rect">
            <a:avLst/>
          </a:prstGeom>
          <a:noFill/>
          <a:ln>
            <a:noFill/>
          </a:ln>
        </p:spPr>
        <p:txBody>
          <a:bodyPr spcFirstLastPara="1" wrap="square" lIns="91425" tIns="45700" rIns="91425" bIns="45700" anchor="t" anchorCtr="0">
            <a:normAutofit fontScale="77500" lnSpcReduction="20000"/>
          </a:bodyPr>
          <a:lstStyle/>
          <a:p>
            <a:pPr marL="0" marR="0" lvl="0" indent="0" algn="l" rtl="0">
              <a:lnSpc>
                <a:spcPct val="118000"/>
              </a:lnSpc>
              <a:spcBef>
                <a:spcPts val="0"/>
              </a:spcBef>
              <a:spcAft>
                <a:spcPts val="0"/>
              </a:spcAft>
              <a:buClr>
                <a:srgbClr val="000000"/>
              </a:buClr>
              <a:buSzPct val="129032"/>
              <a:buFont typeface="Arial"/>
              <a:buNone/>
            </a:pPr>
            <a:r>
              <a:rPr lang="en-US" sz="1400" b="1" i="0" u="none" strike="noStrike" cap="none">
                <a:solidFill>
                  <a:srgbClr val="000000"/>
                </a:solidFill>
                <a:latin typeface="Arial"/>
                <a:ea typeface="Arial"/>
                <a:cs typeface="Arial"/>
                <a:sym typeface="Arial"/>
              </a:rPr>
              <a:t>Writing</a:t>
            </a:r>
            <a:endParaRPr sz="1400" b="0" i="0" u="none" strike="noStrike" cap="none">
              <a:solidFill>
                <a:srgbClr val="000000"/>
              </a:solidFill>
              <a:latin typeface="Arial"/>
              <a:ea typeface="Arial"/>
              <a:cs typeface="Arial"/>
              <a:sym typeface="Arial"/>
            </a:endParaRPr>
          </a:p>
          <a:p>
            <a:pPr marL="285750" marR="0" lvl="0" indent="-260350" algn="l" rtl="0">
              <a:lnSpc>
                <a:spcPct val="118000"/>
              </a:lnSpc>
              <a:spcBef>
                <a:spcPts val="800"/>
              </a:spcBef>
              <a:spcAft>
                <a:spcPts val="0"/>
              </a:spcAft>
              <a:buClr>
                <a:srgbClr val="000000"/>
              </a:buClr>
              <a:buSzPct val="129032"/>
              <a:buFont typeface="Arial"/>
              <a:buChar char="•"/>
            </a:pPr>
            <a:r>
              <a:rPr lang="en-US" sz="1400" b="0" i="0" u="none" strike="noStrike" cap="none">
                <a:solidFill>
                  <a:srgbClr val="000000"/>
                </a:solidFill>
                <a:latin typeface="Arial"/>
                <a:ea typeface="Arial"/>
                <a:cs typeface="Arial"/>
                <a:sym typeface="Arial"/>
              </a:rPr>
              <a:t>Writers can create 3-5 pages/day</a:t>
            </a:r>
            <a:endParaRPr/>
          </a:p>
          <a:p>
            <a:pPr marL="285750" marR="0" lvl="0" indent="-260350" algn="l" rtl="0">
              <a:lnSpc>
                <a:spcPct val="118000"/>
              </a:lnSpc>
              <a:spcBef>
                <a:spcPts val="800"/>
              </a:spcBef>
              <a:spcAft>
                <a:spcPts val="0"/>
              </a:spcAft>
              <a:buClr>
                <a:srgbClr val="000000"/>
              </a:buClr>
              <a:buSzPct val="129032"/>
              <a:buFont typeface="Arial"/>
              <a:buChar char="•"/>
            </a:pPr>
            <a:r>
              <a:rPr lang="en-US" sz="1400" b="0" i="0" u="none" strike="noStrike" cap="none">
                <a:solidFill>
                  <a:srgbClr val="000000"/>
                </a:solidFill>
                <a:latin typeface="Arial"/>
                <a:ea typeface="Arial"/>
                <a:cs typeface="Arial"/>
                <a:sym typeface="Arial"/>
              </a:rPr>
              <a:t>There are 30 working days between 3/1 and 4/10</a:t>
            </a:r>
            <a:endParaRPr/>
          </a:p>
          <a:p>
            <a:pPr marL="285750" marR="0" lvl="0" indent="-260350" algn="l" rtl="0">
              <a:lnSpc>
                <a:spcPct val="118000"/>
              </a:lnSpc>
              <a:spcBef>
                <a:spcPts val="800"/>
              </a:spcBef>
              <a:spcAft>
                <a:spcPts val="0"/>
              </a:spcAft>
              <a:buClr>
                <a:srgbClr val="000000"/>
              </a:buClr>
              <a:buSzPct val="129032"/>
              <a:buFont typeface="Arial"/>
              <a:buChar char="•"/>
            </a:pPr>
            <a:r>
              <a:rPr lang="en-US" sz="1400" b="0" i="0" u="none" strike="noStrike" cap="none">
                <a:solidFill>
                  <a:srgbClr val="000000"/>
                </a:solidFill>
                <a:latin typeface="Arial"/>
                <a:ea typeface="Arial"/>
                <a:cs typeface="Arial"/>
                <a:sym typeface="Arial"/>
              </a:rPr>
              <a:t>One writer can write a maximum of 150 pages</a:t>
            </a:r>
            <a:endParaRPr/>
          </a:p>
          <a:p>
            <a:pPr marL="285750" marR="0" lvl="0" indent="-260350" algn="l" rtl="0">
              <a:lnSpc>
                <a:spcPct val="118000"/>
              </a:lnSpc>
              <a:spcBef>
                <a:spcPts val="800"/>
              </a:spcBef>
              <a:spcAft>
                <a:spcPts val="0"/>
              </a:spcAft>
              <a:buClr>
                <a:srgbClr val="000000"/>
              </a:buClr>
              <a:buSzPct val="129032"/>
              <a:buFont typeface="Arial"/>
              <a:buChar char="•"/>
            </a:pPr>
            <a:r>
              <a:rPr lang="en-US" sz="1400" b="0" i="0" u="none" strike="noStrike" cap="none">
                <a:solidFill>
                  <a:srgbClr val="000000"/>
                </a:solidFill>
                <a:latin typeface="Arial"/>
                <a:ea typeface="Arial"/>
                <a:cs typeface="Arial"/>
                <a:sym typeface="Arial"/>
              </a:rPr>
              <a:t>So need 2 writers for 224 pages</a:t>
            </a:r>
            <a:endParaRPr/>
          </a:p>
          <a:p>
            <a:pPr marL="285750" marR="0" lvl="0" indent="-171450" algn="l" rtl="0">
              <a:lnSpc>
                <a:spcPct val="118000"/>
              </a:lnSpc>
              <a:spcBef>
                <a:spcPts val="800"/>
              </a:spcBef>
              <a:spcAft>
                <a:spcPts val="0"/>
              </a:spcAft>
              <a:buClr>
                <a:srgbClr val="000000"/>
              </a:buClr>
              <a:buSzPct val="165898"/>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18000"/>
              </a:lnSpc>
              <a:spcBef>
                <a:spcPts val="800"/>
              </a:spcBef>
              <a:spcAft>
                <a:spcPts val="0"/>
              </a:spcAft>
              <a:buClr>
                <a:srgbClr val="000000"/>
              </a:buClr>
              <a:buSzPct val="129032"/>
              <a:buFont typeface="Arial"/>
              <a:buNone/>
            </a:pPr>
            <a:r>
              <a:rPr lang="en-US" sz="1400" b="1" i="0" u="none" strike="noStrike" cap="none">
                <a:solidFill>
                  <a:srgbClr val="000000"/>
                </a:solidFill>
                <a:latin typeface="Arial"/>
                <a:ea typeface="Arial"/>
                <a:cs typeface="Arial"/>
                <a:sym typeface="Arial"/>
              </a:rPr>
              <a:t>Editorial (Draft 1)</a:t>
            </a:r>
            <a:endParaRPr/>
          </a:p>
          <a:p>
            <a:pPr marL="400050" marR="0" lvl="6" indent="-260350" algn="l" rtl="0">
              <a:lnSpc>
                <a:spcPct val="118000"/>
              </a:lnSpc>
              <a:spcBef>
                <a:spcPts val="800"/>
              </a:spcBef>
              <a:spcAft>
                <a:spcPts val="0"/>
              </a:spcAft>
              <a:buClr>
                <a:srgbClr val="000000"/>
              </a:buClr>
              <a:buSzPct val="129032"/>
              <a:buFont typeface="Arial"/>
              <a:buChar char="•"/>
            </a:pPr>
            <a:r>
              <a:rPr lang="en-US" sz="1400" b="0" i="0" u="none" strike="noStrike" cap="none">
                <a:solidFill>
                  <a:srgbClr val="000000"/>
                </a:solidFill>
                <a:latin typeface="Arial"/>
                <a:ea typeface="Arial"/>
                <a:cs typeface="Arial"/>
                <a:sym typeface="Arial"/>
              </a:rPr>
              <a:t>Editing pace: 24 pages/day</a:t>
            </a:r>
            <a:endParaRPr/>
          </a:p>
          <a:p>
            <a:pPr marL="400050" marR="0" lvl="6" indent="-260350" algn="l" rtl="0">
              <a:lnSpc>
                <a:spcPct val="118000"/>
              </a:lnSpc>
              <a:spcBef>
                <a:spcPts val="800"/>
              </a:spcBef>
              <a:spcAft>
                <a:spcPts val="0"/>
              </a:spcAft>
              <a:buClr>
                <a:srgbClr val="000000"/>
              </a:buClr>
              <a:buSzPct val="129032"/>
              <a:buFont typeface="Arial"/>
              <a:buChar char="•"/>
            </a:pPr>
            <a:r>
              <a:rPr lang="en-US" sz="1400" b="0" i="0" u="none" strike="noStrike" cap="none">
                <a:solidFill>
                  <a:srgbClr val="000000"/>
                </a:solidFill>
                <a:latin typeface="Arial"/>
                <a:ea typeface="Arial"/>
                <a:cs typeface="Arial"/>
                <a:sym typeface="Arial"/>
              </a:rPr>
              <a:t>30 working days between 3/5 and 4/17</a:t>
            </a:r>
            <a:endParaRPr/>
          </a:p>
          <a:p>
            <a:pPr marL="400050" marR="0" lvl="6" indent="-260350" algn="l" rtl="0">
              <a:lnSpc>
                <a:spcPct val="118000"/>
              </a:lnSpc>
              <a:spcBef>
                <a:spcPts val="800"/>
              </a:spcBef>
              <a:spcAft>
                <a:spcPts val="0"/>
              </a:spcAft>
              <a:buClr>
                <a:srgbClr val="000000"/>
              </a:buClr>
              <a:buSzPct val="129032"/>
              <a:buFont typeface="Arial"/>
              <a:buChar char="•"/>
            </a:pPr>
            <a:r>
              <a:rPr lang="en-US" sz="1400" b="0" i="0" u="none" strike="noStrike" cap="none">
                <a:solidFill>
                  <a:srgbClr val="000000"/>
                </a:solidFill>
                <a:latin typeface="Arial"/>
                <a:ea typeface="Arial"/>
                <a:cs typeface="Arial"/>
                <a:sym typeface="Arial"/>
              </a:rPr>
              <a:t>One editor can read 720 pages</a:t>
            </a:r>
            <a:endParaRPr/>
          </a:p>
          <a:p>
            <a:pPr marL="400050" marR="0" lvl="6" indent="-260350" algn="l" rtl="0">
              <a:lnSpc>
                <a:spcPct val="118000"/>
              </a:lnSpc>
              <a:spcBef>
                <a:spcPts val="800"/>
              </a:spcBef>
              <a:spcAft>
                <a:spcPts val="0"/>
              </a:spcAft>
              <a:buClr>
                <a:srgbClr val="000000"/>
              </a:buClr>
              <a:buSzPct val="129032"/>
              <a:buFont typeface="Arial"/>
              <a:buChar char="•"/>
            </a:pPr>
            <a:r>
              <a:rPr lang="en-US" sz="1400" b="0" i="0" u="none" strike="noStrike" cap="none">
                <a:solidFill>
                  <a:srgbClr val="000000"/>
                </a:solidFill>
                <a:latin typeface="Arial"/>
                <a:ea typeface="Arial"/>
                <a:cs typeface="Arial"/>
                <a:sym typeface="Arial"/>
              </a:rPr>
              <a:t>So, need only 1 editor for 224 pages</a:t>
            </a:r>
            <a:endParaRPr/>
          </a:p>
        </p:txBody>
      </p:sp>
      <p:sp>
        <p:nvSpPr>
          <p:cNvPr id="583" name="Google Shape;583;p165"/>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800"/>
              <a:buFont typeface="Arial"/>
              <a:buNone/>
            </a:pPr>
            <a:fld id="{00000000-1234-1234-1234-123412341234}" type="slidenum">
              <a:rPr lang="en-US" sz="800" b="0" i="0" u="none" strike="noStrike" cap="none">
                <a:solidFill>
                  <a:schemeClr val="dk1"/>
                </a:solidFill>
                <a:latin typeface="Arial"/>
                <a:ea typeface="Arial"/>
                <a:cs typeface="Arial"/>
                <a:sym typeface="Arial"/>
              </a:rPr>
              <a:t>66</a:t>
            </a:fld>
            <a:endParaRPr sz="800" b="0" i="0" u="none" strike="noStrike" cap="none">
              <a:solidFill>
                <a:schemeClr val="dk1"/>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166"/>
          <p:cNvSpPr txBox="1">
            <a:spLocks noGrp="1"/>
          </p:cNvSpPr>
          <p:nvPr>
            <p:ph type="title"/>
          </p:nvPr>
        </p:nvSpPr>
        <p:spPr>
          <a:xfrm>
            <a:off x="628650" y="23877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Arial"/>
              <a:buNone/>
            </a:pPr>
            <a:r>
              <a:rPr lang="en-US" sz="3200" b="1">
                <a:solidFill>
                  <a:schemeClr val="lt1"/>
                </a:solidFill>
                <a:latin typeface="Arial"/>
                <a:ea typeface="Arial"/>
                <a:cs typeface="Arial"/>
                <a:sym typeface="Arial"/>
              </a:rPr>
              <a:t>Activity 6.1 – Establishing a Project Schedule</a:t>
            </a:r>
            <a:endParaRPr/>
          </a:p>
        </p:txBody>
      </p:sp>
      <p:pic>
        <p:nvPicPr>
          <p:cNvPr id="589" name="Google Shape;589;p16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75405" y="1418572"/>
            <a:ext cx="7993190" cy="3486150"/>
          </a:xfrm>
          <a:prstGeom prst="rect">
            <a:avLst/>
          </a:prstGeom>
          <a:noFill/>
          <a:ln>
            <a:noFill/>
          </a:ln>
        </p:spPr>
      </p:pic>
      <p:sp>
        <p:nvSpPr>
          <p:cNvPr id="590" name="Google Shape;590;p166"/>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800"/>
              <a:buFont typeface="Arial"/>
              <a:buNone/>
            </a:pPr>
            <a:fld id="{00000000-1234-1234-1234-123412341234}" type="slidenum">
              <a:rPr lang="en-US" sz="800" b="0" i="0" u="none" strike="noStrike" cap="none">
                <a:solidFill>
                  <a:schemeClr val="lt1"/>
                </a:solidFill>
                <a:latin typeface="Arial"/>
                <a:ea typeface="Arial"/>
                <a:cs typeface="Arial"/>
                <a:sym typeface="Arial"/>
              </a:rPr>
              <a:t>67</a:t>
            </a:fld>
            <a:endParaRPr sz="800" b="0" i="0" u="none" strike="noStrike" cap="none">
              <a:solidFill>
                <a:schemeClr val="lt1"/>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167"/>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Arial"/>
              <a:buNone/>
            </a:pPr>
            <a:r>
              <a:rPr lang="en-US" sz="3200" b="1">
                <a:solidFill>
                  <a:schemeClr val="lt1"/>
                </a:solidFill>
              </a:rPr>
              <a:t>Activity 6.1 - Instructions</a:t>
            </a:r>
            <a:endParaRPr/>
          </a:p>
        </p:txBody>
      </p:sp>
      <p:sp>
        <p:nvSpPr>
          <p:cNvPr id="596" name="Google Shape;596;p167"/>
          <p:cNvSpPr txBox="1">
            <a:spLocks noGrp="1"/>
          </p:cNvSpPr>
          <p:nvPr>
            <p:ph type="body" idx="1"/>
          </p:nvPr>
        </p:nvSpPr>
        <p:spPr>
          <a:xfrm>
            <a:off x="628650" y="1370013"/>
            <a:ext cx="7886700" cy="3262312"/>
          </a:xfrm>
          <a:prstGeom prst="rect">
            <a:avLst/>
          </a:prstGeom>
          <a:noFill/>
          <a:ln>
            <a:noFill/>
          </a:ln>
        </p:spPr>
        <p:txBody>
          <a:bodyPr spcFirstLastPara="1" wrap="square" lIns="91425" tIns="45700" rIns="91425" bIns="45700" anchor="t" anchorCtr="0">
            <a:noAutofit/>
          </a:bodyPr>
          <a:lstStyle/>
          <a:p>
            <a:pPr marL="457200" lvl="0" indent="-342900" algn="l" rtl="0">
              <a:lnSpc>
                <a:spcPct val="118000"/>
              </a:lnSpc>
              <a:spcBef>
                <a:spcPts val="0"/>
              </a:spcBef>
              <a:spcAft>
                <a:spcPts val="0"/>
              </a:spcAft>
              <a:buClr>
                <a:schemeClr val="lt1"/>
              </a:buClr>
              <a:buSzPts val="1800"/>
              <a:buFont typeface="Arial"/>
              <a:buChar char="•"/>
            </a:pPr>
            <a:r>
              <a:rPr lang="en-US" sz="1600">
                <a:solidFill>
                  <a:schemeClr val="lt1"/>
                </a:solidFill>
              </a:rPr>
              <a:t>Read Handout 5: Book Schedule</a:t>
            </a:r>
            <a:endParaRPr sz="1600"/>
          </a:p>
          <a:p>
            <a:pPr marL="457200" lvl="0" indent="-342900" algn="l" rtl="0">
              <a:lnSpc>
                <a:spcPct val="118000"/>
              </a:lnSpc>
              <a:spcBef>
                <a:spcPts val="800"/>
              </a:spcBef>
              <a:spcAft>
                <a:spcPts val="0"/>
              </a:spcAft>
              <a:buClr>
                <a:schemeClr val="lt1"/>
              </a:buClr>
              <a:buSzPts val="1800"/>
              <a:buFont typeface="Arial"/>
              <a:buChar char="•"/>
            </a:pPr>
            <a:r>
              <a:rPr lang="en-US" sz="1600">
                <a:solidFill>
                  <a:schemeClr val="lt1"/>
                </a:solidFill>
                <a:latin typeface="Arial"/>
                <a:ea typeface="Arial"/>
                <a:cs typeface="Arial"/>
                <a:sym typeface="Arial"/>
              </a:rPr>
              <a:t>In small groups, imagine you are a publisher faced with developing a full set of curriculum materials for Grades 1-3 to teach early grade reading in a local language.</a:t>
            </a:r>
            <a:endParaRPr sz="1600">
              <a:solidFill>
                <a:schemeClr val="lt1"/>
              </a:solidFill>
            </a:endParaRPr>
          </a:p>
          <a:p>
            <a:pPr marL="457200" lvl="0" indent="-342900" algn="l" rtl="0">
              <a:lnSpc>
                <a:spcPct val="118000"/>
              </a:lnSpc>
              <a:spcBef>
                <a:spcPts val="800"/>
              </a:spcBef>
              <a:spcAft>
                <a:spcPts val="0"/>
              </a:spcAft>
              <a:buClr>
                <a:schemeClr val="lt1"/>
              </a:buClr>
              <a:buSzPts val="1800"/>
              <a:buFont typeface="Arial"/>
              <a:buChar char="•"/>
            </a:pPr>
            <a:r>
              <a:rPr lang="en-US" sz="1600">
                <a:latin typeface="Arial"/>
                <a:ea typeface="Arial"/>
                <a:cs typeface="Arial"/>
                <a:sym typeface="Arial"/>
              </a:rPr>
              <a:t>Analyze the needs of one 224-page book along with the parameters provided to determine how many writers and editors should be assigned to the program.</a:t>
            </a:r>
            <a:endParaRPr sz="1600"/>
          </a:p>
          <a:p>
            <a:pPr marL="457200" lvl="0" indent="-342900" algn="l" rtl="0">
              <a:lnSpc>
                <a:spcPct val="118000"/>
              </a:lnSpc>
              <a:spcBef>
                <a:spcPts val="800"/>
              </a:spcBef>
              <a:spcAft>
                <a:spcPts val="0"/>
              </a:spcAft>
              <a:buClr>
                <a:schemeClr val="lt1"/>
              </a:buClr>
              <a:buSzPts val="1800"/>
              <a:buFont typeface="Arial"/>
              <a:buChar char="•"/>
            </a:pPr>
            <a:r>
              <a:rPr lang="en-US" sz="1600">
                <a:latin typeface="Arial"/>
                <a:ea typeface="Arial"/>
                <a:cs typeface="Arial"/>
                <a:sym typeface="Arial"/>
              </a:rPr>
              <a:t>Each group share the results of their analysis.</a:t>
            </a:r>
            <a:endParaRPr sz="1600"/>
          </a:p>
          <a:p>
            <a:pPr marL="457200" lvl="0" indent="-342900" algn="l" rtl="0">
              <a:lnSpc>
                <a:spcPct val="118000"/>
              </a:lnSpc>
              <a:spcBef>
                <a:spcPts val="800"/>
              </a:spcBef>
              <a:spcAft>
                <a:spcPts val="0"/>
              </a:spcAft>
              <a:buClr>
                <a:schemeClr val="lt1"/>
              </a:buClr>
              <a:buSzPts val="1800"/>
              <a:buFont typeface="Arial"/>
              <a:buChar char="•"/>
            </a:pPr>
            <a:r>
              <a:rPr lang="en-US" sz="1600">
                <a:latin typeface="Arial"/>
                <a:ea typeface="Arial"/>
                <a:cs typeface="Arial"/>
                <a:sym typeface="Arial"/>
              </a:rPr>
              <a:t>Discuss the following question:</a:t>
            </a:r>
            <a:endParaRPr sz="1600"/>
          </a:p>
          <a:p>
            <a:pPr marL="114300" lvl="0" indent="0" algn="ctr" rtl="0">
              <a:lnSpc>
                <a:spcPct val="118000"/>
              </a:lnSpc>
              <a:spcBef>
                <a:spcPts val="800"/>
              </a:spcBef>
              <a:spcAft>
                <a:spcPts val="0"/>
              </a:spcAft>
              <a:buClr>
                <a:srgbClr val="FFFFFF"/>
              </a:buClr>
              <a:buSzPts val="1800"/>
              <a:buNone/>
            </a:pPr>
            <a:r>
              <a:rPr lang="en-US" sz="1600" i="1">
                <a:latin typeface="Arial"/>
                <a:ea typeface="Arial"/>
                <a:cs typeface="Arial"/>
                <a:sym typeface="Arial"/>
              </a:rPr>
              <a:t>        With so many writers and editors involved, how can you ensure the quality of the final books?</a:t>
            </a:r>
            <a:endParaRPr sz="1600">
              <a:latin typeface="Arial"/>
              <a:ea typeface="Arial"/>
              <a:cs typeface="Arial"/>
              <a:sym typeface="Arial"/>
            </a:endParaRPr>
          </a:p>
        </p:txBody>
      </p:sp>
      <p:sp>
        <p:nvSpPr>
          <p:cNvPr id="597" name="Google Shape;597;p167"/>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800"/>
              <a:buFont typeface="Arial"/>
              <a:buNone/>
            </a:pPr>
            <a:fld id="{00000000-1234-1234-1234-123412341234}" type="slidenum">
              <a:rPr lang="en-US" sz="800" b="0" i="0" u="none" strike="noStrike" cap="none">
                <a:solidFill>
                  <a:schemeClr val="lt1"/>
                </a:solidFill>
                <a:latin typeface="Arial"/>
                <a:ea typeface="Arial"/>
                <a:cs typeface="Arial"/>
                <a:sym typeface="Arial"/>
              </a:rPr>
              <a:t>68</a:t>
            </a:fld>
            <a:endParaRPr sz="800" b="0" i="0" u="none" strike="noStrike" cap="none">
              <a:solidFill>
                <a:schemeClr val="lt1"/>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168"/>
          <p:cNvSpPr txBox="1">
            <a:spLocks noGrp="1"/>
          </p:cNvSpPr>
          <p:nvPr>
            <p:ph type="title"/>
          </p:nvPr>
        </p:nvSpPr>
        <p:spPr>
          <a:xfrm>
            <a:off x="628650" y="690880"/>
            <a:ext cx="3597910" cy="2316480"/>
          </a:xfrm>
          <a:prstGeom prst="rect">
            <a:avLst/>
          </a:prstGeom>
          <a:noFill/>
          <a:ln>
            <a:noFill/>
          </a:ln>
        </p:spPr>
        <p:txBody>
          <a:bodyPr spcFirstLastPara="1" wrap="square" lIns="91425" tIns="45700" rIns="91425" bIns="45700" anchor="t" anchorCtr="0">
            <a:normAutofit fontScale="90000"/>
          </a:bodyPr>
          <a:lstStyle/>
          <a:p>
            <a:pPr marL="0" marR="0" lvl="0" indent="0" algn="l" rtl="0">
              <a:lnSpc>
                <a:spcPct val="100000"/>
              </a:lnSpc>
              <a:spcBef>
                <a:spcPts val="0"/>
              </a:spcBef>
              <a:spcAft>
                <a:spcPts val="0"/>
              </a:spcAft>
              <a:buClr>
                <a:srgbClr val="FFFFFF"/>
              </a:buClr>
              <a:buSzPct val="100000"/>
              <a:buFont typeface="Arial"/>
              <a:buNone/>
            </a:pPr>
            <a:r>
              <a:rPr lang="en-US" sz="4000" b="1" i="0" u="none" strike="noStrike" cap="none">
                <a:solidFill>
                  <a:srgbClr val="FFFFFF"/>
                </a:solidFill>
                <a:latin typeface="Arial"/>
                <a:ea typeface="Arial"/>
                <a:cs typeface="Arial"/>
                <a:sym typeface="Arial"/>
              </a:rPr>
              <a:t>SESSION 7:</a:t>
            </a:r>
            <a:br>
              <a:rPr lang="en-US" sz="1400" b="0" i="0" u="none" strike="noStrike" cap="none">
                <a:solidFill>
                  <a:srgbClr val="000000"/>
                </a:solidFill>
                <a:latin typeface="Arial"/>
                <a:ea typeface="Arial"/>
                <a:cs typeface="Arial"/>
                <a:sym typeface="Arial"/>
              </a:rPr>
            </a:br>
            <a:r>
              <a:rPr lang="en-US" sz="4000" b="0" i="0" u="none" strike="noStrike" cap="none">
                <a:solidFill>
                  <a:srgbClr val="FFFFFF"/>
                </a:solidFill>
                <a:latin typeface="Arial"/>
                <a:ea typeface="Arial"/>
                <a:cs typeface="Arial"/>
                <a:sym typeface="Arial"/>
              </a:rPr>
              <a:t>Wrap Up and Reflection on the Workshop</a:t>
            </a:r>
            <a:endParaRPr/>
          </a:p>
        </p:txBody>
      </p:sp>
      <p:sp>
        <p:nvSpPr>
          <p:cNvPr id="603" name="Google Shape;603;p168"/>
          <p:cNvSpPr txBox="1"/>
          <p:nvPr/>
        </p:nvSpPr>
        <p:spPr>
          <a:xfrm>
            <a:off x="5351061" y="690880"/>
            <a:ext cx="3729170" cy="71900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3600" b="1" i="0" u="none" strike="noStrike" cap="none">
                <a:solidFill>
                  <a:srgbClr val="21575E"/>
                </a:solidFill>
                <a:latin typeface="Arial"/>
                <a:ea typeface="Arial"/>
                <a:cs typeface="Arial"/>
                <a:sym typeface="Arial"/>
              </a:rPr>
              <a:t>Objectives</a:t>
            </a:r>
            <a:endParaRPr sz="1400" b="0" i="0" u="none" strike="noStrike" cap="none">
              <a:solidFill>
                <a:srgbClr val="000000"/>
              </a:solidFill>
              <a:latin typeface="Arial"/>
              <a:ea typeface="Arial"/>
              <a:cs typeface="Arial"/>
              <a:sym typeface="Arial"/>
            </a:endParaRPr>
          </a:p>
        </p:txBody>
      </p:sp>
      <p:sp>
        <p:nvSpPr>
          <p:cNvPr id="604" name="Google Shape;604;p168"/>
          <p:cNvSpPr txBox="1"/>
          <p:nvPr/>
        </p:nvSpPr>
        <p:spPr>
          <a:xfrm>
            <a:off x="5351061" y="1409883"/>
            <a:ext cx="3559857" cy="1889129"/>
          </a:xfrm>
          <a:prstGeom prst="rect">
            <a:avLst/>
          </a:prstGeom>
          <a:noFill/>
          <a:ln>
            <a:noFill/>
          </a:ln>
        </p:spPr>
        <p:txBody>
          <a:bodyPr spcFirstLastPara="1" wrap="square" lIns="91425" tIns="91425" rIns="91425" bIns="91425" anchor="t" anchorCtr="0">
            <a:noAutofit/>
          </a:bodyPr>
          <a:lstStyle/>
          <a:p>
            <a:pPr marL="342900" marR="0" lvl="0" indent="-342900" algn="l" rtl="0">
              <a:lnSpc>
                <a:spcPct val="100000"/>
              </a:lnSpc>
              <a:spcBef>
                <a:spcPts val="0"/>
              </a:spcBef>
              <a:spcAft>
                <a:spcPts val="0"/>
              </a:spcAft>
              <a:buClr>
                <a:srgbClr val="000000"/>
              </a:buClr>
              <a:buSzPts val="1800"/>
              <a:buFont typeface="Arial"/>
              <a:buAutoNum type="arabicPeriod"/>
            </a:pPr>
            <a:r>
              <a:rPr lang="en-US" sz="1800" b="0" i="0" u="none" strike="noStrike" cap="none">
                <a:solidFill>
                  <a:srgbClr val="000000"/>
                </a:solidFill>
                <a:latin typeface="Arial"/>
                <a:ea typeface="Arial"/>
                <a:cs typeface="Arial"/>
                <a:sym typeface="Arial"/>
              </a:rPr>
              <a:t>Articulate how they will use what they have learned in the training in their work</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1200"/>
              </a:spcBef>
              <a:spcAft>
                <a:spcPts val="0"/>
              </a:spcAft>
              <a:buClr>
                <a:srgbClr val="000000"/>
              </a:buClr>
              <a:buSzPts val="1800"/>
              <a:buFont typeface="Arial"/>
              <a:buAutoNum type="arabicPeriod"/>
            </a:pPr>
            <a:r>
              <a:rPr lang="en-US" sz="1800" b="0" i="0" u="none" strike="noStrike" cap="none">
                <a:solidFill>
                  <a:srgbClr val="000000"/>
                </a:solidFill>
                <a:latin typeface="Arial"/>
                <a:ea typeface="Arial"/>
                <a:cs typeface="Arial"/>
                <a:sym typeface="Arial"/>
              </a:rPr>
              <a:t>Provide feedback on the module</a:t>
            </a:r>
            <a:endParaRPr sz="1400" b="0" i="0" u="none" strike="noStrike" cap="none">
              <a:solidFill>
                <a:srgbClr val="000000"/>
              </a:solidFill>
              <a:latin typeface="Arial"/>
              <a:ea typeface="Arial"/>
              <a:cs typeface="Arial"/>
              <a:sym typeface="Arial"/>
            </a:endParaRPr>
          </a:p>
          <a:p>
            <a:pPr marL="457200" marR="0" lvl="0" indent="-330200" algn="l" rtl="0">
              <a:lnSpc>
                <a:spcPct val="100000"/>
              </a:lnSpc>
              <a:spcBef>
                <a:spcPts val="1200"/>
              </a:spcBef>
              <a:spcAft>
                <a:spcPts val="120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sp>
        <p:nvSpPr>
          <p:cNvPr id="605" name="Google Shape;605;p168"/>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800"/>
              <a:buFont typeface="Arial"/>
              <a:buNone/>
            </a:pPr>
            <a:fld id="{00000000-1234-1234-1234-123412341234}" type="slidenum">
              <a:rPr lang="en-US" sz="800" b="0" i="0" u="none" strike="noStrike" cap="none">
                <a:solidFill>
                  <a:schemeClr val="dk1"/>
                </a:solidFill>
                <a:latin typeface="Arial"/>
                <a:ea typeface="Arial"/>
                <a:cs typeface="Arial"/>
                <a:sym typeface="Arial"/>
              </a:rPr>
              <a:t>69</a:t>
            </a:fld>
            <a:endParaRPr sz="800" b="0" i="0" u="none" strike="noStrike" cap="non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06"/>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Arial"/>
              <a:buNone/>
            </a:pPr>
            <a:r>
              <a:rPr lang="en-US" sz="3200" b="1">
                <a:solidFill>
                  <a:schemeClr val="lt1"/>
                </a:solidFill>
                <a:latin typeface="Arial"/>
                <a:ea typeface="Arial"/>
                <a:cs typeface="Arial"/>
                <a:sym typeface="Arial"/>
              </a:rPr>
              <a:t>Activity 1.2 – Sharing Expectations</a:t>
            </a:r>
            <a:endParaRPr/>
          </a:p>
        </p:txBody>
      </p:sp>
      <p:pic>
        <p:nvPicPr>
          <p:cNvPr id="89" name="Google Shape;89;p10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40664" y="1366101"/>
            <a:ext cx="7370064" cy="3474434"/>
          </a:xfrm>
          <a:prstGeom prst="rect">
            <a:avLst/>
          </a:prstGeom>
          <a:noFill/>
          <a:ln>
            <a:noFill/>
          </a:ln>
        </p:spPr>
      </p:pic>
      <p:sp>
        <p:nvSpPr>
          <p:cNvPr id="90" name="Google Shape;90;p106"/>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800"/>
              <a:buFont typeface="Arial"/>
              <a:buNone/>
            </a:pPr>
            <a:fld id="{00000000-1234-1234-1234-123412341234}" type="slidenum">
              <a:rPr lang="en-US" sz="800" b="0" i="0" u="none" strike="noStrike" cap="none">
                <a:solidFill>
                  <a:schemeClr val="lt1"/>
                </a:solidFill>
                <a:latin typeface="Arial"/>
                <a:ea typeface="Arial"/>
                <a:cs typeface="Arial"/>
                <a:sym typeface="Arial"/>
              </a:rPr>
              <a:t>7</a:t>
            </a:fld>
            <a:endParaRPr sz="800" b="0" i="0" u="none" strike="noStrike" cap="none">
              <a:solidFill>
                <a:schemeClr val="lt1"/>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169"/>
          <p:cNvSpPr txBox="1">
            <a:spLocks noGrp="1"/>
          </p:cNvSpPr>
          <p:nvPr>
            <p:ph type="title"/>
          </p:nvPr>
        </p:nvSpPr>
        <p:spPr>
          <a:xfrm>
            <a:off x="628650" y="23877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575E"/>
              </a:buClr>
              <a:buSzPts val="3200"/>
              <a:buFont typeface="Arial"/>
              <a:buNone/>
            </a:pPr>
            <a:r>
              <a:rPr lang="en-US" sz="3200" b="1">
                <a:solidFill>
                  <a:srgbClr val="20575E"/>
                </a:solidFill>
                <a:latin typeface="Arial"/>
                <a:ea typeface="Arial"/>
                <a:cs typeface="Arial"/>
                <a:sym typeface="Arial"/>
              </a:rPr>
              <a:t>Activity 7.1–Taking Action &amp; Expectations Review</a:t>
            </a:r>
            <a:endParaRPr/>
          </a:p>
        </p:txBody>
      </p:sp>
      <p:pic>
        <p:nvPicPr>
          <p:cNvPr id="611" name="Google Shape;611;p16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40664" y="1366101"/>
            <a:ext cx="7370064" cy="3474434"/>
          </a:xfrm>
          <a:prstGeom prst="rect">
            <a:avLst/>
          </a:prstGeom>
          <a:noFill/>
          <a:ln>
            <a:noFill/>
          </a:ln>
        </p:spPr>
      </p:pic>
      <p:sp>
        <p:nvSpPr>
          <p:cNvPr id="612" name="Google Shape;612;p169"/>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800"/>
              <a:buFont typeface="Arial"/>
              <a:buNone/>
            </a:pPr>
            <a:fld id="{00000000-1234-1234-1234-123412341234}" type="slidenum">
              <a:rPr lang="en-US" sz="800" b="0" i="0" u="none" strike="noStrike" cap="none">
                <a:solidFill>
                  <a:schemeClr val="dk1"/>
                </a:solidFill>
                <a:latin typeface="Arial"/>
                <a:ea typeface="Arial"/>
                <a:cs typeface="Arial"/>
                <a:sym typeface="Arial"/>
              </a:rPr>
              <a:t>70</a:t>
            </a:fld>
            <a:endParaRPr sz="800" b="0" i="0" u="none" strike="noStrike" cap="none">
              <a:solidFill>
                <a:schemeClr val="dk1"/>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170"/>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575E"/>
              </a:buClr>
              <a:buSzPts val="3200"/>
              <a:buFont typeface="Arial"/>
              <a:buNone/>
            </a:pPr>
            <a:r>
              <a:rPr lang="en-US" sz="3200" b="1">
                <a:solidFill>
                  <a:srgbClr val="20575E"/>
                </a:solidFill>
                <a:latin typeface="Arial"/>
                <a:ea typeface="Arial"/>
                <a:cs typeface="Arial"/>
                <a:sym typeface="Arial"/>
              </a:rPr>
              <a:t>Evaluation Questionnaire</a:t>
            </a:r>
            <a:endParaRPr/>
          </a:p>
        </p:txBody>
      </p:sp>
      <p:sp>
        <p:nvSpPr>
          <p:cNvPr id="618" name="Google Shape;618;p170"/>
          <p:cNvSpPr txBox="1">
            <a:spLocks noGrp="1"/>
          </p:cNvSpPr>
          <p:nvPr>
            <p:ph type="body" idx="1"/>
          </p:nvPr>
        </p:nvSpPr>
        <p:spPr>
          <a:xfrm>
            <a:off x="628650" y="1370013"/>
            <a:ext cx="7886700" cy="3262312"/>
          </a:xfrm>
          <a:prstGeom prst="rect">
            <a:avLst/>
          </a:prstGeom>
          <a:noFill/>
          <a:ln>
            <a:noFill/>
          </a:ln>
        </p:spPr>
        <p:txBody>
          <a:bodyPr spcFirstLastPara="1" wrap="square" lIns="91425" tIns="45700" rIns="91425" bIns="45700" anchor="t" anchorCtr="0">
            <a:normAutofit fontScale="85000" lnSpcReduction="20000"/>
          </a:bodyPr>
          <a:lstStyle/>
          <a:p>
            <a:pPr marL="114300" lvl="0" indent="0" algn="l" rtl="0">
              <a:lnSpc>
                <a:spcPct val="115000"/>
              </a:lnSpc>
              <a:spcBef>
                <a:spcPts val="0"/>
              </a:spcBef>
              <a:spcAft>
                <a:spcPts val="0"/>
              </a:spcAft>
              <a:buClr>
                <a:srgbClr val="171616"/>
              </a:buClr>
              <a:buSzPct val="75630"/>
              <a:buFont typeface="Arial"/>
              <a:buNone/>
            </a:pPr>
            <a:r>
              <a:rPr lang="en-US">
                <a:solidFill>
                  <a:srgbClr val="171616"/>
                </a:solidFill>
              </a:rPr>
              <a:t>Please complete the Evaluation Questionnaire and hand it in before leaving the training. The evaluation is anonymous and is very helpful in improving the course for the future. Your feedback is greatly appreciated!</a:t>
            </a:r>
            <a:endParaRPr/>
          </a:p>
          <a:p>
            <a:pPr marL="114300" lvl="0" indent="0" algn="ctr" rtl="0">
              <a:lnSpc>
                <a:spcPct val="115000"/>
              </a:lnSpc>
              <a:spcBef>
                <a:spcPts val="0"/>
              </a:spcBef>
              <a:spcAft>
                <a:spcPts val="0"/>
              </a:spcAft>
              <a:buClr>
                <a:srgbClr val="1C2324"/>
              </a:buClr>
              <a:buSzPct val="75630"/>
              <a:buNone/>
            </a:pPr>
            <a:endParaRPr>
              <a:solidFill>
                <a:srgbClr val="171616"/>
              </a:solidFill>
            </a:endParaRPr>
          </a:p>
          <a:p>
            <a:pPr marL="114300" lvl="0" indent="0" algn="ctr" rtl="0">
              <a:lnSpc>
                <a:spcPct val="114999"/>
              </a:lnSpc>
              <a:spcBef>
                <a:spcPts val="0"/>
              </a:spcBef>
              <a:spcAft>
                <a:spcPts val="0"/>
              </a:spcAft>
              <a:buClr>
                <a:srgbClr val="171616"/>
              </a:buClr>
              <a:buSzPct val="88235"/>
              <a:buNone/>
            </a:pPr>
            <a:r>
              <a:rPr lang="en-US" sz="2400" u="sng">
                <a:solidFill>
                  <a:srgbClr val="171616"/>
                </a:solidFill>
                <a:hlinkClick r:id="rId3">
                  <a:extLst>
                    <a:ext uri="{A12FA001-AC4F-418D-AE19-62706E023703}">
                      <ahyp:hlinkClr xmlns:ahyp="http://schemas.microsoft.com/office/drawing/2018/hyperlinkcolor" val="tx"/>
                    </a:ext>
                  </a:extLst>
                </a:hlinkClick>
              </a:rPr>
              <a:t>https://edc.co1.qualtrics.com/jfe/form/SV_aawr3DezY6wAPUG</a:t>
            </a:r>
            <a:endParaRPr sz="2400">
              <a:solidFill>
                <a:srgbClr val="171616"/>
              </a:solidFill>
            </a:endParaRPr>
          </a:p>
          <a:p>
            <a:pPr marL="114300" lvl="0" indent="0" algn="ctr" rtl="0">
              <a:lnSpc>
                <a:spcPct val="115000"/>
              </a:lnSpc>
              <a:spcBef>
                <a:spcPts val="0"/>
              </a:spcBef>
              <a:spcAft>
                <a:spcPts val="0"/>
              </a:spcAft>
              <a:buClr>
                <a:srgbClr val="1C2324"/>
              </a:buClr>
              <a:buSzPct val="48128"/>
              <a:buNone/>
            </a:pPr>
            <a:endParaRPr sz="4400" b="1">
              <a:solidFill>
                <a:srgbClr val="171616"/>
              </a:solidFill>
            </a:endParaRPr>
          </a:p>
          <a:p>
            <a:pPr marL="114300" lvl="0" indent="0" algn="ctr" rtl="0">
              <a:lnSpc>
                <a:spcPct val="114999"/>
              </a:lnSpc>
              <a:spcBef>
                <a:spcPts val="0"/>
              </a:spcBef>
              <a:spcAft>
                <a:spcPts val="0"/>
              </a:spcAft>
              <a:buClr>
                <a:srgbClr val="171616"/>
              </a:buClr>
              <a:buSzPct val="48128"/>
              <a:buNone/>
            </a:pPr>
            <a:r>
              <a:rPr lang="en-US" sz="4400" b="1">
                <a:solidFill>
                  <a:srgbClr val="171616"/>
                </a:solidFill>
                <a:latin typeface="Arial"/>
                <a:ea typeface="Arial"/>
                <a:cs typeface="Arial"/>
                <a:sym typeface="Arial"/>
              </a:rPr>
              <a:t>Thank you!</a:t>
            </a:r>
            <a:endParaRPr sz="4400" b="1">
              <a:solidFill>
                <a:srgbClr val="171616"/>
              </a:solidFill>
            </a:endParaRPr>
          </a:p>
        </p:txBody>
      </p:sp>
      <p:sp>
        <p:nvSpPr>
          <p:cNvPr id="619" name="Google Shape;619;p170"/>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800"/>
              <a:buFont typeface="Arial"/>
              <a:buNone/>
            </a:pPr>
            <a:fld id="{00000000-1234-1234-1234-123412341234}" type="slidenum">
              <a:rPr lang="en-US" sz="800" b="0" i="0" u="none" strike="noStrike" cap="none">
                <a:solidFill>
                  <a:schemeClr val="dk1"/>
                </a:solidFill>
                <a:latin typeface="Arial"/>
                <a:ea typeface="Arial"/>
                <a:cs typeface="Arial"/>
                <a:sym typeface="Arial"/>
              </a:rPr>
              <a:t>71</a:t>
            </a:fld>
            <a:endParaRPr sz="800" b="0" i="0" u="none" strike="noStrike" cap="none">
              <a:solidFill>
                <a:schemeClr val="dk1"/>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171"/>
          <p:cNvSpPr txBox="1">
            <a:spLocks noGrp="1"/>
          </p:cNvSpPr>
          <p:nvPr>
            <p:ph type="title"/>
          </p:nvPr>
        </p:nvSpPr>
        <p:spPr>
          <a:xfrm>
            <a:off x="628650" y="274638"/>
            <a:ext cx="7886700" cy="993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Arial"/>
              <a:buNone/>
            </a:pPr>
            <a:r>
              <a:rPr lang="en-US" sz="3200" b="1">
                <a:solidFill>
                  <a:schemeClr val="lt1"/>
                </a:solidFill>
              </a:rPr>
              <a:t>Attributions</a:t>
            </a:r>
            <a:endParaRPr/>
          </a:p>
        </p:txBody>
      </p:sp>
      <p:sp>
        <p:nvSpPr>
          <p:cNvPr id="625" name="Google Shape;625;p171"/>
          <p:cNvSpPr txBox="1">
            <a:spLocks noGrp="1"/>
          </p:cNvSpPr>
          <p:nvPr>
            <p:ph type="body" idx="1"/>
          </p:nvPr>
        </p:nvSpPr>
        <p:spPr>
          <a:xfrm>
            <a:off x="628650" y="1268552"/>
            <a:ext cx="7886700" cy="3773400"/>
          </a:xfrm>
          <a:prstGeom prst="rect">
            <a:avLst/>
          </a:prstGeom>
          <a:noFill/>
          <a:ln>
            <a:noFill/>
          </a:ln>
        </p:spPr>
        <p:txBody>
          <a:bodyPr spcFirstLastPara="1" wrap="square" lIns="91425" tIns="45700" rIns="91425" bIns="45700" anchor="t" anchorCtr="0">
            <a:normAutofit/>
          </a:bodyPr>
          <a:lstStyle/>
          <a:p>
            <a:pPr marL="7620" lvl="0" indent="0" algn="l" rtl="0">
              <a:lnSpc>
                <a:spcPct val="118000"/>
              </a:lnSpc>
              <a:spcBef>
                <a:spcPts val="0"/>
              </a:spcBef>
              <a:spcAft>
                <a:spcPts val="0"/>
              </a:spcAft>
              <a:buNone/>
            </a:pPr>
            <a:r>
              <a:rPr lang="en-US" sz="1400" b="1"/>
              <a:t>Slide 4: </a:t>
            </a:r>
            <a:endParaRPr sz="1400" u="sng"/>
          </a:p>
          <a:p>
            <a:pPr marL="457200" lvl="0" indent="-317500" algn="l" rtl="0">
              <a:lnSpc>
                <a:spcPct val="118000"/>
              </a:lnSpc>
              <a:spcBef>
                <a:spcPts val="800"/>
              </a:spcBef>
              <a:spcAft>
                <a:spcPts val="0"/>
              </a:spcAft>
              <a:buSzPts val="1400"/>
              <a:buChar char="•"/>
            </a:pPr>
            <a:r>
              <a:rPr lang="en-US" sz="1400"/>
              <a:t>Photo credit: USAID/Carole Douglis; USAID Kenya and East Africa</a:t>
            </a:r>
            <a:endParaRPr sz="1400" u="sng"/>
          </a:p>
          <a:p>
            <a:pPr marL="7620" lvl="0" indent="0" algn="l" rtl="0">
              <a:lnSpc>
                <a:spcPct val="118000"/>
              </a:lnSpc>
              <a:spcBef>
                <a:spcPts val="800"/>
              </a:spcBef>
              <a:spcAft>
                <a:spcPts val="0"/>
              </a:spcAft>
              <a:buClr>
                <a:schemeClr val="lt1"/>
              </a:buClr>
              <a:buSzPts val="3027"/>
              <a:buNone/>
            </a:pPr>
            <a:r>
              <a:rPr lang="en-US" sz="1400" b="1">
                <a:latin typeface="Arial"/>
                <a:ea typeface="Arial"/>
                <a:cs typeface="Arial"/>
                <a:sym typeface="Arial"/>
              </a:rPr>
              <a:t>Slide 13:</a:t>
            </a:r>
            <a:r>
              <a:rPr lang="en-US" sz="1400">
                <a:latin typeface="Arial"/>
                <a:ea typeface="Arial"/>
                <a:cs typeface="Arial"/>
                <a:sym typeface="Arial"/>
              </a:rPr>
              <a:t> </a:t>
            </a:r>
            <a:endParaRPr sz="1400"/>
          </a:p>
          <a:p>
            <a:pPr marL="457200" lvl="0" indent="-317500" algn="l" rtl="0">
              <a:lnSpc>
                <a:spcPct val="118000"/>
              </a:lnSpc>
              <a:spcBef>
                <a:spcPts val="800"/>
              </a:spcBef>
              <a:spcAft>
                <a:spcPts val="0"/>
              </a:spcAft>
              <a:buSzPts val="1400"/>
              <a:buFont typeface="Arial"/>
              <a:buChar char="•"/>
            </a:pPr>
            <a:r>
              <a:rPr lang="en-US" sz="1400">
                <a:latin typeface="Arial"/>
                <a:ea typeface="Arial"/>
                <a:cs typeface="Arial"/>
                <a:sym typeface="Arial"/>
              </a:rPr>
              <a:t>Photo:Burt Granofsky/EDC</a:t>
            </a:r>
            <a:endParaRPr sz="1400"/>
          </a:p>
          <a:p>
            <a:pPr marL="7620" lvl="0" indent="0" algn="l" rtl="0">
              <a:lnSpc>
                <a:spcPct val="118000"/>
              </a:lnSpc>
              <a:spcBef>
                <a:spcPts val="800"/>
              </a:spcBef>
              <a:spcAft>
                <a:spcPts val="0"/>
              </a:spcAft>
              <a:buClr>
                <a:schemeClr val="lt1"/>
              </a:buClr>
              <a:buSzPts val="2800"/>
              <a:buNone/>
            </a:pPr>
            <a:r>
              <a:rPr lang="en-US" sz="1400" b="1">
                <a:latin typeface="Arial"/>
                <a:ea typeface="Arial"/>
                <a:cs typeface="Arial"/>
                <a:sym typeface="Arial"/>
              </a:rPr>
              <a:t>Slide 15:</a:t>
            </a:r>
            <a:r>
              <a:rPr lang="en-US" sz="1400">
                <a:latin typeface="Arial"/>
                <a:ea typeface="Arial"/>
                <a:cs typeface="Arial"/>
                <a:sym typeface="Arial"/>
              </a:rPr>
              <a:t> </a:t>
            </a:r>
            <a:endParaRPr sz="1400"/>
          </a:p>
          <a:p>
            <a:pPr marL="464819" lvl="0" indent="-434975" algn="l" rtl="0">
              <a:lnSpc>
                <a:spcPct val="118000"/>
              </a:lnSpc>
              <a:spcBef>
                <a:spcPts val="800"/>
              </a:spcBef>
              <a:spcAft>
                <a:spcPts val="0"/>
              </a:spcAft>
              <a:buClr>
                <a:schemeClr val="lt1"/>
              </a:buClr>
              <a:buSzPts val="1400"/>
              <a:buChar char="•"/>
            </a:pPr>
            <a:r>
              <a:rPr lang="en-US" sz="1400">
                <a:latin typeface="Arial"/>
                <a:ea typeface="Arial"/>
                <a:cs typeface="Arial"/>
                <a:sym typeface="Arial"/>
              </a:rPr>
              <a:t>Logos used with permission from respective organizations</a:t>
            </a:r>
            <a:endParaRPr sz="1400"/>
          </a:p>
          <a:p>
            <a:pPr marL="7620" lvl="0" indent="0" algn="l" rtl="0">
              <a:lnSpc>
                <a:spcPct val="118000"/>
              </a:lnSpc>
              <a:spcBef>
                <a:spcPts val="800"/>
              </a:spcBef>
              <a:spcAft>
                <a:spcPts val="0"/>
              </a:spcAft>
              <a:buClr>
                <a:schemeClr val="lt1"/>
              </a:buClr>
              <a:buSzPts val="3027"/>
              <a:buNone/>
            </a:pPr>
            <a:r>
              <a:rPr lang="en-US" sz="1400" b="1">
                <a:latin typeface="Arial"/>
                <a:ea typeface="Arial"/>
                <a:cs typeface="Arial"/>
                <a:sym typeface="Arial"/>
              </a:rPr>
              <a:t>Slide 18: </a:t>
            </a:r>
            <a:endParaRPr sz="1400"/>
          </a:p>
          <a:p>
            <a:pPr marL="464819" lvl="0" indent="-434975" algn="l" rtl="0">
              <a:lnSpc>
                <a:spcPct val="118000"/>
              </a:lnSpc>
              <a:spcBef>
                <a:spcPts val="800"/>
              </a:spcBef>
              <a:spcAft>
                <a:spcPts val="0"/>
              </a:spcAft>
              <a:buClr>
                <a:schemeClr val="lt1"/>
              </a:buClr>
              <a:buSzPts val="1400"/>
              <a:buChar char="•"/>
            </a:pPr>
            <a:r>
              <a:rPr lang="en-US" sz="1400">
                <a:latin typeface="Arial"/>
                <a:ea typeface="Arial"/>
                <a:cs typeface="Arial"/>
                <a:sym typeface="Arial"/>
              </a:rPr>
              <a:t>“I Can Help” by Mini Shrinivasan and illustrated by Aman Randhawa is licensed under CC BY 4.0 </a:t>
            </a:r>
            <a:endParaRPr sz="1400">
              <a:latin typeface="Arial"/>
              <a:ea typeface="Arial"/>
              <a:cs typeface="Arial"/>
              <a:sym typeface="Arial"/>
            </a:endParaRPr>
          </a:p>
          <a:p>
            <a:pPr marL="0" lvl="0" indent="0" algn="l" rtl="0">
              <a:lnSpc>
                <a:spcPct val="118000"/>
              </a:lnSpc>
              <a:spcBef>
                <a:spcPts val="800"/>
              </a:spcBef>
              <a:spcAft>
                <a:spcPts val="0"/>
              </a:spcAft>
              <a:buNone/>
            </a:pPr>
            <a:endParaRPr sz="1400"/>
          </a:p>
          <a:p>
            <a:pPr marL="7937" lvl="0" indent="0" algn="l" rtl="0">
              <a:lnSpc>
                <a:spcPct val="118000"/>
              </a:lnSpc>
              <a:spcBef>
                <a:spcPts val="800"/>
              </a:spcBef>
              <a:spcAft>
                <a:spcPts val="0"/>
              </a:spcAft>
              <a:buNone/>
            </a:pPr>
            <a:endParaRPr sz="1400"/>
          </a:p>
        </p:txBody>
      </p:sp>
      <p:sp>
        <p:nvSpPr>
          <p:cNvPr id="626" name="Google Shape;626;p171"/>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800"/>
              <a:buFont typeface="Arial"/>
              <a:buNone/>
            </a:pPr>
            <a:fld id="{00000000-1234-1234-1234-123412341234}" type="slidenum">
              <a:rPr lang="en-US" sz="800" b="0" i="0" u="none" strike="noStrike" cap="none">
                <a:solidFill>
                  <a:schemeClr val="lt1"/>
                </a:solidFill>
                <a:latin typeface="Arial"/>
                <a:ea typeface="Arial"/>
                <a:cs typeface="Arial"/>
                <a:sym typeface="Arial"/>
              </a:rPr>
              <a:t>72</a:t>
            </a:fld>
            <a:endParaRPr sz="800" b="0" i="0" u="none" strike="noStrike" cap="none">
              <a:solidFill>
                <a:schemeClr val="lt1"/>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172"/>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Arial"/>
              <a:buNone/>
            </a:pPr>
            <a:r>
              <a:rPr lang="en-US" sz="3200" b="1">
                <a:solidFill>
                  <a:schemeClr val="lt1"/>
                </a:solidFill>
              </a:rPr>
              <a:t>Attributions (2)</a:t>
            </a:r>
            <a:endParaRPr/>
          </a:p>
        </p:txBody>
      </p:sp>
      <p:sp>
        <p:nvSpPr>
          <p:cNvPr id="632" name="Google Shape;632;p172"/>
          <p:cNvSpPr txBox="1">
            <a:spLocks noGrp="1"/>
          </p:cNvSpPr>
          <p:nvPr>
            <p:ph type="body" idx="1"/>
          </p:nvPr>
        </p:nvSpPr>
        <p:spPr>
          <a:xfrm>
            <a:off x="628650" y="1370013"/>
            <a:ext cx="7886700" cy="3262312"/>
          </a:xfrm>
          <a:prstGeom prst="rect">
            <a:avLst/>
          </a:prstGeom>
          <a:noFill/>
          <a:ln>
            <a:noFill/>
          </a:ln>
        </p:spPr>
        <p:txBody>
          <a:bodyPr spcFirstLastPara="1" wrap="square" lIns="91425" tIns="45700" rIns="91425" bIns="45700" anchor="t" anchorCtr="0">
            <a:noAutofit/>
          </a:bodyPr>
          <a:lstStyle/>
          <a:p>
            <a:pPr marL="7938" lvl="0" indent="0" algn="l" rtl="0">
              <a:lnSpc>
                <a:spcPct val="118000"/>
              </a:lnSpc>
              <a:spcBef>
                <a:spcPts val="0"/>
              </a:spcBef>
              <a:spcAft>
                <a:spcPts val="0"/>
              </a:spcAft>
              <a:buClr>
                <a:schemeClr val="lt1"/>
              </a:buClr>
              <a:buSzPts val="3027"/>
              <a:buNone/>
            </a:pPr>
            <a:r>
              <a:rPr lang="en-US" sz="1400" b="1">
                <a:solidFill>
                  <a:schemeClr val="lt1"/>
                </a:solidFill>
              </a:rPr>
              <a:t>Slide 24:  </a:t>
            </a:r>
            <a:endParaRPr sz="1400"/>
          </a:p>
          <a:p>
            <a:pPr marL="347663" lvl="0" indent="-337322" algn="l" rtl="0">
              <a:lnSpc>
                <a:spcPct val="118000"/>
              </a:lnSpc>
              <a:spcBef>
                <a:spcPts val="800"/>
              </a:spcBef>
              <a:spcAft>
                <a:spcPts val="0"/>
              </a:spcAft>
              <a:buClr>
                <a:schemeClr val="lt1"/>
              </a:buClr>
              <a:buSzPts val="1400"/>
              <a:buChar char="•"/>
            </a:pPr>
            <a:r>
              <a:rPr lang="en-US" sz="1400">
                <a:solidFill>
                  <a:schemeClr val="lt1"/>
                </a:solidFill>
              </a:rPr>
              <a:t>"Cow with One Horn" by Sebongile Daniel, Mpho Ntlhanngoe, and Khothatso Ranoosi; illustrated by Marion Drew; and published by African Storybook Initiative is licensed under CC BY 4.0</a:t>
            </a:r>
            <a:endParaRPr sz="1400"/>
          </a:p>
          <a:p>
            <a:pPr marL="347663" lvl="0" indent="-337322" algn="l" rtl="0">
              <a:lnSpc>
                <a:spcPct val="118000"/>
              </a:lnSpc>
              <a:spcBef>
                <a:spcPts val="800"/>
              </a:spcBef>
              <a:spcAft>
                <a:spcPts val="0"/>
              </a:spcAft>
              <a:buClr>
                <a:schemeClr val="lt1"/>
              </a:buClr>
              <a:buSzPts val="1400"/>
              <a:buChar char="•"/>
            </a:pPr>
            <a:r>
              <a:rPr lang="en-US" sz="1400">
                <a:solidFill>
                  <a:schemeClr val="lt1"/>
                </a:solidFill>
              </a:rPr>
              <a:t>"Cloud Party" by Room to Read and Isuri Dayaratne (Colombo: Room to Read, 2016) </a:t>
            </a:r>
            <a:endParaRPr sz="1400"/>
          </a:p>
          <a:p>
            <a:pPr marL="7938" lvl="0" indent="0" algn="l" rtl="0">
              <a:lnSpc>
                <a:spcPct val="118000"/>
              </a:lnSpc>
              <a:spcBef>
                <a:spcPts val="800"/>
              </a:spcBef>
              <a:spcAft>
                <a:spcPts val="0"/>
              </a:spcAft>
              <a:buClr>
                <a:schemeClr val="lt1"/>
              </a:buClr>
              <a:buSzPts val="3027"/>
              <a:buNone/>
            </a:pPr>
            <a:r>
              <a:rPr lang="en-US" sz="1400" b="1">
                <a:solidFill>
                  <a:schemeClr val="lt1"/>
                </a:solidFill>
              </a:rPr>
              <a:t>Slide 25: </a:t>
            </a:r>
            <a:endParaRPr sz="1400"/>
          </a:p>
          <a:p>
            <a:pPr marL="347663" lvl="0" indent="-337322" algn="l" rtl="0">
              <a:lnSpc>
                <a:spcPct val="118000"/>
              </a:lnSpc>
              <a:spcBef>
                <a:spcPts val="800"/>
              </a:spcBef>
              <a:spcAft>
                <a:spcPts val="0"/>
              </a:spcAft>
              <a:buClr>
                <a:schemeClr val="lt1"/>
              </a:buClr>
              <a:buSzPts val="1400"/>
              <a:buChar char="•"/>
            </a:pPr>
            <a:r>
              <a:rPr lang="en-US" sz="1400">
                <a:solidFill>
                  <a:schemeClr val="lt1"/>
                </a:solidFill>
              </a:rPr>
              <a:t>"A Journey" by Trang Hunyh Nhu Tran and Le Thanh Xuan, An Unforgettable Adventure (Dar es Salaam: Room to Read, 2017) </a:t>
            </a:r>
            <a:endParaRPr sz="1400"/>
          </a:p>
          <a:p>
            <a:pPr marL="347662" lvl="0" indent="-337322" algn="l" rtl="0">
              <a:lnSpc>
                <a:spcPct val="118000"/>
              </a:lnSpc>
              <a:spcBef>
                <a:spcPts val="800"/>
              </a:spcBef>
              <a:spcAft>
                <a:spcPts val="0"/>
              </a:spcAft>
              <a:buClr>
                <a:schemeClr val="lt1"/>
              </a:buClr>
              <a:buSzPts val="1400"/>
              <a:buChar char="•"/>
            </a:pPr>
            <a:r>
              <a:rPr lang="en-US" sz="1400">
                <a:solidFill>
                  <a:schemeClr val="lt1"/>
                </a:solidFill>
              </a:rPr>
              <a:t>"Kanchha, the Rhino" by Shannon David and Abin Shrestha, illustrated by Abin Shrestha, and published by Room to Read is licensed under CC BY 4.0</a:t>
            </a:r>
            <a:endParaRPr sz="1400"/>
          </a:p>
        </p:txBody>
      </p:sp>
      <p:sp>
        <p:nvSpPr>
          <p:cNvPr id="633" name="Google Shape;633;p172"/>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800"/>
              <a:buFont typeface="Arial"/>
              <a:buNone/>
            </a:pPr>
            <a:fld id="{00000000-1234-1234-1234-123412341234}" type="slidenum">
              <a:rPr lang="en-US" sz="800" b="0" i="0" u="none" strike="noStrike" cap="none">
                <a:solidFill>
                  <a:schemeClr val="lt1"/>
                </a:solidFill>
                <a:latin typeface="Arial"/>
                <a:ea typeface="Arial"/>
                <a:cs typeface="Arial"/>
                <a:sym typeface="Arial"/>
              </a:rPr>
              <a:t>73</a:t>
            </a:fld>
            <a:endParaRPr sz="800" b="0" i="0" u="none" strike="noStrike" cap="none">
              <a:solidFill>
                <a:schemeClr val="lt1"/>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173"/>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Arial"/>
              <a:buNone/>
            </a:pPr>
            <a:r>
              <a:rPr lang="en-US" sz="3200" b="1">
                <a:solidFill>
                  <a:schemeClr val="lt1"/>
                </a:solidFill>
              </a:rPr>
              <a:t>Attributions (3)</a:t>
            </a:r>
            <a:endParaRPr/>
          </a:p>
        </p:txBody>
      </p:sp>
      <p:sp>
        <p:nvSpPr>
          <p:cNvPr id="639" name="Google Shape;639;p173"/>
          <p:cNvSpPr txBox="1">
            <a:spLocks noGrp="1"/>
          </p:cNvSpPr>
          <p:nvPr>
            <p:ph type="body" idx="1"/>
          </p:nvPr>
        </p:nvSpPr>
        <p:spPr>
          <a:xfrm>
            <a:off x="596726" y="1268425"/>
            <a:ext cx="8295900" cy="3677100"/>
          </a:xfrm>
          <a:prstGeom prst="rect">
            <a:avLst/>
          </a:prstGeom>
          <a:noFill/>
          <a:ln>
            <a:noFill/>
          </a:ln>
        </p:spPr>
        <p:txBody>
          <a:bodyPr spcFirstLastPara="1" wrap="square" lIns="91425" tIns="45700" rIns="91425" bIns="45700" anchor="t" anchorCtr="0">
            <a:noAutofit/>
          </a:bodyPr>
          <a:lstStyle/>
          <a:p>
            <a:pPr marL="7937" lvl="0" indent="0" algn="l" rtl="0">
              <a:lnSpc>
                <a:spcPct val="118000"/>
              </a:lnSpc>
              <a:spcBef>
                <a:spcPts val="800"/>
              </a:spcBef>
              <a:spcAft>
                <a:spcPts val="0"/>
              </a:spcAft>
              <a:buClr>
                <a:schemeClr val="lt1"/>
              </a:buClr>
              <a:buSzPts val="3027"/>
              <a:buFont typeface="Arial"/>
              <a:buNone/>
            </a:pPr>
            <a:r>
              <a:rPr lang="en-US" sz="1400" b="1"/>
              <a:t>Slide 26: </a:t>
            </a:r>
            <a:endParaRPr sz="1400"/>
          </a:p>
          <a:p>
            <a:pPr marL="365125" lvl="0" indent="-362722" algn="l" rtl="0">
              <a:lnSpc>
                <a:spcPct val="118000"/>
              </a:lnSpc>
              <a:spcBef>
                <a:spcPts val="800"/>
              </a:spcBef>
              <a:spcAft>
                <a:spcPts val="0"/>
              </a:spcAft>
              <a:buSzPts val="1400"/>
              <a:buChar char="•"/>
            </a:pPr>
            <a:r>
              <a:rPr lang="en-US" sz="1400"/>
              <a:t>"Wild Cat, Wild Cat" by Sejal Mehta, illustrated by Rohan Chakravarty, and published by Pratham books is licensed under CC BY 4.0</a:t>
            </a:r>
            <a:endParaRPr sz="1400"/>
          </a:p>
          <a:p>
            <a:pPr marL="7938" lvl="0" indent="0" algn="l" rtl="0">
              <a:lnSpc>
                <a:spcPct val="118000"/>
              </a:lnSpc>
              <a:spcBef>
                <a:spcPts val="0"/>
              </a:spcBef>
              <a:spcAft>
                <a:spcPts val="0"/>
              </a:spcAft>
              <a:buClr>
                <a:schemeClr val="lt1"/>
              </a:buClr>
              <a:buSzPts val="1800"/>
              <a:buNone/>
            </a:pPr>
            <a:r>
              <a:rPr lang="en-US" sz="1400" b="1"/>
              <a:t>Slide 30:</a:t>
            </a:r>
            <a:endParaRPr sz="1400"/>
          </a:p>
          <a:p>
            <a:pPr marL="347663" lvl="0" indent="-314325" algn="l" rtl="0">
              <a:lnSpc>
                <a:spcPct val="118000"/>
              </a:lnSpc>
              <a:spcBef>
                <a:spcPts val="800"/>
              </a:spcBef>
              <a:spcAft>
                <a:spcPts val="0"/>
              </a:spcAft>
              <a:buClr>
                <a:schemeClr val="lt1"/>
              </a:buClr>
              <a:buSzPts val="1400"/>
              <a:buChar char="•"/>
            </a:pPr>
            <a:r>
              <a:rPr lang="en-US" sz="1400"/>
              <a:t>"Riddle" by Save the Children the Children and the Ministry of Education is licensed CC BY 4.0</a:t>
            </a:r>
            <a:endParaRPr sz="1400"/>
          </a:p>
          <a:p>
            <a:pPr marL="347663" lvl="0" indent="-314325" algn="l" rtl="0">
              <a:lnSpc>
                <a:spcPct val="118000"/>
              </a:lnSpc>
              <a:spcBef>
                <a:spcPts val="800"/>
              </a:spcBef>
              <a:spcAft>
                <a:spcPts val="0"/>
              </a:spcAft>
              <a:buClr>
                <a:schemeClr val="lt1"/>
              </a:buClr>
              <a:buSzPts val="1400"/>
              <a:buChar char="•"/>
            </a:pPr>
            <a:r>
              <a:rPr lang="en-US" sz="1400"/>
              <a:t>“Matos el Mono” by Alejandra R. Mielke and illustrated by Karen Medina, produced by the USAID Honduras Reading Activity and the Honduran Secretariat of Education</a:t>
            </a:r>
            <a:endParaRPr sz="1400" b="1"/>
          </a:p>
          <a:p>
            <a:pPr marL="7938" lvl="0" indent="0" algn="l" rtl="0">
              <a:lnSpc>
                <a:spcPct val="118000"/>
              </a:lnSpc>
              <a:spcBef>
                <a:spcPts val="800"/>
              </a:spcBef>
              <a:spcAft>
                <a:spcPts val="0"/>
              </a:spcAft>
              <a:buClr>
                <a:schemeClr val="lt1"/>
              </a:buClr>
              <a:buSzPts val="1800"/>
              <a:buNone/>
            </a:pPr>
            <a:r>
              <a:rPr lang="en-US" sz="1400" b="1"/>
              <a:t>Slide 31: </a:t>
            </a:r>
            <a:endParaRPr sz="1400"/>
          </a:p>
          <a:p>
            <a:pPr marL="347663" lvl="0" indent="-314325" algn="l" rtl="0">
              <a:lnSpc>
                <a:spcPct val="118000"/>
              </a:lnSpc>
              <a:spcBef>
                <a:spcPts val="800"/>
              </a:spcBef>
              <a:spcAft>
                <a:spcPts val="0"/>
              </a:spcAft>
              <a:buClr>
                <a:schemeClr val="lt1"/>
              </a:buClr>
              <a:buSzPts val="1400"/>
              <a:buChar char="•"/>
            </a:pPr>
            <a:r>
              <a:rPr lang="en-US" sz="1400" b="1"/>
              <a:t>"</a:t>
            </a:r>
            <a:r>
              <a:rPr lang="en-US" sz="1400"/>
              <a:t>Homes" by Zimbili Dlamini, and published by Let´s Read, The Asia Foundation is licensed CC BY 4.0</a:t>
            </a:r>
            <a:endParaRPr sz="1400"/>
          </a:p>
          <a:p>
            <a:pPr marL="347662" lvl="0" indent="-314325" algn="l" rtl="0">
              <a:lnSpc>
                <a:spcPct val="118000"/>
              </a:lnSpc>
              <a:spcBef>
                <a:spcPts val="800"/>
              </a:spcBef>
              <a:spcAft>
                <a:spcPts val="0"/>
              </a:spcAft>
              <a:buClr>
                <a:schemeClr val="lt1"/>
              </a:buClr>
              <a:buSzPts val="1400"/>
              <a:buChar char="•"/>
            </a:pPr>
            <a:r>
              <a:rPr lang="en-US" sz="1400"/>
              <a:t>"Golden Bird" by Alisha Berger, illustrated by Swarga Bhattacharya, published by Room to Read is licensed CC BY 4.0</a:t>
            </a:r>
            <a:endParaRPr sz="1400"/>
          </a:p>
        </p:txBody>
      </p:sp>
      <p:sp>
        <p:nvSpPr>
          <p:cNvPr id="640" name="Google Shape;640;p173"/>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800"/>
              <a:buFont typeface="Arial"/>
              <a:buNone/>
            </a:pPr>
            <a:fld id="{00000000-1234-1234-1234-123412341234}" type="slidenum">
              <a:rPr lang="en-US" sz="800" b="0" i="0" u="none" strike="noStrike" cap="none">
                <a:solidFill>
                  <a:schemeClr val="lt1"/>
                </a:solidFill>
                <a:latin typeface="Arial"/>
                <a:ea typeface="Arial"/>
                <a:cs typeface="Arial"/>
                <a:sym typeface="Arial"/>
              </a:rPr>
              <a:t>74</a:t>
            </a:fld>
            <a:endParaRPr sz="800" b="0" i="0" u="none" strike="noStrike" cap="none">
              <a:solidFill>
                <a:schemeClr val="lt1"/>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174"/>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Arial"/>
              <a:buNone/>
            </a:pPr>
            <a:r>
              <a:rPr lang="en-US" sz="3200" b="1">
                <a:solidFill>
                  <a:schemeClr val="lt1"/>
                </a:solidFill>
              </a:rPr>
              <a:t>Attributions (4)</a:t>
            </a:r>
            <a:endParaRPr/>
          </a:p>
        </p:txBody>
      </p:sp>
      <p:sp>
        <p:nvSpPr>
          <p:cNvPr id="646" name="Google Shape;646;p174"/>
          <p:cNvSpPr txBox="1">
            <a:spLocks noGrp="1"/>
          </p:cNvSpPr>
          <p:nvPr>
            <p:ph type="body" idx="1"/>
          </p:nvPr>
        </p:nvSpPr>
        <p:spPr>
          <a:xfrm>
            <a:off x="628650" y="1370025"/>
            <a:ext cx="8076600" cy="3500700"/>
          </a:xfrm>
          <a:prstGeom prst="rect">
            <a:avLst/>
          </a:prstGeom>
          <a:noFill/>
          <a:ln>
            <a:noFill/>
          </a:ln>
        </p:spPr>
        <p:txBody>
          <a:bodyPr spcFirstLastPara="1" wrap="square" lIns="91425" tIns="45700" rIns="91425" bIns="45700" anchor="t" anchorCtr="0">
            <a:noAutofit/>
          </a:bodyPr>
          <a:lstStyle/>
          <a:p>
            <a:pPr marL="347662" lvl="0" indent="-314325" algn="l" rtl="0">
              <a:lnSpc>
                <a:spcPct val="120000"/>
              </a:lnSpc>
              <a:spcBef>
                <a:spcPts val="0"/>
              </a:spcBef>
              <a:spcAft>
                <a:spcPts val="0"/>
              </a:spcAft>
              <a:buClr>
                <a:schemeClr val="lt1"/>
              </a:buClr>
              <a:buSzPts val="1400"/>
              <a:buChar char="•"/>
            </a:pPr>
            <a:r>
              <a:rPr lang="en-US" sz="1400" b="1"/>
              <a:t>Slide 36: </a:t>
            </a:r>
            <a:r>
              <a:rPr lang="en-US" sz="1400"/>
              <a:t>Created by author, Shirin Lutfeali</a:t>
            </a:r>
            <a:endParaRPr sz="1400" b="1"/>
          </a:p>
          <a:p>
            <a:pPr marL="347662" lvl="0" indent="-314325" algn="l" rtl="0">
              <a:lnSpc>
                <a:spcPct val="120000"/>
              </a:lnSpc>
              <a:spcBef>
                <a:spcPts val="0"/>
              </a:spcBef>
              <a:spcAft>
                <a:spcPts val="0"/>
              </a:spcAft>
              <a:buClr>
                <a:schemeClr val="lt1"/>
              </a:buClr>
              <a:buSzPts val="1400"/>
              <a:buChar char="•"/>
            </a:pPr>
            <a:r>
              <a:rPr lang="en-US" sz="1400" b="1">
                <a:solidFill>
                  <a:srgbClr val="FFFFFF"/>
                </a:solidFill>
              </a:rPr>
              <a:t>Slide 43: </a:t>
            </a:r>
            <a:r>
              <a:rPr lang="en-US" sz="1400">
                <a:solidFill>
                  <a:srgbClr val="FFFFFF"/>
                </a:solidFill>
              </a:rPr>
              <a:t>Robledo, A., &amp; Gove, A. (2018). What Works in Early Reading Materials (Knowledge and Practice in International Development, 2). RTI Press Publication No. OP-0058-1902. Research Triangle Park, NC: RTI Press. https://doi.org/10.3768/rtipress.2018.op.0058.1902 </a:t>
            </a:r>
            <a:endParaRPr sz="1400"/>
          </a:p>
          <a:p>
            <a:pPr marL="347663" lvl="0" indent="-314325" algn="l" rtl="0">
              <a:lnSpc>
                <a:spcPct val="120000"/>
              </a:lnSpc>
              <a:spcBef>
                <a:spcPts val="800"/>
              </a:spcBef>
              <a:spcAft>
                <a:spcPts val="0"/>
              </a:spcAft>
              <a:buClr>
                <a:schemeClr val="lt1"/>
              </a:buClr>
              <a:buSzPts val="1400"/>
              <a:buChar char="•"/>
            </a:pPr>
            <a:r>
              <a:rPr lang="en-US" sz="1400" b="1"/>
              <a:t>Slide 47: </a:t>
            </a:r>
            <a:r>
              <a:rPr lang="en-US" sz="1400"/>
              <a:t>Images excerpted from "My Market by the Bay" text by Jean-Claude Redonnet; illustrations by Taylor Mirabito</a:t>
            </a:r>
            <a:endParaRPr sz="1400"/>
          </a:p>
          <a:p>
            <a:pPr marL="347663" lvl="0" indent="-314325" algn="l" rtl="0">
              <a:lnSpc>
                <a:spcPct val="120000"/>
              </a:lnSpc>
              <a:spcBef>
                <a:spcPts val="800"/>
              </a:spcBef>
              <a:spcAft>
                <a:spcPts val="0"/>
              </a:spcAft>
              <a:buClr>
                <a:schemeClr val="lt1"/>
              </a:buClr>
              <a:buSzPts val="1400"/>
              <a:buChar char="•"/>
            </a:pPr>
            <a:r>
              <a:rPr lang="en-US" sz="1400" b="1"/>
              <a:t>Slide 48:  "</a:t>
            </a:r>
            <a:r>
              <a:rPr lang="en-US" sz="1400"/>
              <a:t>Caged Birds of Phnom Penh" © text by Frederick Lipp; illustrations by Ronald Himler </a:t>
            </a:r>
            <a:endParaRPr sz="1400"/>
          </a:p>
          <a:p>
            <a:pPr marL="347662" lvl="0" indent="-314325" algn="l" rtl="0">
              <a:lnSpc>
                <a:spcPct val="120000"/>
              </a:lnSpc>
              <a:spcBef>
                <a:spcPts val="800"/>
              </a:spcBef>
              <a:spcAft>
                <a:spcPts val="0"/>
              </a:spcAft>
              <a:buClr>
                <a:schemeClr val="lt1"/>
              </a:buClr>
              <a:buSzPts val="1400"/>
              <a:buChar char="•"/>
            </a:pPr>
            <a:r>
              <a:rPr lang="en-US" sz="1400" b="1"/>
              <a:t>Slide 49: </a:t>
            </a:r>
            <a:r>
              <a:rPr lang="en-US" sz="1400"/>
              <a:t>Illustrations from ONE MORNING IN MAINE by Robert McCloskey, copyright 1952,renewed © 1980 by Robert McCloskey. Used by permission of Viking Children's Books, an imprint of Penguin Young Readers Group, a division of Penguin Random House LLC. All rights reserved</a:t>
            </a:r>
            <a:endParaRPr sz="1400"/>
          </a:p>
        </p:txBody>
      </p:sp>
      <p:sp>
        <p:nvSpPr>
          <p:cNvPr id="647" name="Google Shape;647;p174"/>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800"/>
              <a:buFont typeface="Arial"/>
              <a:buNone/>
            </a:pPr>
            <a:fld id="{00000000-1234-1234-1234-123412341234}" type="slidenum">
              <a:rPr lang="en-US" sz="800" b="0" i="0" u="none" strike="noStrike" cap="none">
                <a:solidFill>
                  <a:schemeClr val="lt1"/>
                </a:solidFill>
                <a:latin typeface="Arial"/>
                <a:ea typeface="Arial"/>
                <a:cs typeface="Arial"/>
                <a:sym typeface="Arial"/>
              </a:rPr>
              <a:t>75</a:t>
            </a:fld>
            <a:endParaRPr sz="800" b="0" i="0" u="none" strike="noStrike" cap="none">
              <a:solidFill>
                <a:schemeClr val="lt1"/>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175"/>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Arial"/>
              <a:buNone/>
            </a:pPr>
            <a:r>
              <a:rPr lang="en-US" sz="3200" b="1">
                <a:solidFill>
                  <a:schemeClr val="lt1"/>
                </a:solidFill>
              </a:rPr>
              <a:t>Attributions (5)</a:t>
            </a:r>
            <a:endParaRPr/>
          </a:p>
        </p:txBody>
      </p:sp>
      <p:sp>
        <p:nvSpPr>
          <p:cNvPr id="653" name="Google Shape;653;p175"/>
          <p:cNvSpPr txBox="1">
            <a:spLocks noGrp="1"/>
          </p:cNvSpPr>
          <p:nvPr>
            <p:ph type="body" idx="1"/>
          </p:nvPr>
        </p:nvSpPr>
        <p:spPr>
          <a:xfrm>
            <a:off x="628650" y="1370025"/>
            <a:ext cx="8020800" cy="3262200"/>
          </a:xfrm>
          <a:prstGeom prst="rect">
            <a:avLst/>
          </a:prstGeom>
          <a:noFill/>
          <a:ln>
            <a:noFill/>
          </a:ln>
        </p:spPr>
        <p:txBody>
          <a:bodyPr spcFirstLastPara="1" wrap="square" lIns="91425" tIns="45700" rIns="91425" bIns="45700" anchor="t" anchorCtr="0">
            <a:noAutofit/>
          </a:bodyPr>
          <a:lstStyle/>
          <a:p>
            <a:pPr marL="438912" lvl="0" indent="-317500" algn="l" rtl="0">
              <a:lnSpc>
                <a:spcPct val="115000"/>
              </a:lnSpc>
              <a:spcBef>
                <a:spcPts val="800"/>
              </a:spcBef>
              <a:spcAft>
                <a:spcPts val="0"/>
              </a:spcAft>
              <a:buSzPts val="1400"/>
              <a:buChar char="•"/>
            </a:pPr>
            <a:r>
              <a:rPr lang="en-US" sz="1400" b="1"/>
              <a:t>Slide 50: </a:t>
            </a:r>
            <a:r>
              <a:rPr lang="en-US" sz="1400"/>
              <a:t>"Caged Birds of Phnom Penh" © text by Frederick Lipp; illustrations by Ronald Himler</a:t>
            </a:r>
            <a:endParaRPr sz="1400" b="1"/>
          </a:p>
          <a:p>
            <a:pPr marL="438912" lvl="0" indent="-317500" algn="l" rtl="0">
              <a:lnSpc>
                <a:spcPct val="115000"/>
              </a:lnSpc>
              <a:spcBef>
                <a:spcPts val="0"/>
              </a:spcBef>
              <a:spcAft>
                <a:spcPts val="0"/>
              </a:spcAft>
              <a:buClr>
                <a:schemeClr val="lt1"/>
              </a:buClr>
              <a:buSzPts val="1400"/>
              <a:buChar char="•"/>
            </a:pPr>
            <a:r>
              <a:rPr lang="en-US" sz="1400" b="1"/>
              <a:t>Slide 51:</a:t>
            </a:r>
            <a:r>
              <a:rPr lang="en-US" sz="1400"/>
              <a:t> Excerpt(s) and Illustrations from RICHARD SCARRY'S WHAT DO PEOPLE DO ALL DAY by Richard Scarry, copyright © 1968 by Richard Scarry, copyright renewed 1996 by Richard Scarry. Used by permission of Random House Children's Books, a division of Penguin Random House LLC. All rights reserved.</a:t>
            </a:r>
            <a:endParaRPr sz="1400"/>
          </a:p>
          <a:p>
            <a:pPr marL="438912" lvl="0" indent="-317500" algn="l" rtl="0">
              <a:lnSpc>
                <a:spcPct val="115000"/>
              </a:lnSpc>
              <a:spcBef>
                <a:spcPts val="800"/>
              </a:spcBef>
              <a:spcAft>
                <a:spcPts val="0"/>
              </a:spcAft>
              <a:buClr>
                <a:schemeClr val="lt1"/>
              </a:buClr>
              <a:buSzPts val="1400"/>
              <a:buChar char="•"/>
            </a:pPr>
            <a:r>
              <a:rPr lang="en-US" sz="1400" b="1"/>
              <a:t>Slide 52: "</a:t>
            </a:r>
            <a:r>
              <a:rPr lang="en-US" sz="1400"/>
              <a:t>Mirabel, Chat du Monde" © Open Book Editions; text by Jean-Claude Redonnet; illustrations by Kristin Hakim </a:t>
            </a:r>
            <a:endParaRPr sz="1400"/>
          </a:p>
          <a:p>
            <a:pPr marL="438912" lvl="0" indent="-317500" algn="l" rtl="0">
              <a:lnSpc>
                <a:spcPct val="115000"/>
              </a:lnSpc>
              <a:spcBef>
                <a:spcPts val="0"/>
              </a:spcBef>
              <a:spcAft>
                <a:spcPts val="0"/>
              </a:spcAft>
              <a:buSzPts val="1400"/>
              <a:buChar char="•"/>
            </a:pPr>
            <a:r>
              <a:rPr lang="en-US" sz="1400" b="1"/>
              <a:t>Slide 55: </a:t>
            </a:r>
            <a:r>
              <a:rPr lang="en-US" sz="1400"/>
              <a:t>"My Market by the Bay" © text by Jean-Claude Redonnet; </a:t>
            </a:r>
            <a:br>
              <a:rPr lang="en-US" sz="1400"/>
            </a:br>
            <a:r>
              <a:rPr lang="en-US" sz="1400"/>
              <a:t>illustrations by Taylor Mirabito</a:t>
            </a:r>
            <a:endParaRPr sz="1400"/>
          </a:p>
          <a:p>
            <a:pPr marL="438912" lvl="0" indent="-317500" algn="l" rtl="0">
              <a:lnSpc>
                <a:spcPct val="115000"/>
              </a:lnSpc>
              <a:spcBef>
                <a:spcPts val="800"/>
              </a:spcBef>
              <a:spcAft>
                <a:spcPts val="0"/>
              </a:spcAft>
              <a:buSzPts val="1400"/>
              <a:buChar char="•"/>
            </a:pPr>
            <a:r>
              <a:rPr lang="en-US" sz="1400" b="1"/>
              <a:t>Slides 62-64</a:t>
            </a:r>
            <a:r>
              <a:rPr lang="en-US" sz="1400"/>
              <a:t>: “Milestones” published by Heinle Cengage Learning </a:t>
            </a:r>
            <a:endParaRPr sz="1400"/>
          </a:p>
          <a:p>
            <a:pPr marL="438912" lvl="0" indent="-228600" algn="l" rtl="0">
              <a:lnSpc>
                <a:spcPct val="120000"/>
              </a:lnSpc>
              <a:spcBef>
                <a:spcPts val="800"/>
              </a:spcBef>
              <a:spcAft>
                <a:spcPts val="0"/>
              </a:spcAft>
              <a:buNone/>
            </a:pPr>
            <a:endParaRPr sz="1400"/>
          </a:p>
        </p:txBody>
      </p:sp>
      <p:sp>
        <p:nvSpPr>
          <p:cNvPr id="654" name="Google Shape;654;p175"/>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800"/>
              <a:buFont typeface="Arial"/>
              <a:buNone/>
            </a:pPr>
            <a:fld id="{00000000-1234-1234-1234-123412341234}" type="slidenum">
              <a:rPr lang="en-US" sz="800" b="0" i="0" u="none" strike="noStrike" cap="none">
                <a:solidFill>
                  <a:schemeClr val="lt1"/>
                </a:solidFill>
                <a:latin typeface="Arial"/>
                <a:ea typeface="Arial"/>
                <a:cs typeface="Arial"/>
                <a:sym typeface="Arial"/>
              </a:rPr>
              <a:t>76</a:t>
            </a:fld>
            <a:endParaRPr sz="800" b="0" i="0" u="none" strike="noStrike" cap="none">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07"/>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1565E"/>
              </a:buClr>
              <a:buSzPts val="3200"/>
              <a:buFont typeface="Arial"/>
              <a:buNone/>
            </a:pPr>
            <a:r>
              <a:rPr lang="en-US" sz="3200" b="1" i="0" u="none" strike="noStrike" cap="none">
                <a:solidFill>
                  <a:srgbClr val="21565E"/>
                </a:solidFill>
                <a:latin typeface="Arial"/>
                <a:ea typeface="Arial"/>
                <a:cs typeface="Arial"/>
                <a:sym typeface="Arial"/>
              </a:rPr>
              <a:t>Training Objectives</a:t>
            </a:r>
            <a:endParaRPr/>
          </a:p>
        </p:txBody>
      </p:sp>
      <p:sp>
        <p:nvSpPr>
          <p:cNvPr id="96" name="Google Shape;96;p107"/>
          <p:cNvSpPr txBox="1">
            <a:spLocks noGrp="1"/>
          </p:cNvSpPr>
          <p:nvPr>
            <p:ph type="body" idx="1"/>
          </p:nvPr>
        </p:nvSpPr>
        <p:spPr>
          <a:xfrm>
            <a:off x="628650" y="1370013"/>
            <a:ext cx="4732244" cy="3262312"/>
          </a:xfrm>
          <a:prstGeom prst="rect">
            <a:avLst/>
          </a:prstGeom>
          <a:noFill/>
          <a:ln>
            <a:noFill/>
          </a:ln>
        </p:spPr>
        <p:txBody>
          <a:bodyPr spcFirstLastPara="1" wrap="square" lIns="91425" tIns="45700" rIns="91425" bIns="45700" anchor="t" anchorCtr="0">
            <a:normAutofit/>
          </a:bodyPr>
          <a:lstStyle/>
          <a:p>
            <a:pPr marL="0" marR="0" lvl="0" indent="0" algn="l" rtl="0">
              <a:lnSpc>
                <a:spcPct val="98000"/>
              </a:lnSpc>
              <a:spcBef>
                <a:spcPts val="0"/>
              </a:spcBef>
              <a:spcAft>
                <a:spcPts val="0"/>
              </a:spcAft>
              <a:buClr>
                <a:srgbClr val="000000"/>
              </a:buClr>
              <a:buSzPts val="2400"/>
              <a:buFont typeface="Arial"/>
              <a:buNone/>
            </a:pPr>
            <a:r>
              <a:rPr lang="en-US" sz="1800" b="1" i="0" u="none" strike="noStrike" cap="none">
                <a:solidFill>
                  <a:srgbClr val="000000"/>
                </a:solidFill>
                <a:latin typeface="Arial"/>
                <a:ea typeface="Arial"/>
                <a:cs typeface="Arial"/>
                <a:sym typeface="Arial"/>
              </a:rPr>
              <a:t>By the end of this module, participants will be able to:</a:t>
            </a:r>
            <a:endParaRPr sz="1800" b="0" i="0" u="none" strike="noStrike" cap="none">
              <a:solidFill>
                <a:srgbClr val="000000"/>
              </a:solidFill>
              <a:latin typeface="Arial"/>
              <a:ea typeface="Arial"/>
              <a:cs typeface="Arial"/>
              <a:sym typeface="Arial"/>
            </a:endParaRPr>
          </a:p>
          <a:p>
            <a:pPr marL="0" marR="0" lvl="0" indent="0" algn="l" rtl="0">
              <a:lnSpc>
                <a:spcPct val="98000"/>
              </a:lnSpc>
              <a:spcBef>
                <a:spcPts val="0"/>
              </a:spcBef>
              <a:spcAft>
                <a:spcPts val="0"/>
              </a:spcAft>
              <a:buClr>
                <a:srgbClr val="000000"/>
              </a:buClr>
              <a:buSzPts val="2400"/>
              <a:buFont typeface="Arial"/>
              <a:buNone/>
            </a:pPr>
            <a:endParaRPr sz="1800" b="0" i="0" u="none" strike="noStrike" cap="none">
              <a:solidFill>
                <a:srgbClr val="000000"/>
              </a:solidFill>
              <a:latin typeface="Arial"/>
              <a:ea typeface="Arial"/>
              <a:cs typeface="Arial"/>
              <a:sym typeface="Arial"/>
            </a:endParaRPr>
          </a:p>
          <a:p>
            <a:pPr marL="342900" marR="0" lvl="0" indent="-342900" algn="l" rtl="0">
              <a:lnSpc>
                <a:spcPct val="98000"/>
              </a:lnSpc>
              <a:spcBef>
                <a:spcPts val="0"/>
              </a:spcBef>
              <a:spcAft>
                <a:spcPts val="0"/>
              </a:spcAft>
              <a:buClr>
                <a:srgbClr val="000000"/>
              </a:buClr>
              <a:buSzPts val="1800"/>
              <a:buFont typeface="Arial"/>
              <a:buAutoNum type="arabicPeriod"/>
            </a:pPr>
            <a:r>
              <a:rPr lang="en-US" sz="1800" b="0" i="0" u="none" strike="noStrike" cap="none">
                <a:solidFill>
                  <a:srgbClr val="000000"/>
                </a:solidFill>
                <a:latin typeface="Arial"/>
                <a:ea typeface="Arial"/>
                <a:cs typeface="Arial"/>
                <a:sym typeface="Arial"/>
              </a:rPr>
              <a:t>Identify high-quality books for children.</a:t>
            </a:r>
            <a:endParaRPr/>
          </a:p>
          <a:p>
            <a:pPr marL="342900" marR="0" lvl="0" indent="-342900" algn="l" rtl="0">
              <a:lnSpc>
                <a:spcPct val="98000"/>
              </a:lnSpc>
              <a:spcBef>
                <a:spcPts val="0"/>
              </a:spcBef>
              <a:spcAft>
                <a:spcPts val="0"/>
              </a:spcAft>
              <a:buClr>
                <a:srgbClr val="000000"/>
              </a:buClr>
              <a:buSzPts val="1800"/>
              <a:buFont typeface="Arial"/>
              <a:buAutoNum type="arabicPeriod"/>
            </a:pPr>
            <a:r>
              <a:rPr lang="en-US" sz="1800" b="0" i="0" u="none" strike="noStrike" cap="none">
                <a:solidFill>
                  <a:srgbClr val="000000"/>
                </a:solidFill>
                <a:latin typeface="Arial"/>
                <a:ea typeface="Arial"/>
                <a:cs typeface="Arial"/>
                <a:sym typeface="Arial"/>
              </a:rPr>
              <a:t>Understand the development process of a children’s book.</a:t>
            </a:r>
            <a:endParaRPr/>
          </a:p>
        </p:txBody>
      </p:sp>
      <p:grpSp>
        <p:nvGrpSpPr>
          <p:cNvPr id="97" name="Google Shape;97;p107">
            <a:extLst>
              <a:ext uri="{C183D7F6-B498-43B3-948B-1728B52AA6E4}">
                <adec:decorative xmlns:adec="http://schemas.microsoft.com/office/drawing/2017/decorative" val="1"/>
              </a:ext>
            </a:extLst>
          </p:cNvPr>
          <p:cNvGrpSpPr/>
          <p:nvPr/>
        </p:nvGrpSpPr>
        <p:grpSpPr>
          <a:xfrm>
            <a:off x="6122894" y="1497106"/>
            <a:ext cx="2303930" cy="2303930"/>
            <a:chOff x="6122894" y="1497106"/>
            <a:chExt cx="2303930" cy="2303930"/>
          </a:xfrm>
        </p:grpSpPr>
        <p:sp>
          <p:nvSpPr>
            <p:cNvPr id="98" name="Google Shape;98;p107"/>
            <p:cNvSpPr/>
            <p:nvPr/>
          </p:nvSpPr>
          <p:spPr>
            <a:xfrm>
              <a:off x="6122894" y="1497106"/>
              <a:ext cx="2303930" cy="2303930"/>
            </a:xfrm>
            <a:prstGeom prst="ellipse">
              <a:avLst/>
            </a:prstGeom>
            <a:solidFill>
              <a:srgbClr val="295D62">
                <a:alpha val="6392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99" name="Google Shape;99;p107" descr="Active Use.png"/>
            <p:cNvPicPr preferRelativeResize="0"/>
            <p:nvPr/>
          </p:nvPicPr>
          <p:blipFill rotWithShape="1">
            <a:blip r:embed="rId3">
              <a:alphaModFix/>
            </a:blip>
            <a:srcRect/>
            <a:stretch/>
          </p:blipFill>
          <p:spPr>
            <a:xfrm>
              <a:off x="6442027" y="1821348"/>
              <a:ext cx="1665663" cy="1655445"/>
            </a:xfrm>
            <a:prstGeom prst="rect">
              <a:avLst/>
            </a:prstGeom>
            <a:noFill/>
            <a:ln>
              <a:noFill/>
            </a:ln>
          </p:spPr>
        </p:pic>
      </p:grpSp>
      <p:sp>
        <p:nvSpPr>
          <p:cNvPr id="100" name="Google Shape;100;p107"/>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800"/>
              <a:buFont typeface="Arial"/>
              <a:buNone/>
            </a:pPr>
            <a:fld id="{00000000-1234-1234-1234-123412341234}" type="slidenum">
              <a:rPr lang="en-US" sz="800" b="0" i="0" u="none" strike="noStrike" cap="none">
                <a:solidFill>
                  <a:schemeClr val="dk1"/>
                </a:solidFill>
                <a:latin typeface="Arial"/>
                <a:ea typeface="Arial"/>
                <a:cs typeface="Arial"/>
                <a:sym typeface="Arial"/>
              </a:rPr>
              <a:t>8</a:t>
            </a:fld>
            <a:endParaRPr sz="800" b="0" i="0" u="none" strike="noStrike" cap="none">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08"/>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Arial"/>
              <a:buNone/>
            </a:pPr>
            <a:r>
              <a:rPr lang="en-US"/>
              <a:t>Supplementary Activity</a:t>
            </a:r>
            <a:endParaRPr/>
          </a:p>
        </p:txBody>
      </p:sp>
      <p:pic>
        <p:nvPicPr>
          <p:cNvPr id="106" name="Google Shape;106;p108" descr="Strengthening the Entire Book Chain: Planning and Forecasting, Title Development, Publishing and Printing, Procurement and Purchasing, Distribution Management, Active Use"/>
          <p:cNvPicPr preferRelativeResize="0"/>
          <p:nvPr/>
        </p:nvPicPr>
        <p:blipFill rotWithShape="1">
          <a:blip r:embed="rId3">
            <a:alphaModFix/>
          </a:blip>
          <a:srcRect/>
          <a:stretch/>
        </p:blipFill>
        <p:spPr>
          <a:xfrm>
            <a:off x="628650" y="1268413"/>
            <a:ext cx="6133108" cy="3621338"/>
          </a:xfrm>
          <a:prstGeom prst="rect">
            <a:avLst/>
          </a:prstGeom>
          <a:noFill/>
          <a:ln>
            <a:noFill/>
          </a:ln>
        </p:spPr>
      </p:pic>
      <p:sp>
        <p:nvSpPr>
          <p:cNvPr id="107" name="Google Shape;107;p108"/>
          <p:cNvSpPr/>
          <p:nvPr/>
        </p:nvSpPr>
        <p:spPr>
          <a:xfrm>
            <a:off x="6761758" y="4591863"/>
            <a:ext cx="220765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sng" strike="noStrike" cap="none">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https://youtu.be/9XMkNnaaBZ8</a:t>
            </a:r>
            <a:endParaRPr sz="1200" b="0" i="0" u="none" strike="noStrike" cap="none">
              <a:solidFill>
                <a:schemeClr val="lt1"/>
              </a:solidFill>
              <a:latin typeface="Arial"/>
              <a:ea typeface="Arial"/>
              <a:cs typeface="Arial"/>
              <a:sym typeface="Arial"/>
            </a:endParaRPr>
          </a:p>
        </p:txBody>
      </p:sp>
      <p:sp>
        <p:nvSpPr>
          <p:cNvPr id="108" name="Google Shape;108;p108"/>
          <p:cNvSpPr txBox="1"/>
          <p:nvPr/>
        </p:nvSpPr>
        <p:spPr>
          <a:xfrm>
            <a:off x="8649478" y="4870681"/>
            <a:ext cx="3204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800"/>
              <a:buFont typeface="Arial"/>
              <a:buNone/>
            </a:pPr>
            <a:fld id="{00000000-1234-1234-1234-123412341234}" type="slidenum">
              <a:rPr lang="en-US" sz="800" b="0" i="0" u="none" strike="noStrike" cap="none">
                <a:solidFill>
                  <a:schemeClr val="lt1"/>
                </a:solidFill>
                <a:latin typeface="Arial"/>
                <a:ea typeface="Arial"/>
                <a:cs typeface="Arial"/>
                <a:sym typeface="Arial"/>
              </a:rPr>
              <a:t>9</a:t>
            </a:fld>
            <a:endParaRPr sz="800" b="0" i="0" u="none" strike="noStrike" cap="none">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Custom Design">
  <a:themeElements>
    <a:clrScheme name="GBAIA">
      <a:dk1>
        <a:srgbClr val="20575E"/>
      </a:dk1>
      <a:lt1>
        <a:srgbClr val="FFFFFF"/>
      </a:lt1>
      <a:dk2>
        <a:srgbClr val="387C83"/>
      </a:dk2>
      <a:lt2>
        <a:srgbClr val="E7E6E6"/>
      </a:lt2>
      <a:accent1>
        <a:srgbClr val="4472C4"/>
      </a:accent1>
      <a:accent2>
        <a:srgbClr val="D7263C"/>
      </a:accent2>
      <a:accent3>
        <a:srgbClr val="B3CFCA"/>
      </a:accent3>
      <a:accent4>
        <a:srgbClr val="FED766"/>
      </a:accent4>
      <a:accent5>
        <a:srgbClr val="384648"/>
      </a:accent5>
      <a:accent6>
        <a:srgbClr val="CC9928"/>
      </a:accent6>
      <a:hlink>
        <a:srgbClr val="205D9E"/>
      </a:hlink>
      <a:folHlink>
        <a:srgbClr val="47444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TotalTime>
  <Words>3811</Words>
  <Application>Microsoft Office PowerPoint</Application>
  <PresentationFormat>On-screen Show (16:9)</PresentationFormat>
  <Paragraphs>477</Paragraphs>
  <Slides>76</Slides>
  <Notes>76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76</vt:i4>
      </vt:variant>
    </vt:vector>
  </HeadingPairs>
  <TitlesOfParts>
    <vt:vector size="81" baseType="lpstr">
      <vt:lpstr>Arial</vt:lpstr>
      <vt:lpstr>Calibri</vt:lpstr>
      <vt:lpstr>Courier New</vt:lpstr>
      <vt:lpstr>Times New Roman</vt:lpstr>
      <vt:lpstr>Custom Design</vt:lpstr>
      <vt:lpstr>Book Supply Chain Training Module 2: </vt:lpstr>
      <vt:lpstr>SESSION 1: Introductions and Training Objectives</vt:lpstr>
      <vt:lpstr>Activity 1.1 – Partner Introductions</vt:lpstr>
      <vt:lpstr>Administrative Matters &amp; Logistics </vt:lpstr>
      <vt:lpstr>Sample Training Agenda</vt:lpstr>
      <vt:lpstr>Ground Rules and Expectations</vt:lpstr>
      <vt:lpstr>Activity 1.2 – Sharing Expectations</vt:lpstr>
      <vt:lpstr>Training Objectives</vt:lpstr>
      <vt:lpstr>Supplementary Activity</vt:lpstr>
      <vt:lpstr>SESSION 2: Introduction  to Title Development</vt:lpstr>
      <vt:lpstr>Title Development</vt:lpstr>
      <vt:lpstr>Actors</vt:lpstr>
      <vt:lpstr>Steps in the Title Development Process</vt:lpstr>
      <vt:lpstr>Software Platforms for Book Development</vt:lpstr>
      <vt:lpstr>Digital Resources for Book Development</vt:lpstr>
      <vt:lpstr>Activity 2.1 – Peer Sharing</vt:lpstr>
      <vt:lpstr>Activity 2.1 - Instructions</vt:lpstr>
      <vt:lpstr>SESSION 3: Characteristics of High-Quality Books for Children</vt:lpstr>
      <vt:lpstr>What Makes a Good Children's Book</vt:lpstr>
      <vt:lpstr>Activity 3.1 – Read Aloud</vt:lpstr>
      <vt:lpstr>Activity 3.1 – Read Aloud (2)</vt:lpstr>
      <vt:lpstr>Elements of Quality in Children’s Books</vt:lpstr>
      <vt:lpstr>Content</vt:lpstr>
      <vt:lpstr>Diversity and Equity</vt:lpstr>
      <vt:lpstr>Illustrations </vt:lpstr>
      <vt:lpstr>Design</vt:lpstr>
      <vt:lpstr>Activity 3.2 – Identifying Elements of Quality in Children’s Books</vt:lpstr>
      <vt:lpstr>Activity 3.2- Instructions</vt:lpstr>
      <vt:lpstr>SESSION 4: Identifying the Right Books for the Right Reading Level</vt:lpstr>
      <vt:lpstr>Decodable Readers</vt:lpstr>
      <vt:lpstr>Leveled Readers</vt:lpstr>
      <vt:lpstr>Leveled Readers (2)</vt:lpstr>
      <vt:lpstr>Activity 4.1 –Reviewing Decodable and Leveled Readers</vt:lpstr>
      <vt:lpstr>Activity 4.1 - Instructions</vt:lpstr>
      <vt:lpstr>When to Use Different Book Types</vt:lpstr>
      <vt:lpstr>5 Finger Rule</vt:lpstr>
      <vt:lpstr>Activity 4.2 – Thoughts and Reflections</vt:lpstr>
      <vt:lpstr>Activity 4.2 - Instructions</vt:lpstr>
      <vt:lpstr>SESSION 5: Principles of Children’s Book Design/Illustration Sourcing</vt:lpstr>
      <vt:lpstr>General Children’s Books: Specifications</vt:lpstr>
      <vt:lpstr>Storyboard</vt:lpstr>
      <vt:lpstr>Decodable and Leveled Readers: Specifications</vt:lpstr>
      <vt:lpstr>Example of a Pupil Book</vt:lpstr>
      <vt:lpstr>Activity 5.1 – Evaluating Graphic Design Elements</vt:lpstr>
      <vt:lpstr>Activity 5.1 – Evaluating Graphic Design Elements (2)</vt:lpstr>
      <vt:lpstr>Illustration Sourcing</vt:lpstr>
      <vt:lpstr>Spot Illustrations</vt:lpstr>
      <vt:lpstr>Page Layout</vt:lpstr>
      <vt:lpstr>Illustration Style: Vintage</vt:lpstr>
      <vt:lpstr>Artistic and Evocative</vt:lpstr>
      <vt:lpstr>Detailed, Cartoon Style</vt:lpstr>
      <vt:lpstr>Comical</vt:lpstr>
      <vt:lpstr>Frightening</vt:lpstr>
      <vt:lpstr>Comical AND Frightening</vt:lpstr>
      <vt:lpstr>Process</vt:lpstr>
      <vt:lpstr>Activity 5.2 – Choosing an Illustration Style</vt:lpstr>
      <vt:lpstr>Activity 5.2 – Choosing an Illustration Style (2)</vt:lpstr>
      <vt:lpstr>SESSION 6: Project Management of a Book Project</vt:lpstr>
      <vt:lpstr>Developing a Set of TLMs</vt:lpstr>
      <vt:lpstr>Project Management</vt:lpstr>
      <vt:lpstr>Stages of a Book Project</vt:lpstr>
      <vt:lpstr>Conceptualization</vt:lpstr>
      <vt:lpstr>Conceptualization (2)</vt:lpstr>
      <vt:lpstr>Conceptualization (3)</vt:lpstr>
      <vt:lpstr>Planning</vt:lpstr>
      <vt:lpstr>Implementation</vt:lpstr>
      <vt:lpstr>Activity 6.1 – Establishing a Project Schedule</vt:lpstr>
      <vt:lpstr>Activity 6.1 - Instructions</vt:lpstr>
      <vt:lpstr>SESSION 7: Wrap Up and Reflection on the Workshop</vt:lpstr>
      <vt:lpstr>Activity 7.1–Taking Action &amp; Expectations Review</vt:lpstr>
      <vt:lpstr>Evaluation Questionnaire</vt:lpstr>
      <vt:lpstr>Attributions</vt:lpstr>
      <vt:lpstr>Attributions (2)</vt:lpstr>
      <vt:lpstr>Attributions (3)</vt:lpstr>
      <vt:lpstr>Attributions (4)</vt:lpstr>
      <vt:lpstr>Attributions (5)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Book Supply Chain Training Module 2:</dc:title>
  <dc:creator>James, Simon</dc:creator>
  <cp:lastModifiedBy>Amrit Bhandari</cp:lastModifiedBy>
  <cp:revision>2</cp:revision>
  <dcterms:created xsi:type="dcterms:W3CDTF">2019-09-04T00:39:36Z</dcterms:created>
  <dcterms:modified xsi:type="dcterms:W3CDTF">2022-12-13T22:40:18Z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0x010100F2FFDD34B56E044FAF84C755CC62FD69</vt:lpwstr>
  </property>
  <property fmtid="{D5CDD505-2E9C-101B-9397-08002B2CF9AE}" pid="3" name="_dlc_DocIdItemGuid">
    <vt:lpwstr>bee77a91-f7d7-4143-80ce-27ca5ecd4535</vt:lpwstr>
  </property>
  <property fmtid="{D5CDD505-2E9C-101B-9397-08002B2CF9AE}" pid="4" name="MediaServiceImageTags">
    <vt:lpwstr/>
  </property>
</Properties>
</file>