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6" r:id="rId1"/>
    <p:sldMasterId id="2147483677" r:id="rId2"/>
  </p:sldMasterIdLst>
  <p:notesMasterIdLst>
    <p:notesMasterId r:id="rId3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Lst>
  <p:sldSz cx="12192000" cy="6858000"/>
  <p:notesSz cx="6858000" cy="9144000"/>
  <p:embeddedFontLst>
    <p:embeddedFont>
      <p:font typeface="Cabin" panose="020B060402020202020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16">
          <p15:clr>
            <a:srgbClr val="A4A3A4"/>
          </p15:clr>
        </p15:guide>
        <p15:guide id="2" pos="3840">
          <p15:clr>
            <a:srgbClr val="A4A3A4"/>
          </p15:clr>
        </p15:guide>
        <p15:guide id="3" orient="horz" pos="230">
          <p15:clr>
            <a:srgbClr val="9AA0A6"/>
          </p15:clr>
        </p15:guide>
        <p15:guide id="4" orient="horz" pos="244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56EAA23-B116-4876-B53D-AE17476EF121}">
  <a:tblStyle styleId="{056EAA23-B116-4876-B53D-AE17476EF12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33" y="108"/>
      </p:cViewPr>
      <p:guideLst>
        <p:guide orient="horz" pos="2016"/>
        <p:guide pos="3840"/>
        <p:guide orient="horz" pos="230"/>
        <p:guide orient="horz"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1</a:t>
            </a:fld>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6ed66c58be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6ed66c58be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What’s the space you’ll be working with? The Hilton Dupont in Washington, DC. This is the entrance to the main conference area, where most of the the global education conference will be happening. Let’s walk through the doors...</a:t>
            </a:r>
            <a:endParaRPr/>
          </a:p>
        </p:txBody>
      </p:sp>
      <p:sp>
        <p:nvSpPr>
          <p:cNvPr id="247" name="Google Shape;247;g6ed66c58be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6ed66c58be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6ed66c58be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Once you walk through those doors this is what you will see. What you are looking at is the main open space where conference attendees can gather in between sessions - during breaks and lunch. If you go through the doors of the gray wall in the back of this photo, that’s where the main plenary space is set up, holding 600 people. In addition to that large plenary space, some of the breakout rooms where some of the sessions will be held can be accessed from this space. Other breakout rooms are one floor above.  Around the corner, as you follow the read arrow is where the poster sessions will take place. Let’s take you there now...</a:t>
            </a:r>
            <a:endParaRPr/>
          </a:p>
        </p:txBody>
      </p:sp>
      <p:sp>
        <p:nvSpPr>
          <p:cNvPr id="254" name="Google Shape;254;g6ed66c58be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6ed66c58b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6ed66c58b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As you can see, there are four dedicated spaces where a poster can be set up. The red dotted line (towards the back of the photo) is where our conference space ends and another conference’s space begins. </a:t>
            </a:r>
            <a:endParaRPr/>
          </a:p>
        </p:txBody>
      </p:sp>
      <p:sp>
        <p:nvSpPr>
          <p:cNvPr id="262" name="Google Shape;262;g6ed66c58b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6ed66c58be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6ed66c58be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photo with people gives you a sense of scale and can give you a better idea about how many people may be gathering around your poster.</a:t>
            </a:r>
            <a:endParaRPr/>
          </a:p>
        </p:txBody>
      </p:sp>
      <p:sp>
        <p:nvSpPr>
          <p:cNvPr id="278" name="Google Shape;278;g6ed66c58be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6ed66c58be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6ed66c58be_0_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Two other things you may have access to, if you wish, are a 3ft tall highboy round table to place handouts, a laptop, etc. You will also have the option of using a flip chart easel.</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85" name="Google Shape;285;g6ed66c58be_0_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6ed66c58be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6ed66c58be_0_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 electrical hook up - If you choose to use a laptop to show video, slideshows, etc. it will need to run off battery power.</a:t>
            </a:r>
            <a:endParaRPr/>
          </a:p>
          <a:p>
            <a:pPr marL="0" lvl="0" indent="0" algn="l" rtl="0">
              <a:spcBef>
                <a:spcPts val="0"/>
              </a:spcBef>
              <a:spcAft>
                <a:spcPts val="0"/>
              </a:spcAft>
              <a:buNone/>
            </a:pPr>
            <a:r>
              <a:rPr lang="en-US"/>
              <a:t>There will be no chair provided unless required for accessibility purposes.</a:t>
            </a:r>
            <a:endParaRPr/>
          </a:p>
        </p:txBody>
      </p:sp>
      <p:sp>
        <p:nvSpPr>
          <p:cNvPr id="293" name="Google Shape;293;g6ed66c58be_0_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ebf71a40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ebf71a40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800"/>
              </a:spcBef>
              <a:spcAft>
                <a:spcPts val="0"/>
              </a:spcAft>
              <a:buNone/>
            </a:pPr>
            <a:r>
              <a:rPr lang="en-US" sz="1400">
                <a:latin typeface="Cabin"/>
                <a:ea typeface="Cabin"/>
                <a:cs typeface="Cabin"/>
                <a:sym typeface="Cabin"/>
              </a:rPr>
              <a:t>To note:</a:t>
            </a:r>
            <a:endParaRPr sz="1400">
              <a:latin typeface="Cabin"/>
              <a:ea typeface="Cabin"/>
              <a:cs typeface="Cabin"/>
              <a:sym typeface="Cabin"/>
            </a:endParaRPr>
          </a:p>
          <a:p>
            <a:pPr marL="457200" lvl="0" indent="-317500" algn="l" rtl="0">
              <a:spcBef>
                <a:spcPts val="1800"/>
              </a:spcBef>
              <a:spcAft>
                <a:spcPts val="0"/>
              </a:spcAft>
              <a:buSzPts val="1400"/>
              <a:buFont typeface="Cabin"/>
              <a:buChar char="-"/>
            </a:pPr>
            <a:r>
              <a:rPr lang="en-US" sz="1400">
                <a:latin typeface="Cabin"/>
                <a:ea typeface="Cabin"/>
                <a:cs typeface="Cabin"/>
                <a:sym typeface="Cabin"/>
              </a:rPr>
              <a:t>Gallery Walks occur at the same time as breaks, </a:t>
            </a:r>
            <a:endParaRPr sz="1400">
              <a:latin typeface="Cabin"/>
              <a:ea typeface="Cabin"/>
              <a:cs typeface="Cabin"/>
              <a:sym typeface="Cabin"/>
            </a:endParaRPr>
          </a:p>
          <a:p>
            <a:pPr marL="457200" lvl="0" indent="-317500" algn="l" rtl="0">
              <a:spcBef>
                <a:spcPts val="0"/>
              </a:spcBef>
              <a:spcAft>
                <a:spcPts val="0"/>
              </a:spcAft>
              <a:buSzPts val="1400"/>
              <a:buFont typeface="Cabin"/>
              <a:buChar char="-"/>
            </a:pPr>
            <a:r>
              <a:rPr lang="en-US" sz="1400">
                <a:latin typeface="Cabin"/>
                <a:ea typeface="Cabin"/>
                <a:cs typeface="Cabin"/>
                <a:sym typeface="Cabin"/>
              </a:rPr>
              <a:t>On public days, you will have 3 periods (30 minutes each); on internal days, they have 1 period</a:t>
            </a:r>
            <a:endParaRPr sz="1400">
              <a:latin typeface="Cabin"/>
              <a:ea typeface="Cabin"/>
              <a:cs typeface="Cabin"/>
              <a:sym typeface="Cabin"/>
            </a:endParaRPr>
          </a:p>
          <a:p>
            <a:pPr marL="457200" lvl="0" indent="-317500" algn="l" rtl="0">
              <a:spcBef>
                <a:spcPts val="0"/>
              </a:spcBef>
              <a:spcAft>
                <a:spcPts val="0"/>
              </a:spcAft>
              <a:buSzPts val="1400"/>
              <a:buFont typeface="Cabin"/>
              <a:buChar char="-"/>
            </a:pPr>
            <a:r>
              <a:rPr lang="en-US" sz="1400">
                <a:latin typeface="Cabin"/>
                <a:ea typeface="Cabin"/>
                <a:cs typeface="Cabin"/>
                <a:sym typeface="Cabin"/>
              </a:rPr>
              <a:t> We recommend that you design a short (5-10 minute) presentation that you can give multiple times during a break period</a:t>
            </a:r>
            <a:endParaRPr sz="1400"/>
          </a:p>
        </p:txBody>
      </p:sp>
      <p:sp>
        <p:nvSpPr>
          <p:cNvPr id="301" name="Google Shape;301;g6ebf71a40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ed66c58be_0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6ed66c58be_0_2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what it looks like on the schedule. What you are looking at is the schedule for Monday. The yellow highlighted times are when your poster presentation will be on display. The poster presentations are part of what we are referring to as a gallery walk. That being a gallery of posters and visual displays that are up and accessible when people break from the concurrent sessions and go back out into the main public space to grab coffee, network, and mingle.</a:t>
            </a:r>
            <a:endParaRPr dirty="0"/>
          </a:p>
        </p:txBody>
      </p:sp>
      <p:sp>
        <p:nvSpPr>
          <p:cNvPr id="314" name="Google Shape;314;g6ed66c58be_0_2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6ed66c58be_0_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6ed66c58be_0_2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are going to pause here and take 2-3 questions on the physical layout and setup logistics for your poster presentations. I will give folks 20 seconds to start typing their questions in the chat window and then we will address them as they come in. We will have additional Q&amp;A at the end, so don’t worry if your question doesn’t get answered during this portion.</a:t>
            </a:r>
            <a:endParaRPr/>
          </a:p>
        </p:txBody>
      </p:sp>
      <p:sp>
        <p:nvSpPr>
          <p:cNvPr id="321" name="Google Shape;321;g6ed66c58be_0_2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6ed66c58be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6ed66c58be_0_1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Cabin"/>
                <a:ea typeface="Cabin"/>
                <a:cs typeface="Cabin"/>
                <a:sym typeface="Cabin"/>
              </a:rPr>
              <a:t>Now that we touched on the physical layout, space and set up consideration, let’s look at what research tells us about effective presentations and learning. When presenting information, retention is increased by 28% when graphics are used, text is limited, the conversation is prepared, and job aids or handouts are provided.  So, given this, let’s think about the various ways you might want folks to engage with your content, your poster, and you.</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6e8731f99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6e8731f99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g6e8731f99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6ed66c58be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6ed66c58be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000000"/>
                </a:solidFill>
              </a:rPr>
              <a:t>What kind of poster session experience do you want to deliver for the conference attendees?</a:t>
            </a:r>
            <a:endParaRPr>
              <a:solidFill>
                <a:srgbClr val="000000"/>
              </a:solidFill>
            </a:endParaRPr>
          </a:p>
          <a:p>
            <a:pPr marL="457200" lvl="0" indent="-317500" algn="l" rtl="0">
              <a:spcBef>
                <a:spcPts val="0"/>
              </a:spcBef>
              <a:spcAft>
                <a:spcPts val="0"/>
              </a:spcAft>
              <a:buSzPts val="1400"/>
              <a:buChar char="-"/>
            </a:pPr>
            <a:r>
              <a:rPr lang="en-US">
                <a:solidFill>
                  <a:srgbClr val="000000"/>
                </a:solidFill>
              </a:rPr>
              <a:t>The participants walk by and read on their own</a:t>
            </a:r>
            <a:endParaRPr>
              <a:solidFill>
                <a:srgbClr val="000000"/>
              </a:solidFill>
            </a:endParaRPr>
          </a:p>
          <a:p>
            <a:pPr marL="457200" lvl="0" indent="-317500" algn="l" rtl="0">
              <a:spcBef>
                <a:spcPts val="0"/>
              </a:spcBef>
              <a:spcAft>
                <a:spcPts val="0"/>
              </a:spcAft>
              <a:buSzPts val="1400"/>
              <a:buChar char="-"/>
            </a:pPr>
            <a:r>
              <a:rPr lang="en-US">
                <a:solidFill>
                  <a:srgbClr val="000000"/>
                </a:solidFill>
              </a:rPr>
              <a:t>You speak to a small-medium sized group of 6-20 people at a time.</a:t>
            </a:r>
            <a:endParaRPr>
              <a:solidFill>
                <a:srgbClr val="000000"/>
              </a:solidFill>
            </a:endParaRPr>
          </a:p>
          <a:p>
            <a:pPr marL="457200" lvl="0" indent="-317500" algn="l" rtl="0">
              <a:spcBef>
                <a:spcPts val="0"/>
              </a:spcBef>
              <a:spcAft>
                <a:spcPts val="0"/>
              </a:spcAft>
              <a:buSzPts val="1400"/>
              <a:buChar char="-"/>
            </a:pPr>
            <a:r>
              <a:rPr lang="en-US">
                <a:solidFill>
                  <a:srgbClr val="000000"/>
                </a:solidFill>
              </a:rPr>
              <a:t>You have small group conversations with participants as they stop.</a:t>
            </a:r>
            <a:endParaRPr>
              <a:solidFill>
                <a:srgbClr val="000000"/>
              </a:solidFill>
            </a:endParaRPr>
          </a:p>
          <a:p>
            <a:pPr marL="457200" lvl="0" indent="-317500" algn="l" rtl="0">
              <a:spcBef>
                <a:spcPts val="0"/>
              </a:spcBef>
              <a:spcAft>
                <a:spcPts val="0"/>
              </a:spcAft>
              <a:buSzPts val="1400"/>
              <a:buChar char="-"/>
            </a:pPr>
            <a:r>
              <a:rPr lang="en-US">
                <a:solidFill>
                  <a:srgbClr val="000000"/>
                </a:solidFill>
              </a:rPr>
              <a:t>You want to get your product/resource in the hands of as many people as possible.</a:t>
            </a:r>
            <a:endParaRPr>
              <a:solidFill>
                <a:srgbClr val="000000"/>
              </a:solidFill>
            </a:endParaRPr>
          </a:p>
          <a:p>
            <a:pPr marL="457200" lvl="0" indent="-317500" algn="l" rtl="0">
              <a:spcBef>
                <a:spcPts val="0"/>
              </a:spcBef>
              <a:spcAft>
                <a:spcPts val="0"/>
              </a:spcAft>
              <a:buSzPts val="1400"/>
              <a:buChar char="-"/>
            </a:pPr>
            <a:r>
              <a:rPr lang="en-US">
                <a:solidFill>
                  <a:srgbClr val="000000"/>
                </a:solidFill>
              </a:rPr>
              <a:t>You want participants to contribute to a conversation/discussion.</a:t>
            </a:r>
            <a:endParaRPr>
              <a:solidFill>
                <a:srgbClr val="000000"/>
              </a:solidFill>
            </a:endParaRPr>
          </a:p>
          <a:p>
            <a:pPr marL="0" lvl="0" indent="0" algn="l" rtl="0">
              <a:spcBef>
                <a:spcPts val="0"/>
              </a:spcBef>
              <a:spcAft>
                <a:spcPts val="0"/>
              </a:spcAft>
              <a:buNone/>
            </a:pPr>
            <a:endParaRPr/>
          </a:p>
        </p:txBody>
      </p:sp>
      <p:sp>
        <p:nvSpPr>
          <p:cNvPr id="339" name="Google Shape;339;g6ed66c58be_0_1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6ed66c58be_0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6ed66c58be_0_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 matter what you decide to do with your poster, and how you plan for people to interact with it and with you, your baseline is always going to be the “Walk by and Read” experience. With that in mind, a couple things you should ask yourself are:</a:t>
            </a:r>
            <a:endParaRPr/>
          </a:p>
          <a:p>
            <a:pPr marL="0" lvl="0" indent="0" algn="l" rtl="0">
              <a:spcBef>
                <a:spcPts val="0"/>
              </a:spcBef>
              <a:spcAft>
                <a:spcPts val="0"/>
              </a:spcAft>
              <a:buNone/>
            </a:pPr>
            <a:r>
              <a:rPr lang="en-US"/>
              <a:t>How am I going to draw people towards my poster? What is going to capture their attention?</a:t>
            </a:r>
            <a:endParaRPr/>
          </a:p>
          <a:p>
            <a:pPr marL="0" lvl="0" indent="0" algn="l" rtl="0">
              <a:spcBef>
                <a:spcPts val="0"/>
              </a:spcBef>
              <a:spcAft>
                <a:spcPts val="0"/>
              </a:spcAft>
              <a:buNone/>
            </a:pPr>
            <a:r>
              <a:rPr lang="en-US"/>
              <a:t>How does the design of my poster accommodate people standing at different distances? That means thinking about font size, colors, spacing of content and graphics, etc.</a:t>
            </a:r>
            <a:endParaRPr/>
          </a:p>
          <a:p>
            <a:pPr marL="0" lvl="0" indent="0" algn="l" rtl="0">
              <a:spcBef>
                <a:spcPts val="0"/>
              </a:spcBef>
              <a:spcAft>
                <a:spcPts val="0"/>
              </a:spcAft>
              <a:buNone/>
            </a:pPr>
            <a:endParaRPr/>
          </a:p>
          <a:p>
            <a:pPr marL="0" lvl="0" indent="0" algn="l" rtl="0">
              <a:spcBef>
                <a:spcPts val="0"/>
              </a:spcBef>
              <a:spcAft>
                <a:spcPts val="0"/>
              </a:spcAft>
              <a:buNone/>
            </a:pPr>
            <a:r>
              <a:rPr lang="en-US"/>
              <a:t>A great resources to use as a model is the linked in the additional resources at the bottom of the webinar page.</a:t>
            </a:r>
            <a:endParaRPr/>
          </a:p>
          <a:p>
            <a:pPr marL="0" lvl="0" indent="0" algn="l" rtl="0">
              <a:spcBef>
                <a:spcPts val="0"/>
              </a:spcBef>
              <a:spcAft>
                <a:spcPts val="0"/>
              </a:spcAft>
              <a:buNone/>
            </a:pPr>
            <a:r>
              <a:rPr lang="en-US"/>
              <a:t>Reference the “better poster resource”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47" name="Google Shape;347;g6ed66c58be_0_1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ed66c58be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ed66c58be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Option 1 is the academic poster format - If you have conducted research, written a paper or report that outlines the findings, and you want to share those with conference attendees, this is a good format for you.</a:t>
            </a:r>
            <a:endParaRPr/>
          </a:p>
          <a:p>
            <a:pPr marL="0" lvl="0" indent="0" algn="l" rtl="0">
              <a:spcBef>
                <a:spcPts val="0"/>
              </a:spcBef>
              <a:spcAft>
                <a:spcPts val="0"/>
              </a:spcAft>
              <a:buNone/>
            </a:pPr>
            <a:endParaRPr/>
          </a:p>
          <a:p>
            <a:pPr marL="0" lvl="0" indent="0" algn="l" rtl="0">
              <a:spcBef>
                <a:spcPts val="0"/>
              </a:spcBef>
              <a:spcAft>
                <a:spcPts val="0"/>
              </a:spcAft>
              <a:buNone/>
            </a:pPr>
            <a:r>
              <a:rPr lang="en-US"/>
              <a:t>Title would be “The Role of Electric-Assist Bicycles in Curbing Climate Change”</a:t>
            </a:r>
            <a:endParaRPr/>
          </a:p>
          <a:p>
            <a:pPr marL="0" lvl="0" indent="0" algn="l" rtl="0">
              <a:spcBef>
                <a:spcPts val="0"/>
              </a:spcBef>
              <a:spcAft>
                <a:spcPts val="0"/>
              </a:spcAft>
              <a:buNone/>
            </a:pPr>
            <a:r>
              <a:rPr lang="en-US"/>
              <a:t>Main finding might be: “The rise of electric-assist bicycles in urban centers reduce automobile traffic</a:t>
            </a:r>
            <a:endParaRPr/>
          </a:p>
          <a:p>
            <a:pPr marL="0" lvl="0" indent="0" algn="l" rtl="0">
              <a:spcBef>
                <a:spcPts val="0"/>
              </a:spcBef>
              <a:spcAft>
                <a:spcPts val="0"/>
              </a:spcAft>
              <a:buNone/>
            </a:pPr>
            <a:r>
              <a:rPr lang="en-US"/>
              <a:t>Intro text may be:</a:t>
            </a:r>
            <a:endParaRPr/>
          </a:p>
          <a:p>
            <a:pPr marL="0" lvl="0" indent="0" algn="l" rtl="0">
              <a:spcBef>
                <a:spcPts val="0"/>
              </a:spcBef>
              <a:spcAft>
                <a:spcPts val="0"/>
              </a:spcAft>
              <a:buNone/>
            </a:pPr>
            <a:endParaRPr/>
          </a:p>
        </p:txBody>
      </p:sp>
      <p:sp>
        <p:nvSpPr>
          <p:cNvPr id="355" name="Google Shape;355;g6ed66c58be_0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6ed66c58be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6ed66c58be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next level of experience would be having one on one conversations with participants as they come by your poster.</a:t>
            </a:r>
            <a:endParaRPr/>
          </a:p>
          <a:p>
            <a:pPr marL="0" lvl="0" indent="0" algn="l" rtl="0">
              <a:spcBef>
                <a:spcPts val="0"/>
              </a:spcBef>
              <a:spcAft>
                <a:spcPts val="0"/>
              </a:spcAft>
              <a:buNone/>
            </a:pPr>
            <a:r>
              <a:rPr lang="en-US"/>
              <a:t>A few questions to consider if this is the experience you are aiming for are:</a:t>
            </a:r>
            <a:endParaRPr/>
          </a:p>
          <a:p>
            <a:pPr marL="0" lvl="0" indent="0" algn="l" rtl="0">
              <a:spcBef>
                <a:spcPts val="0"/>
              </a:spcBef>
              <a:spcAft>
                <a:spcPts val="0"/>
              </a:spcAft>
              <a:buNone/>
            </a:pPr>
            <a:r>
              <a:rPr lang="en-US"/>
              <a:t>How long do I want to invest in each conversation/interaction?</a:t>
            </a:r>
            <a:endParaRPr/>
          </a:p>
          <a:p>
            <a:pPr marL="0" lvl="0" indent="0" algn="l" rtl="0">
              <a:spcBef>
                <a:spcPts val="0"/>
              </a:spcBef>
              <a:spcAft>
                <a:spcPts val="0"/>
              </a:spcAft>
              <a:buNone/>
            </a:pPr>
            <a:r>
              <a:rPr lang="en-US"/>
              <a:t>Do I have an elevator pitch or short presentation that I can comfortably recycle each time I engage with someone? </a:t>
            </a:r>
            <a:endParaRPr/>
          </a:p>
          <a:p>
            <a:pPr marL="0" lvl="0" indent="0" algn="l" rtl="0">
              <a:spcBef>
                <a:spcPts val="0"/>
              </a:spcBef>
              <a:spcAft>
                <a:spcPts val="0"/>
              </a:spcAft>
              <a:buNone/>
            </a:pPr>
            <a:r>
              <a:rPr lang="en-US"/>
              <a:t>Are there handouts I can provide (or QR code) that I can hand people as they move on from our conversation?</a:t>
            </a:r>
            <a:endParaRPr/>
          </a:p>
          <a:p>
            <a:pPr marL="0" lvl="0" indent="0" algn="l" rtl="0">
              <a:spcBef>
                <a:spcPts val="0"/>
              </a:spcBef>
              <a:spcAft>
                <a:spcPts val="0"/>
              </a:spcAft>
              <a:buNone/>
            </a:pPr>
            <a:r>
              <a:rPr lang="en-US"/>
              <a:t>Is there a list of questions you are prepared to answer about your poster’s content? If so, you can have those listed on your poster and then have visitors decide which one they want to ask when they talk with you?</a:t>
            </a:r>
            <a:endParaRPr/>
          </a:p>
        </p:txBody>
      </p:sp>
      <p:sp>
        <p:nvSpPr>
          <p:cNvPr id="362" name="Google Shape;362;g6ed66c58be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6ed66c58be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6ed66c58be_0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next level of experience would be small group discussions (with 5-10 people) about your poster’s content. A couple questions to consider for this experience would be:</a:t>
            </a:r>
            <a:endParaRPr/>
          </a:p>
          <a:p>
            <a:pPr marL="0" lvl="0" indent="0" algn="l" rtl="0">
              <a:spcBef>
                <a:spcPts val="0"/>
              </a:spcBef>
              <a:spcAft>
                <a:spcPts val="0"/>
              </a:spcAft>
              <a:buNone/>
            </a:pPr>
            <a:r>
              <a:rPr lang="en-US"/>
              <a:t>How will you signal for people to gather around?</a:t>
            </a:r>
            <a:endParaRPr/>
          </a:p>
          <a:p>
            <a:pPr marL="0" lvl="0" indent="0" algn="l" rtl="0">
              <a:spcBef>
                <a:spcPts val="0"/>
              </a:spcBef>
              <a:spcAft>
                <a:spcPts val="0"/>
              </a:spcAft>
              <a:buNone/>
            </a:pPr>
            <a:r>
              <a:rPr lang="en-US"/>
              <a:t>How many small groups do you want to reach in the time allotted and the space?</a:t>
            </a:r>
            <a:endParaRPr/>
          </a:p>
          <a:p>
            <a:pPr marL="0" lvl="0" indent="0" algn="l" rtl="0">
              <a:spcBef>
                <a:spcPts val="0"/>
              </a:spcBef>
              <a:spcAft>
                <a:spcPts val="0"/>
              </a:spcAft>
              <a:buNone/>
            </a:pPr>
            <a:r>
              <a:rPr lang="en-US"/>
              <a:t>What are the main points you want to share in that time frame?</a:t>
            </a:r>
            <a:endParaRPr/>
          </a:p>
          <a:p>
            <a:pPr marL="0" lvl="0" indent="0" algn="l" rtl="0">
              <a:spcBef>
                <a:spcPts val="0"/>
              </a:spcBef>
              <a:spcAft>
                <a:spcPts val="0"/>
              </a:spcAft>
              <a:buNone/>
            </a:pPr>
            <a:r>
              <a:rPr lang="en-US"/>
              <a:t>How does your presentation build on or introduce what your poster is communicating - as opposed to just repeating what it is written?</a:t>
            </a:r>
            <a:endParaRPr/>
          </a:p>
        </p:txBody>
      </p:sp>
      <p:sp>
        <p:nvSpPr>
          <p:cNvPr id="370" name="Google Shape;370;g6ed66c58be_0_1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6ed66c58be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6ed66c58be_0_1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Another approach would be having participants actually interact with, not just you, but your poster presentation itself. If you are interested in creating this kind of experience, a few questions to consider are:</a:t>
            </a:r>
            <a:endParaRPr/>
          </a:p>
          <a:p>
            <a:pPr marL="0" lvl="0" indent="0" algn="l" rtl="0">
              <a:spcBef>
                <a:spcPts val="0"/>
              </a:spcBef>
              <a:spcAft>
                <a:spcPts val="0"/>
              </a:spcAft>
              <a:buNone/>
            </a:pPr>
            <a:r>
              <a:rPr lang="en-US"/>
              <a:t>Are there ideas or examples you want gather from participants to help advance your work?</a:t>
            </a:r>
            <a:endParaRPr/>
          </a:p>
          <a:p>
            <a:pPr marL="0" lvl="0" indent="0" algn="l" rtl="0">
              <a:spcBef>
                <a:spcPts val="0"/>
              </a:spcBef>
              <a:spcAft>
                <a:spcPts val="0"/>
              </a:spcAft>
              <a:buNone/>
            </a:pPr>
            <a:r>
              <a:rPr lang="en-US"/>
              <a:t>Are their questions you want to gather from participants and then answer at a later point through a blog on edu-links perhaps or a follow on webinar?</a:t>
            </a:r>
            <a:endParaRPr/>
          </a:p>
          <a:p>
            <a:pPr marL="0" lvl="0" indent="0" algn="l" rtl="0">
              <a:spcBef>
                <a:spcPts val="0"/>
              </a:spcBef>
              <a:spcAft>
                <a:spcPts val="0"/>
              </a:spcAft>
              <a:buNone/>
            </a:pPr>
            <a:r>
              <a:rPr lang="en-US"/>
              <a:t>Are their reactions you want to hear from the attendees that can help you refine your work - make it better, more informed, more examples, etc.</a:t>
            </a:r>
            <a:endParaRPr/>
          </a:p>
          <a:p>
            <a:pPr marL="0" lvl="0" indent="0" algn="l" rtl="0">
              <a:spcBef>
                <a:spcPts val="0"/>
              </a:spcBef>
              <a:spcAft>
                <a:spcPts val="0"/>
              </a:spcAft>
              <a:buNone/>
            </a:pPr>
            <a:r>
              <a:rPr lang="en-US"/>
              <a:t>Are there people whose information you want to collect in order to facilitate networking around your poster’s topic?</a:t>
            </a:r>
            <a:endParaRPr/>
          </a:p>
          <a:p>
            <a:pPr marL="0" lvl="0" indent="0" algn="l" rtl="0">
              <a:spcBef>
                <a:spcPts val="0"/>
              </a:spcBef>
              <a:spcAft>
                <a:spcPts val="0"/>
              </a:spcAft>
              <a:buNone/>
            </a:pPr>
            <a:r>
              <a:rPr lang="en-US"/>
              <a:t>In other words, do you want your session to harvest collective wisdom, knowledge, or inquiries from the larger group?</a:t>
            </a:r>
            <a:endParaRPr/>
          </a:p>
          <a:p>
            <a:pPr marL="0" lvl="0" indent="0" algn="l" rtl="0">
              <a:spcBef>
                <a:spcPts val="0"/>
              </a:spcBef>
              <a:spcAft>
                <a:spcPts val="0"/>
              </a:spcAft>
              <a:buNone/>
            </a:pPr>
            <a:endParaRPr/>
          </a:p>
        </p:txBody>
      </p:sp>
      <p:sp>
        <p:nvSpPr>
          <p:cNvPr id="378" name="Google Shape;378;g6ed66c58be_0_1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6ed66c58be_0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6ed66c58be_0_1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86" name="Google Shape;386;g6ed66c58be_0_1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7dd432deaf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7dd432deaf_0_2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6e93f6fbb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6e93f6fbb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g6e93f6fbb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6db430e19a_0_8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6db430e19a_0_8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g6db430e19a_0_8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7dd180966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7dd180966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g7dd180966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7dd1809666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7dd1809666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g7dd1809666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7dd1809666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7dd1809666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g7dd1809666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7dd1809666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7dd1809666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7dd1809666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dd1809666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7dd1809666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g7dd1809666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6edb7c2bd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6edb7c2bd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g6edb7c2bd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7dd432deaf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7dd432deaf_0_1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The goal of this webinar is to set you all up for success as poster session presenters. We are going to share with you the logistics of your poster session - (1) the overall physical layout of the conference venue and the actual location where you posters and visual displays will be set up, (2) the other resources that will be made available to you when setting up your space, and (3) the actual scheduling and flow of poster sessions throughout the day. Then we will delve into the pedagogy and ask you to consider what kind of experience you want conference participants to have when they visit your poster session and how that will impact how you go about designing your poster and how you plan to engage people. </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7dd432deaf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7dd432deaf_0_1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Cabin"/>
                <a:ea typeface="Cabin"/>
                <a:cs typeface="Cabin"/>
                <a:sym typeface="Cabin"/>
              </a:rPr>
              <a:t>But first let’s revisit  what’s bringing us all together. On April 6th, 600 people from across the education sector will flock to Washington, DC to explore a variety of technical areas through the lenses of 4 overarching themes: coordination &amp; collaboration, evidence-based decision-making, self-reliance, and systems strengthening.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7dd432deaf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7dd432deaf_0_1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Cabin"/>
                <a:ea typeface="Cabin"/>
                <a:cs typeface="Cabin"/>
                <a:sym typeface="Cabin"/>
              </a:rPr>
              <a:t>As the education sector, we will no doubt show up with the important content, information, and stories that can address these themes. We also need to show up with the pedagogy that the research on education tells us actually generates learning results. </a:t>
            </a:r>
            <a:endParaRPr sz="1100">
              <a:latin typeface="Cabin"/>
              <a:ea typeface="Cabin"/>
              <a:cs typeface="Cabin"/>
              <a:sym typeface="Cabin"/>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dd432deaf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7dd432deaf_0_1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want to hear from you all to get us started. We learned at the start of the webinar that some of you have experience designing or presenting a poster presentation. We want to give you all 30 second to share one tip you all have for designing or presenting a poster presentation. Please type your comment in the chat window, and then we’ll see how it compares with some of the tips we’ll share in this webinar.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
        <p:cNvGrpSpPr/>
        <p:nvPr/>
      </p:nvGrpSpPr>
      <p:grpSpPr>
        <a:xfrm>
          <a:off x="0" y="0"/>
          <a:ext cx="0" cy="0"/>
          <a:chOff x="0" y="0"/>
          <a:chExt cx="0" cy="0"/>
        </a:xfrm>
      </p:grpSpPr>
      <p:sp>
        <p:nvSpPr>
          <p:cNvPr id="14" name="Google Shape;14;p2"/>
          <p:cNvSpPr/>
          <p:nvPr/>
        </p:nvSpPr>
        <p:spPr>
          <a:xfrm>
            <a:off x="-1" y="0"/>
            <a:ext cx="52713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pic>
        <p:nvPicPr>
          <p:cNvPr id="15" name="Google Shape;15;p2" descr="USAID logo" title="USAID logo"/>
          <p:cNvPicPr preferRelativeResize="0"/>
          <p:nvPr/>
        </p:nvPicPr>
        <p:blipFill rotWithShape="1">
          <a:blip r:embed="rId2">
            <a:alphaModFix/>
          </a:blip>
          <a:srcRect/>
          <a:stretch/>
        </p:blipFill>
        <p:spPr>
          <a:xfrm>
            <a:off x="379005" y="404836"/>
            <a:ext cx="2447772" cy="733300"/>
          </a:xfrm>
          <a:prstGeom prst="rect">
            <a:avLst/>
          </a:prstGeom>
          <a:noFill/>
          <a:ln>
            <a:noFill/>
          </a:ln>
        </p:spPr>
      </p:pic>
      <p:sp>
        <p:nvSpPr>
          <p:cNvPr id="16" name="Google Shape;16;p2"/>
          <p:cNvSpPr txBox="1">
            <a:spLocks noGrp="1"/>
          </p:cNvSpPr>
          <p:nvPr>
            <p:ph type="body" idx="1"/>
          </p:nvPr>
        </p:nvSpPr>
        <p:spPr>
          <a:xfrm>
            <a:off x="347241" y="2394857"/>
            <a:ext cx="4576800" cy="1602600"/>
          </a:xfrm>
          <a:prstGeom prst="rect">
            <a:avLst/>
          </a:prstGeom>
          <a:noFill/>
          <a:ln>
            <a:noFill/>
          </a:ln>
        </p:spPr>
        <p:txBody>
          <a:bodyPr spcFirstLastPara="1" wrap="square" lIns="0" tIns="45700" rIns="91425" bIns="45700" anchor="b" anchorCtr="0">
            <a:noAutofit/>
          </a:bodyPr>
          <a:lstStyle>
            <a:lvl1pPr marL="457200" marR="0" lvl="0" indent="-228600" algn="l">
              <a:lnSpc>
                <a:spcPct val="120000"/>
              </a:lnSpc>
              <a:spcBef>
                <a:spcPts val="0"/>
              </a:spcBef>
              <a:spcAft>
                <a:spcPts val="0"/>
              </a:spcAft>
              <a:buClr>
                <a:schemeClr val="lt1"/>
              </a:buClr>
              <a:buSzPts val="2400"/>
              <a:buFont typeface="Arial"/>
              <a:buNone/>
              <a:defRPr sz="24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17" name="Google Shape;17;p2"/>
          <p:cNvSpPr txBox="1">
            <a:spLocks noGrp="1"/>
          </p:cNvSpPr>
          <p:nvPr>
            <p:ph type="body" idx="2"/>
          </p:nvPr>
        </p:nvSpPr>
        <p:spPr>
          <a:xfrm>
            <a:off x="347241" y="4375879"/>
            <a:ext cx="4576800" cy="1086000"/>
          </a:xfrm>
          <a:prstGeom prst="rect">
            <a:avLst/>
          </a:prstGeom>
          <a:noFill/>
          <a:ln>
            <a:noFill/>
          </a:ln>
        </p:spPr>
        <p:txBody>
          <a:bodyPr spcFirstLastPara="1" wrap="square" lIns="0" tIns="45700" rIns="91425" bIns="45700" anchor="t" anchorCtr="0">
            <a:noAutofit/>
          </a:bodyPr>
          <a:lstStyle>
            <a:lvl1pPr marL="457200" marR="0" lvl="0" indent="-228600" algn="l">
              <a:lnSpc>
                <a:spcPct val="120000"/>
              </a:lnSpc>
              <a:spcBef>
                <a:spcPts val="0"/>
              </a:spcBef>
              <a:spcAft>
                <a:spcPts val="0"/>
              </a:spcAft>
              <a:buClr>
                <a:schemeClr val="lt1"/>
              </a:buClr>
              <a:buSzPts val="1800"/>
              <a:buFont typeface="Arial"/>
              <a:buNone/>
              <a:defRPr sz="18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cxnSp>
        <p:nvCxnSpPr>
          <p:cNvPr id="18" name="Google Shape;18;p2"/>
          <p:cNvCxnSpPr/>
          <p:nvPr/>
        </p:nvCxnSpPr>
        <p:spPr>
          <a:xfrm>
            <a:off x="347241" y="4081891"/>
            <a:ext cx="1524000" cy="0"/>
          </a:xfrm>
          <a:prstGeom prst="straightConnector1">
            <a:avLst/>
          </a:prstGeom>
          <a:noFill/>
          <a:ln w="57150" cap="flat" cmpd="sng">
            <a:solidFill>
              <a:schemeClr val="lt1"/>
            </a:solidFill>
            <a:prstDash val="solid"/>
            <a:miter lim="800000"/>
            <a:headEnd type="none" w="sm" len="sm"/>
            <a:tailEnd type="none" w="sm" len="sm"/>
          </a:ln>
        </p:spPr>
      </p:cxnSp>
      <p:sp>
        <p:nvSpPr>
          <p:cNvPr id="19" name="Google Shape;19;p2"/>
          <p:cNvSpPr>
            <a:spLocks noGrp="1"/>
          </p:cNvSpPr>
          <p:nvPr>
            <p:ph type="pic" idx="3"/>
          </p:nvPr>
        </p:nvSpPr>
        <p:spPr>
          <a:xfrm>
            <a:off x="5270501" y="0"/>
            <a:ext cx="3494100" cy="3540900"/>
          </a:xfrm>
          <a:prstGeom prst="rect">
            <a:avLst/>
          </a:prstGeom>
          <a:noFill/>
          <a:ln w="9525" cap="flat" cmpd="sng">
            <a:solidFill>
              <a:schemeClr val="lt1"/>
            </a:solidFill>
            <a:prstDash val="solid"/>
            <a:round/>
            <a:headEnd type="none" w="sm" len="sm"/>
            <a:tailEnd type="none" w="sm" len="sm"/>
          </a:ln>
        </p:spPr>
        <p:txBody>
          <a:bodyPr spcFirstLastPara="1" wrap="square" lIns="0" tIns="45700" rIns="91425" bIns="45700" anchor="t" anchorCtr="0">
            <a:noAutofit/>
          </a:bodyPr>
          <a:lstStyle>
            <a:lvl1pPr marR="0" lvl="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R="0" lvl="1"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R="0" lvl="2"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R="0" lvl="3"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R="0" lvl="4"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20" name="Google Shape;20;p2"/>
          <p:cNvSpPr>
            <a:spLocks noGrp="1"/>
          </p:cNvSpPr>
          <p:nvPr>
            <p:ph type="pic" idx="4"/>
          </p:nvPr>
        </p:nvSpPr>
        <p:spPr>
          <a:xfrm>
            <a:off x="8764621" y="0"/>
            <a:ext cx="3427500" cy="3540900"/>
          </a:xfrm>
          <a:prstGeom prst="rect">
            <a:avLst/>
          </a:prstGeom>
          <a:noFill/>
          <a:ln w="9525" cap="flat" cmpd="sng">
            <a:solidFill>
              <a:schemeClr val="lt1"/>
            </a:solidFill>
            <a:prstDash val="solid"/>
            <a:round/>
            <a:headEnd type="none" w="sm" len="sm"/>
            <a:tailEnd type="none" w="sm" len="sm"/>
          </a:ln>
        </p:spPr>
        <p:txBody>
          <a:bodyPr spcFirstLastPara="1" wrap="square" lIns="0" tIns="45700" rIns="91425" bIns="45700" anchor="t" anchorCtr="0">
            <a:noAutofit/>
          </a:bodyPr>
          <a:lstStyle>
            <a:lvl1pPr marR="0" lvl="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R="0" lvl="1"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R="0" lvl="2"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R="0" lvl="3"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R="0" lvl="4"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21" name="Google Shape;21;p2"/>
          <p:cNvSpPr>
            <a:spLocks noGrp="1"/>
          </p:cNvSpPr>
          <p:nvPr>
            <p:ph type="pic" idx="5"/>
          </p:nvPr>
        </p:nvSpPr>
        <p:spPr>
          <a:xfrm>
            <a:off x="5270501" y="3533817"/>
            <a:ext cx="6921600" cy="3317100"/>
          </a:xfrm>
          <a:prstGeom prst="rect">
            <a:avLst/>
          </a:prstGeom>
          <a:noFill/>
          <a:ln w="9525" cap="flat" cmpd="sng">
            <a:solidFill>
              <a:schemeClr val="lt1"/>
            </a:solidFill>
            <a:prstDash val="solid"/>
            <a:round/>
            <a:headEnd type="none" w="sm" len="sm"/>
            <a:tailEnd type="none" w="sm" len="sm"/>
          </a:ln>
        </p:spPr>
        <p:txBody>
          <a:bodyPr spcFirstLastPara="1" wrap="square" lIns="0" tIns="45700" rIns="91425" bIns="45700" anchor="t" anchorCtr="0">
            <a:noAutofit/>
          </a:bodyPr>
          <a:lstStyle>
            <a:lvl1pPr marR="0" lvl="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R="0" lvl="1"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R="0" lvl="2"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R="0" lvl="3"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R="0" lvl="4"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Blue - Quote / Key Idea - Photo">
  <p:cSld name="1_Blue - Quote / Key Idea - Photo">
    <p:spTree>
      <p:nvGrpSpPr>
        <p:cNvPr id="1" name="Shape 79"/>
        <p:cNvGrpSpPr/>
        <p:nvPr/>
      </p:nvGrpSpPr>
      <p:grpSpPr>
        <a:xfrm>
          <a:off x="0" y="0"/>
          <a:ext cx="0" cy="0"/>
          <a:chOff x="0" y="0"/>
          <a:chExt cx="0" cy="0"/>
        </a:xfrm>
      </p:grpSpPr>
      <p:pic>
        <p:nvPicPr>
          <p:cNvPr id="80" name="Google Shape;80;p11"/>
          <p:cNvPicPr preferRelativeResize="0"/>
          <p:nvPr/>
        </p:nvPicPr>
        <p:blipFill rotWithShape="1">
          <a:blip r:embed="rId2">
            <a:alphaModFix/>
          </a:blip>
          <a:srcRect/>
          <a:stretch/>
        </p:blipFill>
        <p:spPr>
          <a:xfrm>
            <a:off x="0" y="-147923"/>
            <a:ext cx="12192000" cy="8128001"/>
          </a:xfrm>
          <a:prstGeom prst="rect">
            <a:avLst/>
          </a:prstGeom>
          <a:solidFill>
            <a:schemeClr val="accent2"/>
          </a:solidFill>
          <a:ln>
            <a:noFill/>
          </a:ln>
        </p:spPr>
      </p:pic>
      <p:sp>
        <p:nvSpPr>
          <p:cNvPr id="81" name="Google Shape;81;p11"/>
          <p:cNvSpPr/>
          <p:nvPr/>
        </p:nvSpPr>
        <p:spPr>
          <a:xfrm>
            <a:off x="1" y="0"/>
            <a:ext cx="12192000" cy="8093400"/>
          </a:xfrm>
          <a:prstGeom prst="rect">
            <a:avLst/>
          </a:prstGeom>
          <a:solidFill>
            <a:schemeClr val="accent2">
              <a:alpha val="6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cxnSp>
        <p:nvCxnSpPr>
          <p:cNvPr id="82" name="Google Shape;82;p11"/>
          <p:cNvCxnSpPr/>
          <p:nvPr/>
        </p:nvCxnSpPr>
        <p:spPr>
          <a:xfrm>
            <a:off x="10152326" y="2676571"/>
            <a:ext cx="1524000" cy="0"/>
          </a:xfrm>
          <a:prstGeom prst="straightConnector1">
            <a:avLst/>
          </a:prstGeom>
          <a:noFill/>
          <a:ln w="57150" cap="flat" cmpd="sng">
            <a:solidFill>
              <a:schemeClr val="accent1"/>
            </a:solidFill>
            <a:prstDash val="solid"/>
            <a:miter lim="800000"/>
            <a:headEnd type="none" w="sm" len="sm"/>
            <a:tailEnd type="none" w="sm" len="sm"/>
          </a:ln>
        </p:spPr>
      </p:cxnSp>
      <p:sp>
        <p:nvSpPr>
          <p:cNvPr id="83" name="Google Shape;83;p11"/>
          <p:cNvSpPr txBox="1">
            <a:spLocks noGrp="1"/>
          </p:cNvSpPr>
          <p:nvPr>
            <p:ph type="body" idx="1"/>
          </p:nvPr>
        </p:nvSpPr>
        <p:spPr>
          <a:xfrm>
            <a:off x="5325786" y="2803736"/>
            <a:ext cx="6350400" cy="3870300"/>
          </a:xfrm>
          <a:prstGeom prst="rect">
            <a:avLst/>
          </a:prstGeom>
          <a:noFill/>
          <a:ln>
            <a:noFill/>
          </a:ln>
        </p:spPr>
        <p:txBody>
          <a:bodyPr spcFirstLastPara="1" wrap="square" lIns="0" tIns="45700" rIns="91425" bIns="45700" anchor="t" anchorCtr="0">
            <a:noAutofit/>
          </a:bodyPr>
          <a:lstStyle>
            <a:lvl1pPr marL="457200" marR="0" lvl="0" indent="-228600" algn="l">
              <a:lnSpc>
                <a:spcPct val="130000"/>
              </a:lnSpc>
              <a:spcBef>
                <a:spcPts val="1800"/>
              </a:spcBef>
              <a:spcAft>
                <a:spcPts val="0"/>
              </a:spcAft>
              <a:buClr>
                <a:schemeClr val="lt1"/>
              </a:buClr>
              <a:buSzPts val="2800"/>
              <a:buFont typeface="Arial"/>
              <a:buNone/>
              <a:defRPr sz="28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84" name="Google Shape;84;p11"/>
          <p:cNvSpPr txBox="1">
            <a:spLocks noGrp="1"/>
          </p:cNvSpPr>
          <p:nvPr>
            <p:ph type="body" idx="2"/>
          </p:nvPr>
        </p:nvSpPr>
        <p:spPr>
          <a:xfrm rot="-5400000">
            <a:off x="10392688" y="1657975"/>
            <a:ext cx="3201300" cy="253200"/>
          </a:xfrm>
          <a:prstGeom prst="rect">
            <a:avLst/>
          </a:prstGeom>
          <a:noFill/>
          <a:ln>
            <a:noFill/>
          </a:ln>
        </p:spPr>
        <p:txBody>
          <a:bodyPr spcFirstLastPara="1" wrap="square" lIns="0" tIns="45700" rIns="91425" bIns="45700" anchor="t" anchorCtr="0">
            <a:noAutofit/>
          </a:bodyPr>
          <a:lstStyle>
            <a:lvl1pPr marL="457200" marR="0" lvl="0" indent="-228600" algn="r">
              <a:lnSpc>
                <a:spcPct val="130000"/>
              </a:lnSpc>
              <a:spcBef>
                <a:spcPts val="1800"/>
              </a:spcBef>
              <a:spcAft>
                <a:spcPts val="0"/>
              </a:spcAft>
              <a:buClr>
                <a:schemeClr val="lt1"/>
              </a:buClr>
              <a:buSzPts val="900"/>
              <a:buFont typeface="Arial"/>
              <a:buNone/>
              <a:defRPr sz="9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ed- Quote / Key Idea - Photo">
  <p:cSld name="Red- Quote / Key Idea - Photo">
    <p:spTree>
      <p:nvGrpSpPr>
        <p:cNvPr id="1" name="Shape 85"/>
        <p:cNvGrpSpPr/>
        <p:nvPr/>
      </p:nvGrpSpPr>
      <p:grpSpPr>
        <a:xfrm>
          <a:off x="0" y="0"/>
          <a:ext cx="0" cy="0"/>
          <a:chOff x="0" y="0"/>
          <a:chExt cx="0" cy="0"/>
        </a:xfrm>
      </p:grpSpPr>
      <p:pic>
        <p:nvPicPr>
          <p:cNvPr id="86" name="Google Shape;86;p12"/>
          <p:cNvPicPr preferRelativeResize="0"/>
          <p:nvPr/>
        </p:nvPicPr>
        <p:blipFill rotWithShape="1">
          <a:blip r:embed="rId2">
            <a:alphaModFix/>
          </a:blip>
          <a:srcRect l="1491" t="4408" r="164" b="5733"/>
          <a:stretch/>
        </p:blipFill>
        <p:spPr>
          <a:xfrm>
            <a:off x="0" y="-261257"/>
            <a:ext cx="12192000" cy="8354669"/>
          </a:xfrm>
          <a:prstGeom prst="rect">
            <a:avLst/>
          </a:prstGeom>
          <a:noFill/>
          <a:ln>
            <a:noFill/>
          </a:ln>
        </p:spPr>
      </p:pic>
      <p:sp>
        <p:nvSpPr>
          <p:cNvPr id="87" name="Google Shape;87;p12"/>
          <p:cNvSpPr/>
          <p:nvPr/>
        </p:nvSpPr>
        <p:spPr>
          <a:xfrm>
            <a:off x="1" y="1"/>
            <a:ext cx="12192000" cy="8093400"/>
          </a:xfrm>
          <a:prstGeom prst="rect">
            <a:avLst/>
          </a:prstGeom>
          <a:solidFill>
            <a:schemeClr val="accen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cxnSp>
        <p:nvCxnSpPr>
          <p:cNvPr id="88" name="Google Shape;88;p12"/>
          <p:cNvCxnSpPr/>
          <p:nvPr/>
        </p:nvCxnSpPr>
        <p:spPr>
          <a:xfrm>
            <a:off x="1013298" y="2535895"/>
            <a:ext cx="1524000" cy="0"/>
          </a:xfrm>
          <a:prstGeom prst="straightConnector1">
            <a:avLst/>
          </a:prstGeom>
          <a:noFill/>
          <a:ln w="57150" cap="flat" cmpd="sng">
            <a:solidFill>
              <a:schemeClr val="accent4"/>
            </a:solidFill>
            <a:prstDash val="solid"/>
            <a:miter lim="800000"/>
            <a:headEnd type="none" w="sm" len="sm"/>
            <a:tailEnd type="none" w="sm" len="sm"/>
          </a:ln>
        </p:spPr>
      </p:cxnSp>
      <p:sp>
        <p:nvSpPr>
          <p:cNvPr id="89" name="Google Shape;89;p12"/>
          <p:cNvSpPr txBox="1">
            <a:spLocks noGrp="1"/>
          </p:cNvSpPr>
          <p:nvPr>
            <p:ph type="body" idx="1"/>
          </p:nvPr>
        </p:nvSpPr>
        <p:spPr>
          <a:xfrm>
            <a:off x="1013298" y="2647104"/>
            <a:ext cx="9942600" cy="2847600"/>
          </a:xfrm>
          <a:prstGeom prst="rect">
            <a:avLst/>
          </a:prstGeom>
          <a:noFill/>
          <a:ln>
            <a:noFill/>
          </a:ln>
        </p:spPr>
        <p:txBody>
          <a:bodyPr spcFirstLastPara="1" wrap="square" lIns="0" tIns="45700" rIns="91425" bIns="45700" anchor="t" anchorCtr="0">
            <a:noAutofit/>
          </a:bodyPr>
          <a:lstStyle>
            <a:lvl1pPr marL="457200" marR="0" lvl="0" indent="-228600" algn="l">
              <a:lnSpc>
                <a:spcPct val="130000"/>
              </a:lnSpc>
              <a:spcBef>
                <a:spcPts val="1800"/>
              </a:spcBef>
              <a:spcAft>
                <a:spcPts val="0"/>
              </a:spcAft>
              <a:buClr>
                <a:schemeClr val="lt1"/>
              </a:buClr>
              <a:buSzPts val="2800"/>
              <a:buFont typeface="Arial"/>
              <a:buNone/>
              <a:defRPr sz="28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90" name="Google Shape;90;p12"/>
          <p:cNvSpPr txBox="1">
            <a:spLocks noGrp="1"/>
          </p:cNvSpPr>
          <p:nvPr>
            <p:ph type="body" idx="2"/>
          </p:nvPr>
        </p:nvSpPr>
        <p:spPr>
          <a:xfrm rot="-5400000">
            <a:off x="10392688" y="1657975"/>
            <a:ext cx="3201300" cy="253200"/>
          </a:xfrm>
          <a:prstGeom prst="rect">
            <a:avLst/>
          </a:prstGeom>
          <a:noFill/>
          <a:ln>
            <a:noFill/>
          </a:ln>
        </p:spPr>
        <p:txBody>
          <a:bodyPr spcFirstLastPara="1" wrap="square" lIns="0" tIns="45700" rIns="91425" bIns="45700" anchor="t" anchorCtr="0">
            <a:noAutofit/>
          </a:bodyPr>
          <a:lstStyle>
            <a:lvl1pPr marL="457200" marR="0" lvl="0" indent="-228600" algn="r">
              <a:lnSpc>
                <a:spcPct val="130000"/>
              </a:lnSpc>
              <a:spcBef>
                <a:spcPts val="1800"/>
              </a:spcBef>
              <a:spcAft>
                <a:spcPts val="0"/>
              </a:spcAft>
              <a:buClr>
                <a:schemeClr val="lt1"/>
              </a:buClr>
              <a:buSzPts val="900"/>
              <a:buFont typeface="Arial"/>
              <a:buNone/>
              <a:defRPr sz="9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91" name="Google Shape;91;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ue - Text with Image">
  <p:cSld name="Blue - Text with Image">
    <p:spTree>
      <p:nvGrpSpPr>
        <p:cNvPr id="1" name="Shape 92"/>
        <p:cNvGrpSpPr/>
        <p:nvPr/>
      </p:nvGrpSpPr>
      <p:grpSpPr>
        <a:xfrm>
          <a:off x="0" y="0"/>
          <a:ext cx="0" cy="0"/>
          <a:chOff x="0" y="0"/>
          <a:chExt cx="0" cy="0"/>
        </a:xfrm>
      </p:grpSpPr>
      <p:sp>
        <p:nvSpPr>
          <p:cNvPr id="93" name="Google Shape;93;p13"/>
          <p:cNvSpPr/>
          <p:nvPr/>
        </p:nvSpPr>
        <p:spPr>
          <a:xfrm>
            <a:off x="0" y="0"/>
            <a:ext cx="75294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cxnSp>
        <p:nvCxnSpPr>
          <p:cNvPr id="94" name="Google Shape;94;p13"/>
          <p:cNvCxnSpPr/>
          <p:nvPr/>
        </p:nvCxnSpPr>
        <p:spPr>
          <a:xfrm>
            <a:off x="526915" y="1767398"/>
            <a:ext cx="1524000" cy="0"/>
          </a:xfrm>
          <a:prstGeom prst="straightConnector1">
            <a:avLst/>
          </a:prstGeom>
          <a:noFill/>
          <a:ln w="57150" cap="flat" cmpd="sng">
            <a:solidFill>
              <a:schemeClr val="accent1"/>
            </a:solidFill>
            <a:prstDash val="solid"/>
            <a:miter lim="800000"/>
            <a:headEnd type="none" w="sm" len="sm"/>
            <a:tailEnd type="none" w="sm" len="sm"/>
          </a:ln>
        </p:spPr>
      </p:cxnSp>
      <p:sp>
        <p:nvSpPr>
          <p:cNvPr id="95" name="Google Shape;95;p13"/>
          <p:cNvSpPr txBox="1">
            <a:spLocks noGrp="1"/>
          </p:cNvSpPr>
          <p:nvPr>
            <p:ph type="body" idx="1"/>
          </p:nvPr>
        </p:nvSpPr>
        <p:spPr>
          <a:xfrm>
            <a:off x="526915" y="1878607"/>
            <a:ext cx="6350400" cy="3870300"/>
          </a:xfrm>
          <a:prstGeom prst="rect">
            <a:avLst/>
          </a:prstGeom>
          <a:noFill/>
          <a:ln>
            <a:noFill/>
          </a:ln>
        </p:spPr>
        <p:txBody>
          <a:bodyPr spcFirstLastPara="1" wrap="square" lIns="0" tIns="45700" rIns="91425" bIns="45700" anchor="t" anchorCtr="0">
            <a:noAutofit/>
          </a:bodyPr>
          <a:lstStyle>
            <a:lvl1pPr marL="457200" marR="0" lvl="0" indent="-228600" algn="l">
              <a:lnSpc>
                <a:spcPct val="100000"/>
              </a:lnSpc>
              <a:spcBef>
                <a:spcPts val="1800"/>
              </a:spcBef>
              <a:spcAft>
                <a:spcPts val="0"/>
              </a:spcAft>
              <a:buClr>
                <a:schemeClr val="lt1"/>
              </a:buClr>
              <a:buSzPts val="2800"/>
              <a:buFont typeface="Arial"/>
              <a:buNone/>
              <a:defRPr sz="28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96" name="Google Shape;96;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
        <p:nvSpPr>
          <p:cNvPr id="97" name="Google Shape;97;p13"/>
          <p:cNvSpPr>
            <a:spLocks noGrp="1"/>
          </p:cNvSpPr>
          <p:nvPr>
            <p:ph type="pic" idx="2"/>
          </p:nvPr>
        </p:nvSpPr>
        <p:spPr>
          <a:xfrm>
            <a:off x="7529513" y="0"/>
            <a:ext cx="4662600" cy="68580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R="0" lvl="1"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R="0" lvl="2"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R="0" lvl="3"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R="0" lvl="4"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98" name="Google Shape;98;p13"/>
          <p:cNvSpPr txBox="1">
            <a:spLocks noGrp="1"/>
          </p:cNvSpPr>
          <p:nvPr>
            <p:ph type="body" idx="3"/>
          </p:nvPr>
        </p:nvSpPr>
        <p:spPr>
          <a:xfrm rot="-5400000">
            <a:off x="10392688" y="1657975"/>
            <a:ext cx="3201300" cy="253200"/>
          </a:xfrm>
          <a:prstGeom prst="rect">
            <a:avLst/>
          </a:prstGeom>
          <a:noFill/>
          <a:ln>
            <a:noFill/>
          </a:ln>
        </p:spPr>
        <p:txBody>
          <a:bodyPr spcFirstLastPara="1" wrap="square" lIns="0" tIns="45700" rIns="91425" bIns="45700" anchor="t" anchorCtr="0">
            <a:noAutofit/>
          </a:bodyPr>
          <a:lstStyle>
            <a:lvl1pPr marL="457200" marR="0" lvl="0" indent="-228600" algn="r">
              <a:lnSpc>
                <a:spcPct val="130000"/>
              </a:lnSpc>
              <a:spcBef>
                <a:spcPts val="1800"/>
              </a:spcBef>
              <a:spcAft>
                <a:spcPts val="0"/>
              </a:spcAft>
              <a:buClr>
                <a:schemeClr val="lt1"/>
              </a:buClr>
              <a:buSzPts val="900"/>
              <a:buFont typeface="Arial"/>
              <a:buNone/>
              <a:defRPr sz="9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99" name="Google Shape;99;p13"/>
          <p:cNvSpPr txBox="1">
            <a:spLocks noGrp="1"/>
          </p:cNvSpPr>
          <p:nvPr>
            <p:ph type="title"/>
          </p:nvPr>
        </p:nvSpPr>
        <p:spPr>
          <a:xfrm>
            <a:off x="526915" y="778200"/>
            <a:ext cx="6350400" cy="750600"/>
          </a:xfrm>
          <a:prstGeom prst="rect">
            <a:avLst/>
          </a:prstGeom>
          <a:noFill/>
          <a:ln>
            <a:noFill/>
          </a:ln>
        </p:spPr>
        <p:txBody>
          <a:bodyPr spcFirstLastPara="1" wrap="square" lIns="0" tIns="45700" rIns="91425" bIns="45700" anchor="b" anchorCtr="0">
            <a:noAutofit/>
          </a:bodyPr>
          <a:lstStyle>
            <a:lvl1pPr marR="0" lvl="0" algn="l">
              <a:lnSpc>
                <a:spcPct val="90000"/>
              </a:lnSpc>
              <a:spcBef>
                <a:spcPts val="0"/>
              </a:spcBef>
              <a:spcAft>
                <a:spcPts val="0"/>
              </a:spcAft>
              <a:buClr>
                <a:schemeClr val="lt1"/>
              </a:buClr>
              <a:buSzPts val="2800"/>
              <a:buFont typeface="Cabin"/>
              <a:buNone/>
              <a:defRPr sz="2800" b="0" i="0" u="none" strike="noStrike" cap="none">
                <a:solidFill>
                  <a:schemeClr val="lt1"/>
                </a:solidFill>
                <a:latin typeface="Cabin"/>
                <a:ea typeface="Cabin"/>
                <a:cs typeface="Cabin"/>
                <a:sym typeface="Cabin"/>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Gray - Text with Image">
  <p:cSld name="Gray - Text with Image">
    <p:spTree>
      <p:nvGrpSpPr>
        <p:cNvPr id="1" name="Shape 100"/>
        <p:cNvGrpSpPr/>
        <p:nvPr/>
      </p:nvGrpSpPr>
      <p:grpSpPr>
        <a:xfrm>
          <a:off x="0" y="0"/>
          <a:ext cx="0" cy="0"/>
          <a:chOff x="0" y="0"/>
          <a:chExt cx="0" cy="0"/>
        </a:xfrm>
      </p:grpSpPr>
      <p:sp>
        <p:nvSpPr>
          <p:cNvPr id="101" name="Google Shape;101;p14"/>
          <p:cNvSpPr/>
          <p:nvPr/>
        </p:nvSpPr>
        <p:spPr>
          <a:xfrm>
            <a:off x="4662487" y="0"/>
            <a:ext cx="7529400" cy="6858000"/>
          </a:xfrm>
          <a:prstGeom prst="rect">
            <a:avLst/>
          </a:prstGeom>
          <a:solidFill>
            <a:srgbClr val="BCBCB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102" name="Google Shape;102;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14"/>
          <p:cNvSpPr>
            <a:spLocks noGrp="1"/>
          </p:cNvSpPr>
          <p:nvPr>
            <p:ph type="pic" idx="2"/>
          </p:nvPr>
        </p:nvSpPr>
        <p:spPr>
          <a:xfrm>
            <a:off x="0" y="0"/>
            <a:ext cx="4662600" cy="68580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R="0" lvl="1"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R="0" lvl="2"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R="0" lvl="3"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R="0" lvl="4"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104" name="Google Shape;104;p14"/>
          <p:cNvSpPr txBox="1">
            <a:spLocks noGrp="1"/>
          </p:cNvSpPr>
          <p:nvPr>
            <p:ph type="body" idx="1"/>
          </p:nvPr>
        </p:nvSpPr>
        <p:spPr>
          <a:xfrm rot="-5400000">
            <a:off x="-1200453" y="1644969"/>
            <a:ext cx="3201300" cy="253200"/>
          </a:xfrm>
          <a:prstGeom prst="rect">
            <a:avLst/>
          </a:prstGeom>
          <a:noFill/>
          <a:ln>
            <a:noFill/>
          </a:ln>
        </p:spPr>
        <p:txBody>
          <a:bodyPr spcFirstLastPara="1" wrap="square" lIns="0" tIns="45700" rIns="91425" bIns="45700" anchor="t" anchorCtr="0">
            <a:noAutofit/>
          </a:bodyPr>
          <a:lstStyle>
            <a:lvl1pPr marL="457200" marR="0" lvl="0" indent="-228600" algn="r">
              <a:lnSpc>
                <a:spcPct val="130000"/>
              </a:lnSpc>
              <a:spcBef>
                <a:spcPts val="1800"/>
              </a:spcBef>
              <a:spcAft>
                <a:spcPts val="0"/>
              </a:spcAft>
              <a:buClr>
                <a:schemeClr val="lt1"/>
              </a:buClr>
              <a:buSzPts val="900"/>
              <a:buFont typeface="Arial"/>
              <a:buNone/>
              <a:defRPr sz="9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cxnSp>
        <p:nvCxnSpPr>
          <p:cNvPr id="105" name="Google Shape;105;p14"/>
          <p:cNvCxnSpPr/>
          <p:nvPr/>
        </p:nvCxnSpPr>
        <p:spPr>
          <a:xfrm>
            <a:off x="5268407" y="1738214"/>
            <a:ext cx="1524000" cy="0"/>
          </a:xfrm>
          <a:prstGeom prst="straightConnector1">
            <a:avLst/>
          </a:prstGeom>
          <a:noFill/>
          <a:ln w="57150" cap="flat" cmpd="sng">
            <a:solidFill>
              <a:schemeClr val="accent1"/>
            </a:solidFill>
            <a:prstDash val="solid"/>
            <a:miter lim="800000"/>
            <a:headEnd type="none" w="sm" len="sm"/>
            <a:tailEnd type="none" w="sm" len="sm"/>
          </a:ln>
        </p:spPr>
      </p:cxnSp>
      <p:sp>
        <p:nvSpPr>
          <p:cNvPr id="106" name="Google Shape;106;p14"/>
          <p:cNvSpPr txBox="1">
            <a:spLocks noGrp="1"/>
          </p:cNvSpPr>
          <p:nvPr>
            <p:ph type="body" idx="3"/>
          </p:nvPr>
        </p:nvSpPr>
        <p:spPr>
          <a:xfrm>
            <a:off x="5268407" y="1849423"/>
            <a:ext cx="6085500" cy="3870300"/>
          </a:xfrm>
          <a:prstGeom prst="rect">
            <a:avLst/>
          </a:prstGeom>
          <a:noFill/>
          <a:ln>
            <a:noFill/>
          </a:ln>
        </p:spPr>
        <p:txBody>
          <a:bodyPr spcFirstLastPara="1" wrap="square" lIns="0" tIns="45700" rIns="91425" bIns="45700" anchor="t" anchorCtr="0">
            <a:noAutofit/>
          </a:bodyPr>
          <a:lstStyle>
            <a:lvl1pPr marL="457200" marR="0" lvl="0" indent="-228600" algn="l">
              <a:lnSpc>
                <a:spcPct val="130000"/>
              </a:lnSpc>
              <a:spcBef>
                <a:spcPts val="1800"/>
              </a:spcBef>
              <a:spcAft>
                <a:spcPts val="0"/>
              </a:spcAft>
              <a:buClr>
                <a:schemeClr val="dk1"/>
              </a:buClr>
              <a:buSzPts val="2800"/>
              <a:buFont typeface="Arial"/>
              <a:buNone/>
              <a:defRPr sz="2800" b="0" i="0" u="none" strike="noStrike" cap="none">
                <a:solidFill>
                  <a:schemeClr val="dk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107" name="Google Shape;107;p14"/>
          <p:cNvSpPr txBox="1">
            <a:spLocks noGrp="1"/>
          </p:cNvSpPr>
          <p:nvPr>
            <p:ph type="title"/>
          </p:nvPr>
        </p:nvSpPr>
        <p:spPr>
          <a:xfrm>
            <a:off x="5268407" y="778200"/>
            <a:ext cx="6085500" cy="750600"/>
          </a:xfrm>
          <a:prstGeom prst="rect">
            <a:avLst/>
          </a:prstGeom>
          <a:noFill/>
          <a:ln>
            <a:noFill/>
          </a:ln>
        </p:spPr>
        <p:txBody>
          <a:bodyPr spcFirstLastPara="1" wrap="square" lIns="0" tIns="45700" rIns="91425" bIns="45700" anchor="b" anchorCtr="0">
            <a:noAutofit/>
          </a:bodyPr>
          <a:lstStyle>
            <a:lvl1pPr marR="0" lvl="0" algn="l">
              <a:lnSpc>
                <a:spcPct val="90000"/>
              </a:lnSpc>
              <a:spcBef>
                <a:spcPts val="0"/>
              </a:spcBef>
              <a:spcAft>
                <a:spcPts val="0"/>
              </a:spcAft>
              <a:buClr>
                <a:schemeClr val="dk1"/>
              </a:buClr>
              <a:buSzPts val="2800"/>
              <a:buFont typeface="Cabin"/>
              <a:buNone/>
              <a:defRPr sz="2800" b="0" i="0" u="none" strike="noStrike" cap="none">
                <a:solidFill>
                  <a:schemeClr val="dk1"/>
                </a:solidFill>
                <a:latin typeface="Cabin"/>
                <a:ea typeface="Cabin"/>
                <a:cs typeface="Cabin"/>
                <a:sym typeface="Cabin"/>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 Key Idea">
  <p:cSld name="Quote / Key Idea">
    <p:spTree>
      <p:nvGrpSpPr>
        <p:cNvPr id="1" name="Shape 108"/>
        <p:cNvGrpSpPr/>
        <p:nvPr/>
      </p:nvGrpSpPr>
      <p:grpSpPr>
        <a:xfrm>
          <a:off x="0" y="0"/>
          <a:ext cx="0" cy="0"/>
          <a:chOff x="0" y="0"/>
          <a:chExt cx="0" cy="0"/>
        </a:xfrm>
      </p:grpSpPr>
      <p:sp>
        <p:nvSpPr>
          <p:cNvPr id="109" name="Google Shape;109;p15"/>
          <p:cNvSpPr/>
          <p:nvPr/>
        </p:nvSpPr>
        <p:spPr>
          <a:xfrm>
            <a:off x="1" y="0"/>
            <a:ext cx="3733800" cy="6858000"/>
          </a:xfrm>
          <a:prstGeom prst="rect">
            <a:avLst/>
          </a:prstGeom>
          <a:solidFill>
            <a:schemeClr val="accent2"/>
          </a:solidFill>
          <a:ln w="12700" cap="flat" cmpd="sng">
            <a:solidFill>
              <a:srgbClr val="0022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cxnSp>
        <p:nvCxnSpPr>
          <p:cNvPr id="110" name="Google Shape;110;p15"/>
          <p:cNvCxnSpPr/>
          <p:nvPr/>
        </p:nvCxnSpPr>
        <p:spPr>
          <a:xfrm>
            <a:off x="4165059" y="1777136"/>
            <a:ext cx="1524000" cy="0"/>
          </a:xfrm>
          <a:prstGeom prst="straightConnector1">
            <a:avLst/>
          </a:prstGeom>
          <a:noFill/>
          <a:ln w="57150" cap="flat" cmpd="sng">
            <a:solidFill>
              <a:schemeClr val="accent1"/>
            </a:solidFill>
            <a:prstDash val="solid"/>
            <a:miter lim="800000"/>
            <a:headEnd type="none" w="sm" len="sm"/>
            <a:tailEnd type="none" w="sm" len="sm"/>
          </a:ln>
        </p:spPr>
      </p:cxnSp>
      <p:sp>
        <p:nvSpPr>
          <p:cNvPr id="111" name="Google Shape;111;p15"/>
          <p:cNvSpPr txBox="1">
            <a:spLocks noGrp="1"/>
          </p:cNvSpPr>
          <p:nvPr>
            <p:ph type="body" idx="1"/>
          </p:nvPr>
        </p:nvSpPr>
        <p:spPr>
          <a:xfrm>
            <a:off x="4165058" y="2071993"/>
            <a:ext cx="7196700" cy="3140700"/>
          </a:xfrm>
          <a:prstGeom prst="rect">
            <a:avLst/>
          </a:prstGeom>
          <a:noFill/>
          <a:ln>
            <a:noFill/>
          </a:ln>
        </p:spPr>
        <p:txBody>
          <a:bodyPr spcFirstLastPara="1" wrap="square" lIns="0" tIns="45700" rIns="91425" bIns="45700" anchor="t" anchorCtr="0">
            <a:noAutofit/>
          </a:bodyPr>
          <a:lstStyle>
            <a:lvl1pPr marL="457200" marR="0" lvl="0" indent="-228600" algn="l">
              <a:lnSpc>
                <a:spcPct val="130000"/>
              </a:lnSpc>
              <a:spcBef>
                <a:spcPts val="1800"/>
              </a:spcBef>
              <a:spcAft>
                <a:spcPts val="0"/>
              </a:spcAft>
              <a:buClr>
                <a:schemeClr val="dk1"/>
              </a:buClr>
              <a:buSzPts val="2800"/>
              <a:buFont typeface="Arial"/>
              <a:buNone/>
              <a:defRPr sz="2800" b="0" i="0" u="none" strike="noStrike" cap="none">
                <a:solidFill>
                  <a:schemeClr val="dk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112" name="Google Shape;112;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Only">
  <p:cSld name="Photo Only">
    <p:spTree>
      <p:nvGrpSpPr>
        <p:cNvPr id="1" name="Shape 113"/>
        <p:cNvGrpSpPr/>
        <p:nvPr/>
      </p:nvGrpSpPr>
      <p:grpSpPr>
        <a:xfrm>
          <a:off x="0" y="0"/>
          <a:ext cx="0" cy="0"/>
          <a:chOff x="0" y="0"/>
          <a:chExt cx="0" cy="0"/>
        </a:xfrm>
      </p:grpSpPr>
      <p:sp>
        <p:nvSpPr>
          <p:cNvPr id="114" name="Google Shape;114;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16"/>
          <p:cNvSpPr>
            <a:spLocks noGrp="1"/>
          </p:cNvSpPr>
          <p:nvPr>
            <p:ph type="pic" idx="2"/>
          </p:nvPr>
        </p:nvSpPr>
        <p:spPr>
          <a:xfrm>
            <a:off x="0" y="0"/>
            <a:ext cx="12192000" cy="68580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R="0" lvl="1"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R="0" lvl="2"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R="0" lvl="3"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R="0" lvl="4"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hart Only">
  <p:cSld name="Chart Only">
    <p:spTree>
      <p:nvGrpSpPr>
        <p:cNvPr id="1" name="Shape 116"/>
        <p:cNvGrpSpPr/>
        <p:nvPr/>
      </p:nvGrpSpPr>
      <p:grpSpPr>
        <a:xfrm>
          <a:off x="0" y="0"/>
          <a:ext cx="0" cy="0"/>
          <a:chOff x="0" y="0"/>
          <a:chExt cx="0" cy="0"/>
        </a:xfrm>
      </p:grpSpPr>
      <p:sp>
        <p:nvSpPr>
          <p:cNvPr id="117" name="Google Shape;117;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p17"/>
          <p:cNvSpPr>
            <a:spLocks noGrp="1"/>
          </p:cNvSpPr>
          <p:nvPr>
            <p:ph type="chart" idx="2"/>
          </p:nvPr>
        </p:nvSpPr>
        <p:spPr>
          <a:xfrm>
            <a:off x="0" y="0"/>
            <a:ext cx="12192000" cy="60657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R="0" lvl="1"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R="0" lvl="2"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R="0" lvl="3"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R="0" lvl="4"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119"/>
        <p:cNvGrpSpPr/>
        <p:nvPr/>
      </p:nvGrpSpPr>
      <p:grpSpPr>
        <a:xfrm>
          <a:off x="0" y="0"/>
          <a:ext cx="0" cy="0"/>
          <a:chOff x="0" y="0"/>
          <a:chExt cx="0" cy="0"/>
        </a:xfrm>
      </p:grpSpPr>
      <p:sp>
        <p:nvSpPr>
          <p:cNvPr id="120" name="Google Shape;120;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
        <p:nvSpPr>
          <p:cNvPr id="121" name="Google Shape;121;p18"/>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122" name="Google Shape;122;p18"/>
          <p:cNvSpPr txBox="1"/>
          <p:nvPr/>
        </p:nvSpPr>
        <p:spPr>
          <a:xfrm>
            <a:off x="1677797" y="2032542"/>
            <a:ext cx="9513000" cy="831000"/>
          </a:xfrm>
          <a:prstGeom prst="rect">
            <a:avLst/>
          </a:prstGeom>
          <a:noFill/>
          <a:ln>
            <a:noFill/>
          </a:ln>
        </p:spPr>
        <p:txBody>
          <a:bodyPr spcFirstLastPara="1" wrap="square" lIns="0" tIns="45700" rIns="91425" bIns="45700" anchor="b"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bin"/>
                <a:ea typeface="Cabin"/>
                <a:cs typeface="Cabin"/>
                <a:sym typeface="Cabin"/>
              </a:rPr>
              <a:t>THANK YOU</a:t>
            </a:r>
            <a:endParaRPr sz="1400" b="0" i="0" u="none" strike="noStrike" cap="none">
              <a:solidFill>
                <a:srgbClr val="000000"/>
              </a:solidFill>
              <a:latin typeface="Arial"/>
              <a:ea typeface="Arial"/>
              <a:cs typeface="Arial"/>
              <a:sym typeface="Arial"/>
            </a:endParaRPr>
          </a:p>
        </p:txBody>
      </p:sp>
      <p:pic>
        <p:nvPicPr>
          <p:cNvPr id="123" name="Google Shape;123;p18" descr="USAID logo" title="USAID logo"/>
          <p:cNvPicPr preferRelativeResize="0"/>
          <p:nvPr/>
        </p:nvPicPr>
        <p:blipFill rotWithShape="1">
          <a:blip r:embed="rId2">
            <a:alphaModFix/>
          </a:blip>
          <a:srcRect/>
          <a:stretch/>
        </p:blipFill>
        <p:spPr>
          <a:xfrm>
            <a:off x="9009775" y="5702928"/>
            <a:ext cx="2181138" cy="653422"/>
          </a:xfrm>
          <a:prstGeom prst="rect">
            <a:avLst/>
          </a:prstGeom>
          <a:noFill/>
          <a:ln>
            <a:noFill/>
          </a:ln>
        </p:spPr>
      </p:pic>
      <p:cxnSp>
        <p:nvCxnSpPr>
          <p:cNvPr id="124" name="Google Shape;124;p18"/>
          <p:cNvCxnSpPr/>
          <p:nvPr/>
        </p:nvCxnSpPr>
        <p:spPr>
          <a:xfrm>
            <a:off x="1677797" y="3153118"/>
            <a:ext cx="1524000" cy="0"/>
          </a:xfrm>
          <a:prstGeom prst="straightConnector1">
            <a:avLst/>
          </a:prstGeom>
          <a:noFill/>
          <a:ln w="57150" cap="flat" cmpd="sng">
            <a:solidFill>
              <a:schemeClr val="lt1"/>
            </a:solidFill>
            <a:prstDash val="solid"/>
            <a:miter lim="800000"/>
            <a:headEnd type="none" w="sm" len="sm"/>
            <a:tailEnd type="none" w="sm" len="sm"/>
          </a:ln>
        </p:spPr>
      </p:cxnSp>
      <p:sp>
        <p:nvSpPr>
          <p:cNvPr id="125" name="Google Shape;125;p18"/>
          <p:cNvSpPr txBox="1">
            <a:spLocks noGrp="1"/>
          </p:cNvSpPr>
          <p:nvPr>
            <p:ph type="body" idx="1"/>
          </p:nvPr>
        </p:nvSpPr>
        <p:spPr>
          <a:xfrm>
            <a:off x="1677914" y="3500382"/>
            <a:ext cx="9513000" cy="2248500"/>
          </a:xfrm>
          <a:prstGeom prst="rect">
            <a:avLst/>
          </a:prstGeom>
          <a:noFill/>
          <a:ln>
            <a:noFill/>
          </a:ln>
        </p:spPr>
        <p:txBody>
          <a:bodyPr spcFirstLastPara="1" wrap="square" lIns="0" tIns="45700" rIns="91425" bIns="45700" anchor="t" anchorCtr="0">
            <a:noAutofit/>
          </a:bodyPr>
          <a:lstStyle>
            <a:lvl1pPr marL="457200" marR="0" lvl="0" indent="-228600" algn="l">
              <a:lnSpc>
                <a:spcPct val="100000"/>
              </a:lnSpc>
              <a:spcBef>
                <a:spcPts val="1800"/>
              </a:spcBef>
              <a:spcAft>
                <a:spcPts val="0"/>
              </a:spcAft>
              <a:buClr>
                <a:schemeClr val="lt1"/>
              </a:buClr>
              <a:buSzPts val="2000"/>
              <a:buFont typeface="Arial"/>
              <a:buNone/>
              <a:defRPr sz="20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0"/>
        <p:cNvGrpSpPr/>
        <p:nvPr/>
      </p:nvGrpSpPr>
      <p:grpSpPr>
        <a:xfrm>
          <a:off x="0" y="0"/>
          <a:ext cx="0" cy="0"/>
          <a:chOff x="0" y="0"/>
          <a:chExt cx="0" cy="0"/>
        </a:xfrm>
      </p:grpSpPr>
      <p:sp>
        <p:nvSpPr>
          <p:cNvPr id="131" name="Google Shape;131;p20"/>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32" name="Google Shape;132;p20"/>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3" name="Google Shape;133;p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36" name="Google Shape;136;p2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3"/>
          <p:cNvSpPr/>
          <p:nvPr/>
        </p:nvSpPr>
        <p:spPr>
          <a:xfrm>
            <a:off x="8610600" y="-83890"/>
            <a:ext cx="7209900" cy="7209900"/>
          </a:xfrm>
          <a:prstGeom prst="ellipse">
            <a:avLst/>
          </a:prstGeom>
          <a:blipFill rotWithShape="1">
            <a:blip r:embed="rId2">
              <a:alphaModFix amt="1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24" name="Google Shape;24;p3"/>
          <p:cNvSpPr txBox="1">
            <a:spLocks noGrp="1"/>
          </p:cNvSpPr>
          <p:nvPr>
            <p:ph type="body" idx="1"/>
          </p:nvPr>
        </p:nvSpPr>
        <p:spPr>
          <a:xfrm>
            <a:off x="838200" y="1825625"/>
            <a:ext cx="10515600" cy="4351200"/>
          </a:xfrm>
          <a:prstGeom prst="rect">
            <a:avLst/>
          </a:prstGeom>
          <a:noFill/>
          <a:ln>
            <a:noFill/>
          </a:ln>
        </p:spPr>
        <p:txBody>
          <a:bodyPr spcFirstLastPara="1" wrap="square" lIns="0" tIns="45700" rIns="91425" bIns="45700" anchor="t" anchorCtr="0">
            <a:noAutofit/>
          </a:bodyPr>
          <a:lstStyle>
            <a:lvl1pPr marL="457200" marR="0" lvl="0" indent="-406400" algn="l">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cxnSp>
        <p:nvCxnSpPr>
          <p:cNvPr id="25" name="Google Shape;25;p3"/>
          <p:cNvCxnSpPr/>
          <p:nvPr/>
        </p:nvCxnSpPr>
        <p:spPr>
          <a:xfrm>
            <a:off x="838200" y="1447489"/>
            <a:ext cx="1524000" cy="0"/>
          </a:xfrm>
          <a:prstGeom prst="straightConnector1">
            <a:avLst/>
          </a:prstGeom>
          <a:noFill/>
          <a:ln w="57150" cap="flat" cmpd="sng">
            <a:solidFill>
              <a:schemeClr val="accent1"/>
            </a:solidFill>
            <a:prstDash val="solid"/>
            <a:miter lim="800000"/>
            <a:headEnd type="none" w="sm" len="sm"/>
            <a:tailEnd type="none" w="sm" len="sm"/>
          </a:ln>
        </p:spPr>
      </p:cxnSp>
      <p:sp>
        <p:nvSpPr>
          <p:cNvPr id="26" name="Google Shape;26;p3"/>
          <p:cNvSpPr txBox="1">
            <a:spLocks noGrp="1"/>
          </p:cNvSpPr>
          <p:nvPr>
            <p:ph type="title"/>
          </p:nvPr>
        </p:nvSpPr>
        <p:spPr>
          <a:xfrm>
            <a:off x="838200" y="365125"/>
            <a:ext cx="10515600" cy="1006500"/>
          </a:xfrm>
          <a:prstGeom prst="rect">
            <a:avLst/>
          </a:prstGeom>
          <a:noFill/>
          <a:ln>
            <a:noFill/>
          </a:ln>
        </p:spPr>
        <p:txBody>
          <a:bodyPr spcFirstLastPara="1" wrap="square" lIns="0" tIns="45700" rIns="91425" bIns="45700" anchor="b" anchorCtr="0">
            <a:noAutofit/>
          </a:bodyPr>
          <a:lstStyle>
            <a:lvl1pPr marR="0" lvl="0" algn="l">
              <a:lnSpc>
                <a:spcPct val="90000"/>
              </a:lnSpc>
              <a:spcBef>
                <a:spcPts val="0"/>
              </a:spcBef>
              <a:spcAft>
                <a:spcPts val="0"/>
              </a:spcAft>
              <a:buClr>
                <a:schemeClr val="dk1"/>
              </a:buClr>
              <a:buSzPts val="2800"/>
              <a:buFont typeface="Cabin"/>
              <a:buNone/>
              <a:defRPr sz="2800" b="0" i="0" u="none" strike="noStrike" cap="none">
                <a:solidFill>
                  <a:schemeClr val="dk1"/>
                </a:solidFill>
                <a:latin typeface="Cabin"/>
                <a:ea typeface="Cabin"/>
                <a:cs typeface="Cabin"/>
                <a:sym typeface="Cabin"/>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 name="Google Shape;27;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
          <p:cNvSpPr/>
          <p:nvPr/>
        </p:nvSpPr>
        <p:spPr>
          <a:xfrm>
            <a:off x="0" y="0"/>
            <a:ext cx="1677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39" name="Google Shape;139;p22"/>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40" name="Google Shape;140;p2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43" name="Google Shape;143;p23"/>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44" name="Google Shape;144;p23"/>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45" name="Google Shape;145;p2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48" name="Google Shape;148;p2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51" name="Google Shape;151;p25"/>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52" name="Google Shape;152;p2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3"/>
        <p:cNvGrpSpPr/>
        <p:nvPr/>
      </p:nvGrpSpPr>
      <p:grpSpPr>
        <a:xfrm>
          <a:off x="0" y="0"/>
          <a:ext cx="0" cy="0"/>
          <a:chOff x="0" y="0"/>
          <a:chExt cx="0" cy="0"/>
        </a:xfrm>
      </p:grpSpPr>
      <p:sp>
        <p:nvSpPr>
          <p:cNvPr id="154" name="Google Shape;154;p26"/>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155" name="Google Shape;155;p2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6"/>
        <p:cNvGrpSpPr/>
        <p:nvPr/>
      </p:nvGrpSpPr>
      <p:grpSpPr>
        <a:xfrm>
          <a:off x="0" y="0"/>
          <a:ext cx="0" cy="0"/>
          <a:chOff x="0" y="0"/>
          <a:chExt cx="0" cy="0"/>
        </a:xfrm>
      </p:grpSpPr>
      <p:sp>
        <p:nvSpPr>
          <p:cNvPr id="157" name="Google Shape;157;p27"/>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8" name="Google Shape;158;p27"/>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159" name="Google Shape;159;p27"/>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0" name="Google Shape;160;p27"/>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1" name="Google Shape;161;p2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2"/>
        <p:cNvGrpSpPr/>
        <p:nvPr/>
      </p:nvGrpSpPr>
      <p:grpSpPr>
        <a:xfrm>
          <a:off x="0" y="0"/>
          <a:ext cx="0" cy="0"/>
          <a:chOff x="0" y="0"/>
          <a:chExt cx="0" cy="0"/>
        </a:xfrm>
      </p:grpSpPr>
      <p:sp>
        <p:nvSpPr>
          <p:cNvPr id="163" name="Google Shape;163;p28"/>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Autofit/>
          </a:bodyPr>
          <a:lstStyle>
            <a:lvl1pPr marL="457200" lvl="0" indent="-228600" rtl="0">
              <a:lnSpc>
                <a:spcPct val="100000"/>
              </a:lnSpc>
              <a:spcBef>
                <a:spcPts val="0"/>
              </a:spcBef>
              <a:spcAft>
                <a:spcPts val="0"/>
              </a:spcAft>
              <a:buSzPts val="2400"/>
              <a:buNone/>
              <a:defRPr/>
            </a:lvl1pPr>
          </a:lstStyle>
          <a:p>
            <a:endParaRPr/>
          </a:p>
        </p:txBody>
      </p:sp>
      <p:sp>
        <p:nvSpPr>
          <p:cNvPr id="164" name="Google Shape;164;p2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5"/>
        <p:cNvGrpSpPr/>
        <p:nvPr/>
      </p:nvGrpSpPr>
      <p:grpSpPr>
        <a:xfrm>
          <a:off x="0" y="0"/>
          <a:ext cx="0" cy="0"/>
          <a:chOff x="0" y="0"/>
          <a:chExt cx="0" cy="0"/>
        </a:xfrm>
      </p:grpSpPr>
      <p:sp>
        <p:nvSpPr>
          <p:cNvPr id="166" name="Google Shape;166;p29"/>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167" name="Google Shape;167;p29"/>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Autofit/>
          </a:bodyPr>
          <a:lstStyle>
            <a:lvl1pPr marL="457200" lvl="0" indent="-381000" algn="ctr" rtl="0">
              <a:spcBef>
                <a:spcPts val="0"/>
              </a:spcBef>
              <a:spcAft>
                <a:spcPts val="0"/>
              </a:spcAft>
              <a:buSzPts val="2400"/>
              <a:buChar char="●"/>
              <a:defRPr/>
            </a:lvl1pPr>
            <a:lvl2pPr marL="914400" lvl="1" indent="-349250" algn="ctr" rtl="0">
              <a:spcBef>
                <a:spcPts val="2100"/>
              </a:spcBef>
              <a:spcAft>
                <a:spcPts val="0"/>
              </a:spcAft>
              <a:buSzPts val="1900"/>
              <a:buChar char="○"/>
              <a:defRPr/>
            </a:lvl2pPr>
            <a:lvl3pPr marL="1371600" lvl="2" indent="-349250" algn="ctr" rtl="0">
              <a:spcBef>
                <a:spcPts val="2100"/>
              </a:spcBef>
              <a:spcAft>
                <a:spcPts val="0"/>
              </a:spcAft>
              <a:buSzPts val="1900"/>
              <a:buChar char="■"/>
              <a:defRPr/>
            </a:lvl3pPr>
            <a:lvl4pPr marL="1828800" lvl="3" indent="-349250" algn="ctr" rtl="0">
              <a:spcBef>
                <a:spcPts val="2100"/>
              </a:spcBef>
              <a:spcAft>
                <a:spcPts val="0"/>
              </a:spcAft>
              <a:buSzPts val="1900"/>
              <a:buChar char="●"/>
              <a:defRPr/>
            </a:lvl4pPr>
            <a:lvl5pPr marL="2286000" lvl="4" indent="-349250" algn="ctr" rtl="0">
              <a:spcBef>
                <a:spcPts val="2100"/>
              </a:spcBef>
              <a:spcAft>
                <a:spcPts val="0"/>
              </a:spcAft>
              <a:buSzPts val="1900"/>
              <a:buChar char="○"/>
              <a:defRPr/>
            </a:lvl5pPr>
            <a:lvl6pPr marL="2743200" lvl="5" indent="-349250" algn="ctr" rtl="0">
              <a:spcBef>
                <a:spcPts val="2100"/>
              </a:spcBef>
              <a:spcAft>
                <a:spcPts val="0"/>
              </a:spcAft>
              <a:buSzPts val="1900"/>
              <a:buChar char="■"/>
              <a:defRPr/>
            </a:lvl6pPr>
            <a:lvl7pPr marL="3200400" lvl="6" indent="-349250" algn="ctr" rtl="0">
              <a:spcBef>
                <a:spcPts val="2100"/>
              </a:spcBef>
              <a:spcAft>
                <a:spcPts val="0"/>
              </a:spcAft>
              <a:buSzPts val="1900"/>
              <a:buChar char="●"/>
              <a:defRPr/>
            </a:lvl7pPr>
            <a:lvl8pPr marL="3657600" lvl="7" indent="-349250" algn="ctr" rtl="0">
              <a:spcBef>
                <a:spcPts val="2100"/>
              </a:spcBef>
              <a:spcAft>
                <a:spcPts val="0"/>
              </a:spcAft>
              <a:buSzPts val="1900"/>
              <a:buChar char="○"/>
              <a:defRPr/>
            </a:lvl8pPr>
            <a:lvl9pPr marL="4114800" lvl="8" indent="-349250" algn="ctr" rtl="0">
              <a:spcBef>
                <a:spcPts val="2100"/>
              </a:spcBef>
              <a:spcAft>
                <a:spcPts val="2100"/>
              </a:spcAft>
              <a:buSzPts val="1900"/>
              <a:buChar char="■"/>
              <a:defRPr/>
            </a:lvl9pPr>
          </a:lstStyle>
          <a:p>
            <a:endParaRPr/>
          </a:p>
        </p:txBody>
      </p:sp>
      <p:sp>
        <p:nvSpPr>
          <p:cNvPr id="168" name="Google Shape;168;p2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9"/>
        <p:cNvGrpSpPr/>
        <p:nvPr/>
      </p:nvGrpSpPr>
      <p:grpSpPr>
        <a:xfrm>
          <a:off x="0" y="0"/>
          <a:ext cx="0" cy="0"/>
          <a:chOff x="0" y="0"/>
          <a:chExt cx="0" cy="0"/>
        </a:xfrm>
      </p:grpSpPr>
      <p:sp>
        <p:nvSpPr>
          <p:cNvPr id="170" name="Google Shape;170;p3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ransition Slide">
  <p:cSld name="Transition Slide">
    <p:spTree>
      <p:nvGrpSpPr>
        <p:cNvPr id="1" name="Shape 29"/>
        <p:cNvGrpSpPr/>
        <p:nvPr/>
      </p:nvGrpSpPr>
      <p:grpSpPr>
        <a:xfrm>
          <a:off x="0" y="0"/>
          <a:ext cx="0" cy="0"/>
          <a:chOff x="0" y="0"/>
          <a:chExt cx="0" cy="0"/>
        </a:xfrm>
      </p:grpSpPr>
      <p:sp>
        <p:nvSpPr>
          <p:cNvPr id="30" name="Google Shape;30;p4"/>
          <p:cNvSpPr/>
          <p:nvPr/>
        </p:nvSpPr>
        <p:spPr>
          <a:xfrm>
            <a:off x="0" y="0"/>
            <a:ext cx="12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31" name="Google Shape;31;p4"/>
          <p:cNvSpPr/>
          <p:nvPr/>
        </p:nvSpPr>
        <p:spPr>
          <a:xfrm>
            <a:off x="-1736522" y="2912071"/>
            <a:ext cx="5346600" cy="5346600"/>
          </a:xfrm>
          <a:prstGeom prst="ellipse">
            <a:avLst/>
          </a:prstGeom>
          <a:blipFill rotWithShape="1">
            <a:blip r:embed="rId2">
              <a:alphaModFix amt="5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32" name="Google Shape;32;p4"/>
          <p:cNvSpPr txBox="1">
            <a:spLocks noGrp="1"/>
          </p:cNvSpPr>
          <p:nvPr>
            <p:ph type="body" idx="1"/>
          </p:nvPr>
        </p:nvSpPr>
        <p:spPr>
          <a:xfrm>
            <a:off x="838200" y="1825625"/>
            <a:ext cx="10515600" cy="2354400"/>
          </a:xfrm>
          <a:prstGeom prst="rect">
            <a:avLst/>
          </a:prstGeom>
          <a:noFill/>
          <a:ln>
            <a:noFill/>
          </a:ln>
        </p:spPr>
        <p:txBody>
          <a:bodyPr spcFirstLastPara="1" wrap="square" lIns="91425" tIns="45700" rIns="91425" bIns="45700" anchor="ctr" anchorCtr="0">
            <a:noAutofit/>
          </a:bodyPr>
          <a:lstStyle>
            <a:lvl1pPr marL="457200" marR="0" lvl="0" indent="-228600" algn="ctr">
              <a:lnSpc>
                <a:spcPct val="100000"/>
              </a:lnSpc>
              <a:spcBef>
                <a:spcPts val="1800"/>
              </a:spcBef>
              <a:spcAft>
                <a:spcPts val="0"/>
              </a:spcAft>
              <a:buClr>
                <a:schemeClr val="lt1"/>
              </a:buClr>
              <a:buSzPts val="3200"/>
              <a:buFont typeface="Arial"/>
              <a:buNone/>
              <a:defRPr sz="3200" b="0" i="1"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lt1"/>
              </a:buClr>
              <a:buSzPts val="2400"/>
              <a:buFont typeface="Arial"/>
              <a:buChar char="•"/>
              <a:defRPr sz="2400" b="0" i="0" u="none" strike="noStrike" cap="none">
                <a:solidFill>
                  <a:schemeClr val="lt1"/>
                </a:solidFill>
                <a:latin typeface="Cabin"/>
                <a:ea typeface="Cabin"/>
                <a:cs typeface="Cabin"/>
                <a:sym typeface="Cabin"/>
              </a:defRPr>
            </a:lvl2pPr>
            <a:lvl3pPr marL="1371600" marR="0" lvl="2" indent="-355600" algn="l">
              <a:lnSpc>
                <a:spcPct val="100000"/>
              </a:lnSpc>
              <a:spcBef>
                <a:spcPts val="1800"/>
              </a:spcBef>
              <a:spcAft>
                <a:spcPts val="0"/>
              </a:spcAft>
              <a:buClr>
                <a:schemeClr val="lt1"/>
              </a:buClr>
              <a:buSzPts val="2000"/>
              <a:buFont typeface="Arial"/>
              <a:buChar char="•"/>
              <a:defRPr sz="2000" b="0" i="0" u="none" strike="noStrike" cap="none">
                <a:solidFill>
                  <a:schemeClr val="lt1"/>
                </a:solidFill>
                <a:latin typeface="Cabin"/>
                <a:ea typeface="Cabin"/>
                <a:cs typeface="Cabin"/>
                <a:sym typeface="Cabin"/>
              </a:defRPr>
            </a:lvl3pPr>
            <a:lvl4pPr marL="1828800" marR="0" lvl="3" indent="-342900" algn="l">
              <a:lnSpc>
                <a:spcPct val="100000"/>
              </a:lnSpc>
              <a:spcBef>
                <a:spcPts val="1800"/>
              </a:spcBef>
              <a:spcAft>
                <a:spcPts val="0"/>
              </a:spcAft>
              <a:buClr>
                <a:schemeClr val="lt1"/>
              </a:buClr>
              <a:buSzPts val="1800"/>
              <a:buFont typeface="Arial"/>
              <a:buChar char="•"/>
              <a:defRPr sz="1800" b="0" i="0" u="none" strike="noStrike" cap="none">
                <a:solidFill>
                  <a:schemeClr val="lt1"/>
                </a:solidFill>
                <a:latin typeface="Cabin"/>
                <a:ea typeface="Cabin"/>
                <a:cs typeface="Cabin"/>
                <a:sym typeface="Cabin"/>
              </a:defRPr>
            </a:lvl4pPr>
            <a:lvl5pPr marL="2286000" marR="0" lvl="4" indent="-330200" algn="l">
              <a:lnSpc>
                <a:spcPct val="100000"/>
              </a:lnSpc>
              <a:spcBef>
                <a:spcPts val="18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33" name="Google Shape;33;p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cxnSp>
        <p:nvCxnSpPr>
          <p:cNvPr id="34" name="Google Shape;34;p4"/>
          <p:cNvCxnSpPr/>
          <p:nvPr/>
        </p:nvCxnSpPr>
        <p:spPr>
          <a:xfrm>
            <a:off x="5334000" y="1525320"/>
            <a:ext cx="1524000" cy="0"/>
          </a:xfrm>
          <a:prstGeom prst="straightConnector1">
            <a:avLst/>
          </a:prstGeom>
          <a:noFill/>
          <a:ln w="57150" cap="flat" cmpd="sng">
            <a:solidFill>
              <a:schemeClr val="accent1"/>
            </a:solidFill>
            <a:prstDash val="solid"/>
            <a:miter lim="800000"/>
            <a:headEnd type="none" w="sm" len="sm"/>
            <a:tailEnd type="none" w="sm" len="sm"/>
          </a:ln>
        </p:spPr>
      </p:cxnSp>
      <p:sp>
        <p:nvSpPr>
          <p:cNvPr id="35" name="Google Shape;35;p4"/>
          <p:cNvSpPr txBox="1">
            <a:spLocks noGrp="1"/>
          </p:cNvSpPr>
          <p:nvPr>
            <p:ph type="body" idx="2"/>
          </p:nvPr>
        </p:nvSpPr>
        <p:spPr>
          <a:xfrm>
            <a:off x="838200" y="882198"/>
            <a:ext cx="10515600" cy="506700"/>
          </a:xfrm>
          <a:prstGeom prst="rect">
            <a:avLst/>
          </a:prstGeom>
          <a:noFill/>
          <a:ln>
            <a:noFill/>
          </a:ln>
        </p:spPr>
        <p:txBody>
          <a:bodyPr spcFirstLastPara="1" wrap="square" lIns="91425" tIns="45700" rIns="91425" bIns="45700" anchor="b" anchorCtr="0">
            <a:noAutofit/>
          </a:bodyPr>
          <a:lstStyle>
            <a:lvl1pPr marL="457200" marR="0" lvl="0" indent="-228600" algn="ctr">
              <a:lnSpc>
                <a:spcPct val="100000"/>
              </a:lnSpc>
              <a:spcBef>
                <a:spcPts val="1800"/>
              </a:spcBef>
              <a:spcAft>
                <a:spcPts val="0"/>
              </a:spcAft>
              <a:buClr>
                <a:schemeClr val="lt1"/>
              </a:buClr>
              <a:buSzPts val="1400"/>
              <a:buFont typeface="Arial"/>
              <a:buNone/>
              <a:defRPr sz="14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lt1"/>
              </a:buClr>
              <a:buSzPts val="2400"/>
              <a:buFont typeface="Arial"/>
              <a:buChar char="•"/>
              <a:defRPr sz="2400" b="0" i="0" u="none" strike="noStrike" cap="none">
                <a:solidFill>
                  <a:schemeClr val="lt1"/>
                </a:solidFill>
                <a:latin typeface="Cabin"/>
                <a:ea typeface="Cabin"/>
                <a:cs typeface="Cabin"/>
                <a:sym typeface="Cabin"/>
              </a:defRPr>
            </a:lvl2pPr>
            <a:lvl3pPr marL="1371600" marR="0" lvl="2" indent="-355600" algn="l">
              <a:lnSpc>
                <a:spcPct val="100000"/>
              </a:lnSpc>
              <a:spcBef>
                <a:spcPts val="1800"/>
              </a:spcBef>
              <a:spcAft>
                <a:spcPts val="0"/>
              </a:spcAft>
              <a:buClr>
                <a:schemeClr val="lt1"/>
              </a:buClr>
              <a:buSzPts val="2000"/>
              <a:buFont typeface="Arial"/>
              <a:buChar char="•"/>
              <a:defRPr sz="2000" b="0" i="0" u="none" strike="noStrike" cap="none">
                <a:solidFill>
                  <a:schemeClr val="lt1"/>
                </a:solidFill>
                <a:latin typeface="Cabin"/>
                <a:ea typeface="Cabin"/>
                <a:cs typeface="Cabin"/>
                <a:sym typeface="Cabin"/>
              </a:defRPr>
            </a:lvl3pPr>
            <a:lvl4pPr marL="1828800" marR="0" lvl="3" indent="-342900" algn="l">
              <a:lnSpc>
                <a:spcPct val="100000"/>
              </a:lnSpc>
              <a:spcBef>
                <a:spcPts val="1800"/>
              </a:spcBef>
              <a:spcAft>
                <a:spcPts val="0"/>
              </a:spcAft>
              <a:buClr>
                <a:schemeClr val="lt1"/>
              </a:buClr>
              <a:buSzPts val="1800"/>
              <a:buFont typeface="Arial"/>
              <a:buChar char="•"/>
              <a:defRPr sz="1800" b="0" i="0" u="none" strike="noStrike" cap="none">
                <a:solidFill>
                  <a:schemeClr val="lt1"/>
                </a:solidFill>
                <a:latin typeface="Cabin"/>
                <a:ea typeface="Cabin"/>
                <a:cs typeface="Cabin"/>
                <a:sym typeface="Cabin"/>
              </a:defRPr>
            </a:lvl4pPr>
            <a:lvl5pPr marL="2286000" marR="0" lvl="4" indent="-330200" algn="l">
              <a:lnSpc>
                <a:spcPct val="100000"/>
              </a:lnSpc>
              <a:spcBef>
                <a:spcPts val="18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r Transition">
  <p:cSld name="Title or Transition">
    <p:spTree>
      <p:nvGrpSpPr>
        <p:cNvPr id="1" name="Shape 36"/>
        <p:cNvGrpSpPr/>
        <p:nvPr/>
      </p:nvGrpSpPr>
      <p:grpSpPr>
        <a:xfrm>
          <a:off x="0" y="0"/>
          <a:ext cx="0" cy="0"/>
          <a:chOff x="0" y="0"/>
          <a:chExt cx="0" cy="0"/>
        </a:xfrm>
      </p:grpSpPr>
      <p:sp>
        <p:nvSpPr>
          <p:cNvPr id="37" name="Google Shape;37;p5"/>
          <p:cNvSpPr>
            <a:spLocks noGrp="1"/>
          </p:cNvSpPr>
          <p:nvPr>
            <p:ph type="pic" idx="2"/>
          </p:nvPr>
        </p:nvSpPr>
        <p:spPr>
          <a:xfrm>
            <a:off x="1" y="0"/>
            <a:ext cx="12192000" cy="41862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R="0" lvl="1"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R="0" lvl="2"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R="0" lvl="3"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R="0" lvl="4"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38" name="Google Shape;38;p5"/>
          <p:cNvSpPr/>
          <p:nvPr/>
        </p:nvSpPr>
        <p:spPr>
          <a:xfrm>
            <a:off x="-1" y="4186106"/>
            <a:ext cx="12192000" cy="26718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pic>
        <p:nvPicPr>
          <p:cNvPr id="39" name="Google Shape;39;p5" descr="USAID logo" title="USAID logo"/>
          <p:cNvPicPr preferRelativeResize="0"/>
          <p:nvPr/>
        </p:nvPicPr>
        <p:blipFill rotWithShape="1">
          <a:blip r:embed="rId2">
            <a:alphaModFix/>
          </a:blip>
          <a:srcRect/>
          <a:stretch/>
        </p:blipFill>
        <p:spPr>
          <a:xfrm>
            <a:off x="9028054" y="5383635"/>
            <a:ext cx="2447772" cy="733300"/>
          </a:xfrm>
          <a:prstGeom prst="rect">
            <a:avLst/>
          </a:prstGeom>
          <a:noFill/>
          <a:ln>
            <a:noFill/>
          </a:ln>
        </p:spPr>
      </p:pic>
      <p:sp>
        <p:nvSpPr>
          <p:cNvPr id="40" name="Google Shape;40;p5"/>
          <p:cNvSpPr txBox="1">
            <a:spLocks noGrp="1"/>
          </p:cNvSpPr>
          <p:nvPr>
            <p:ph type="body" idx="1"/>
          </p:nvPr>
        </p:nvSpPr>
        <p:spPr>
          <a:xfrm>
            <a:off x="422742" y="4597167"/>
            <a:ext cx="8083800" cy="801300"/>
          </a:xfrm>
          <a:prstGeom prst="rect">
            <a:avLst/>
          </a:prstGeom>
          <a:noFill/>
          <a:ln>
            <a:noFill/>
          </a:ln>
        </p:spPr>
        <p:txBody>
          <a:bodyPr spcFirstLastPara="1" wrap="square" lIns="0" tIns="45700" rIns="91425" bIns="45700" anchor="b" anchorCtr="0">
            <a:noAutofit/>
          </a:bodyPr>
          <a:lstStyle>
            <a:lvl1pPr marL="457200" marR="0" lvl="0" indent="-228600" algn="l">
              <a:lnSpc>
                <a:spcPct val="120000"/>
              </a:lnSpc>
              <a:spcBef>
                <a:spcPts val="0"/>
              </a:spcBef>
              <a:spcAft>
                <a:spcPts val="0"/>
              </a:spcAft>
              <a:buClr>
                <a:schemeClr val="lt1"/>
              </a:buClr>
              <a:buSzPts val="2400"/>
              <a:buFont typeface="Arial"/>
              <a:buNone/>
              <a:defRPr sz="24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41" name="Google Shape;41;p5"/>
          <p:cNvSpPr txBox="1">
            <a:spLocks noGrp="1"/>
          </p:cNvSpPr>
          <p:nvPr>
            <p:ph type="body" idx="3"/>
          </p:nvPr>
        </p:nvSpPr>
        <p:spPr>
          <a:xfrm>
            <a:off x="422742" y="5634229"/>
            <a:ext cx="8083800" cy="774900"/>
          </a:xfrm>
          <a:prstGeom prst="rect">
            <a:avLst/>
          </a:prstGeom>
          <a:noFill/>
          <a:ln>
            <a:noFill/>
          </a:ln>
        </p:spPr>
        <p:txBody>
          <a:bodyPr spcFirstLastPara="1" wrap="square" lIns="0" tIns="45700" rIns="91425" bIns="45700" anchor="t" anchorCtr="0">
            <a:noAutofit/>
          </a:bodyPr>
          <a:lstStyle>
            <a:lvl1pPr marL="457200" marR="0" lvl="0" indent="-228600" algn="l">
              <a:lnSpc>
                <a:spcPct val="120000"/>
              </a:lnSpc>
              <a:spcBef>
                <a:spcPts val="0"/>
              </a:spcBef>
              <a:spcAft>
                <a:spcPts val="0"/>
              </a:spcAft>
              <a:buClr>
                <a:schemeClr val="lt1"/>
              </a:buClr>
              <a:buSzPts val="1800"/>
              <a:buFont typeface="Arial"/>
              <a:buNone/>
              <a:defRPr sz="18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cxnSp>
        <p:nvCxnSpPr>
          <p:cNvPr id="42" name="Google Shape;42;p5"/>
          <p:cNvCxnSpPr/>
          <p:nvPr/>
        </p:nvCxnSpPr>
        <p:spPr>
          <a:xfrm>
            <a:off x="422742" y="5482854"/>
            <a:ext cx="1524000" cy="0"/>
          </a:xfrm>
          <a:prstGeom prst="straightConnector1">
            <a:avLst/>
          </a:prstGeom>
          <a:noFill/>
          <a:ln w="57150" cap="flat" cmpd="sng">
            <a:solidFill>
              <a:schemeClr val="lt1"/>
            </a:solidFill>
            <a:prstDash val="solid"/>
            <a:miter lim="800000"/>
            <a:headEnd type="none" w="sm" len="sm"/>
            <a:tailEnd type="none" w="sm" len="sm"/>
          </a:ln>
        </p:spPr>
      </p:cxnSp>
      <p:sp>
        <p:nvSpPr>
          <p:cNvPr id="43" name="Google Shape;43;p5"/>
          <p:cNvSpPr/>
          <p:nvPr/>
        </p:nvSpPr>
        <p:spPr>
          <a:xfrm>
            <a:off x="-1" y="4186106"/>
            <a:ext cx="12192000" cy="75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genda Slide">
  <p:cSld name="Agenda Slide">
    <p:spTree>
      <p:nvGrpSpPr>
        <p:cNvPr id="1" name="Shape 44"/>
        <p:cNvGrpSpPr/>
        <p:nvPr/>
      </p:nvGrpSpPr>
      <p:grpSpPr>
        <a:xfrm>
          <a:off x="0" y="0"/>
          <a:ext cx="0" cy="0"/>
          <a:chOff x="0" y="0"/>
          <a:chExt cx="0" cy="0"/>
        </a:xfrm>
      </p:grpSpPr>
      <p:sp>
        <p:nvSpPr>
          <p:cNvPr id="45" name="Google Shape;45;p6"/>
          <p:cNvSpPr/>
          <p:nvPr/>
        </p:nvSpPr>
        <p:spPr>
          <a:xfrm>
            <a:off x="1" y="0"/>
            <a:ext cx="45816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46" name="Google Shape;46;p6"/>
          <p:cNvSpPr txBox="1">
            <a:spLocks noGrp="1"/>
          </p:cNvSpPr>
          <p:nvPr>
            <p:ph type="body" idx="1"/>
          </p:nvPr>
        </p:nvSpPr>
        <p:spPr>
          <a:xfrm>
            <a:off x="5277487" y="1825625"/>
            <a:ext cx="6076200" cy="4351200"/>
          </a:xfrm>
          <a:prstGeom prst="rect">
            <a:avLst/>
          </a:prstGeom>
          <a:noFill/>
          <a:ln>
            <a:noFill/>
          </a:ln>
        </p:spPr>
        <p:txBody>
          <a:bodyPr spcFirstLastPara="1" wrap="square" lIns="91425" tIns="45700" rIns="91425" bIns="45700" anchor="t" anchorCtr="0">
            <a:noAutofit/>
          </a:bodyPr>
          <a:lstStyle>
            <a:lvl1pPr marL="457200" marR="0" lvl="0" indent="-406400" algn="l">
              <a:lnSpc>
                <a:spcPct val="100000"/>
              </a:lnSpc>
              <a:spcBef>
                <a:spcPts val="1800"/>
              </a:spcBef>
              <a:spcAft>
                <a:spcPts val="0"/>
              </a:spcAft>
              <a:buClr>
                <a:schemeClr val="dk1"/>
              </a:buClr>
              <a:buSzPts val="2800"/>
              <a:buFont typeface="Cabin"/>
              <a:buChar char="—"/>
              <a:defRPr sz="2800" b="0" i="0" u="none" strike="noStrike" cap="none">
                <a:solidFill>
                  <a:schemeClr val="dk1"/>
                </a:solidFill>
                <a:latin typeface="Cabin"/>
                <a:ea typeface="Cabin"/>
                <a:cs typeface="Cabin"/>
                <a:sym typeface="Cabin"/>
              </a:defRPr>
            </a:lvl1pPr>
            <a:lvl2pPr marL="914400" marR="0" lvl="1" indent="-381000" algn="l">
              <a:lnSpc>
                <a:spcPct val="100000"/>
              </a:lnSpc>
              <a:spcBef>
                <a:spcPts val="1800"/>
              </a:spcBef>
              <a:spcAft>
                <a:spcPts val="0"/>
              </a:spcAft>
              <a:buClr>
                <a:schemeClr val="lt1"/>
              </a:buClr>
              <a:buSzPts val="2400"/>
              <a:buFont typeface="Arial"/>
              <a:buChar char="•"/>
              <a:defRPr sz="2400" b="0" i="0" u="none" strike="noStrike" cap="none">
                <a:solidFill>
                  <a:schemeClr val="lt1"/>
                </a:solidFill>
                <a:latin typeface="Cabin"/>
                <a:ea typeface="Cabin"/>
                <a:cs typeface="Cabin"/>
                <a:sym typeface="Cabin"/>
              </a:defRPr>
            </a:lvl2pPr>
            <a:lvl3pPr marL="1371600" marR="0" lvl="2" indent="-355600" algn="l">
              <a:lnSpc>
                <a:spcPct val="100000"/>
              </a:lnSpc>
              <a:spcBef>
                <a:spcPts val="1800"/>
              </a:spcBef>
              <a:spcAft>
                <a:spcPts val="0"/>
              </a:spcAft>
              <a:buClr>
                <a:schemeClr val="lt1"/>
              </a:buClr>
              <a:buSzPts val="2000"/>
              <a:buFont typeface="Arial"/>
              <a:buChar char="•"/>
              <a:defRPr sz="2000" b="0" i="0" u="none" strike="noStrike" cap="none">
                <a:solidFill>
                  <a:schemeClr val="lt1"/>
                </a:solidFill>
                <a:latin typeface="Cabin"/>
                <a:ea typeface="Cabin"/>
                <a:cs typeface="Cabin"/>
                <a:sym typeface="Cabin"/>
              </a:defRPr>
            </a:lvl3pPr>
            <a:lvl4pPr marL="1828800" marR="0" lvl="3" indent="-342900" algn="l">
              <a:lnSpc>
                <a:spcPct val="100000"/>
              </a:lnSpc>
              <a:spcBef>
                <a:spcPts val="1800"/>
              </a:spcBef>
              <a:spcAft>
                <a:spcPts val="0"/>
              </a:spcAft>
              <a:buClr>
                <a:schemeClr val="lt1"/>
              </a:buClr>
              <a:buSzPts val="1800"/>
              <a:buFont typeface="Arial"/>
              <a:buChar char="•"/>
              <a:defRPr sz="1800" b="0" i="0" u="none" strike="noStrike" cap="none">
                <a:solidFill>
                  <a:schemeClr val="lt1"/>
                </a:solidFill>
                <a:latin typeface="Cabin"/>
                <a:ea typeface="Cabin"/>
                <a:cs typeface="Cabin"/>
                <a:sym typeface="Cabin"/>
              </a:defRPr>
            </a:lvl4pPr>
            <a:lvl5pPr marL="2286000" marR="0" lvl="4" indent="-330200" algn="l">
              <a:lnSpc>
                <a:spcPct val="100000"/>
              </a:lnSpc>
              <a:spcBef>
                <a:spcPts val="18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cxnSp>
        <p:nvCxnSpPr>
          <p:cNvPr id="47" name="Google Shape;47;p6"/>
          <p:cNvCxnSpPr/>
          <p:nvPr/>
        </p:nvCxnSpPr>
        <p:spPr>
          <a:xfrm>
            <a:off x="5277487" y="1521572"/>
            <a:ext cx="6076200" cy="0"/>
          </a:xfrm>
          <a:prstGeom prst="straightConnector1">
            <a:avLst/>
          </a:prstGeom>
          <a:noFill/>
          <a:ln w="57150" cap="flat" cmpd="sng">
            <a:solidFill>
              <a:schemeClr val="accent1"/>
            </a:solidFill>
            <a:prstDash val="solid"/>
            <a:miter lim="800000"/>
            <a:headEnd type="none" w="sm" len="sm"/>
            <a:tailEnd type="none" w="sm" len="sm"/>
          </a:ln>
        </p:spPr>
      </p:cxnSp>
      <p:sp>
        <p:nvSpPr>
          <p:cNvPr id="48" name="Google Shape;48;p6"/>
          <p:cNvSpPr txBox="1"/>
          <p:nvPr/>
        </p:nvSpPr>
        <p:spPr>
          <a:xfrm>
            <a:off x="5277487" y="924287"/>
            <a:ext cx="3628500" cy="523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abin"/>
                <a:ea typeface="Cabin"/>
                <a:cs typeface="Cabin"/>
                <a:sym typeface="Cabin"/>
              </a:rPr>
              <a:t>AGENDA</a:t>
            </a:r>
            <a:endParaRPr sz="1800" b="0" i="0" u="none" strike="noStrike" cap="none">
              <a:solidFill>
                <a:schemeClr val="dk2"/>
              </a:solidFill>
              <a:latin typeface="Cabin"/>
              <a:ea typeface="Cabin"/>
              <a:cs typeface="Cabin"/>
              <a:sym typeface="Cabin"/>
            </a:endParaRPr>
          </a:p>
        </p:txBody>
      </p:sp>
      <p:pic>
        <p:nvPicPr>
          <p:cNvPr id="49" name="Google Shape;49;p6"/>
          <p:cNvPicPr preferRelativeResize="0"/>
          <p:nvPr/>
        </p:nvPicPr>
        <p:blipFill rotWithShape="1">
          <a:blip r:embed="rId2">
            <a:alphaModFix/>
          </a:blip>
          <a:srcRect l="28441" t="4878" r="20816" b="13225"/>
          <a:stretch/>
        </p:blipFill>
        <p:spPr>
          <a:xfrm>
            <a:off x="238858" y="512984"/>
            <a:ext cx="4104011" cy="6345016"/>
          </a:xfrm>
          <a:prstGeom prst="rect">
            <a:avLst/>
          </a:prstGeom>
          <a:noFill/>
          <a:ln>
            <a:noFill/>
          </a:ln>
        </p:spPr>
      </p:pic>
      <p:sp>
        <p:nvSpPr>
          <p:cNvPr id="50" name="Google Shape;50;p6"/>
          <p:cNvSpPr/>
          <p:nvPr/>
        </p:nvSpPr>
        <p:spPr>
          <a:xfrm>
            <a:off x="0" y="0"/>
            <a:ext cx="4581600" cy="6858000"/>
          </a:xfrm>
          <a:prstGeom prst="rect">
            <a:avLst/>
          </a:prstGeom>
          <a:solidFill>
            <a:schemeClr val="accent3">
              <a:alpha val="8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cxnSp>
        <p:nvCxnSpPr>
          <p:cNvPr id="51" name="Google Shape;51;p6"/>
          <p:cNvCxnSpPr/>
          <p:nvPr/>
        </p:nvCxnSpPr>
        <p:spPr>
          <a:xfrm>
            <a:off x="5277487" y="6278903"/>
            <a:ext cx="6076200" cy="0"/>
          </a:xfrm>
          <a:prstGeom prst="straightConnector1">
            <a:avLst/>
          </a:prstGeom>
          <a:noFill/>
          <a:ln w="12700" cap="flat" cmpd="sng">
            <a:solidFill>
              <a:schemeClr val="dk1"/>
            </a:solidFill>
            <a:prstDash val="solid"/>
            <a:miter lim="800000"/>
            <a:headEnd type="none" w="sm" len="sm"/>
            <a:tailEnd type="none" w="sm" len="sm"/>
          </a:ln>
        </p:spPr>
      </p:cxnSp>
      <p:sp>
        <p:nvSpPr>
          <p:cNvPr id="52" name="Google Shape;52;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2 Photo">
  <p:cSld name="1/2 Photo">
    <p:spTree>
      <p:nvGrpSpPr>
        <p:cNvPr id="1" name="Shape 53"/>
        <p:cNvGrpSpPr/>
        <p:nvPr/>
      </p:nvGrpSpPr>
      <p:grpSpPr>
        <a:xfrm>
          <a:off x="0" y="0"/>
          <a:ext cx="0" cy="0"/>
          <a:chOff x="0" y="0"/>
          <a:chExt cx="0" cy="0"/>
        </a:xfrm>
      </p:grpSpPr>
      <p:sp>
        <p:nvSpPr>
          <p:cNvPr id="54" name="Google Shape;54;p7"/>
          <p:cNvSpPr txBox="1">
            <a:spLocks noGrp="1"/>
          </p:cNvSpPr>
          <p:nvPr>
            <p:ph type="title"/>
          </p:nvPr>
        </p:nvSpPr>
        <p:spPr>
          <a:xfrm>
            <a:off x="838200" y="365125"/>
            <a:ext cx="4891500" cy="1006500"/>
          </a:xfrm>
          <a:prstGeom prst="rect">
            <a:avLst/>
          </a:prstGeom>
          <a:noFill/>
          <a:ln>
            <a:noFill/>
          </a:ln>
        </p:spPr>
        <p:txBody>
          <a:bodyPr spcFirstLastPara="1" wrap="square" lIns="0" tIns="45700" rIns="91425" bIns="45700" anchor="b" anchorCtr="0">
            <a:noAutofit/>
          </a:bodyPr>
          <a:lstStyle>
            <a:lvl1pPr marR="0" lvl="0" algn="l">
              <a:lnSpc>
                <a:spcPct val="90000"/>
              </a:lnSpc>
              <a:spcBef>
                <a:spcPts val="0"/>
              </a:spcBef>
              <a:spcAft>
                <a:spcPts val="0"/>
              </a:spcAft>
              <a:buClr>
                <a:schemeClr val="dk1"/>
              </a:buClr>
              <a:buSzPts val="2800"/>
              <a:buFont typeface="Cabin"/>
              <a:buNone/>
              <a:defRPr sz="2800" b="0" i="0" u="none" strike="noStrike" cap="none">
                <a:solidFill>
                  <a:schemeClr val="dk1"/>
                </a:solidFill>
                <a:latin typeface="Cabin"/>
                <a:ea typeface="Cabin"/>
                <a:cs typeface="Cabin"/>
                <a:sym typeface="Cabin"/>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7"/>
          <p:cNvSpPr>
            <a:spLocks noGrp="1"/>
          </p:cNvSpPr>
          <p:nvPr>
            <p:ph type="pic" idx="2"/>
          </p:nvPr>
        </p:nvSpPr>
        <p:spPr>
          <a:xfrm>
            <a:off x="6419850" y="0"/>
            <a:ext cx="5772000" cy="68580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R="0" lvl="1"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R="0" lvl="2"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R="0" lvl="3"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R="0" lvl="4"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56" name="Google Shape;56;p7"/>
          <p:cNvSpPr txBox="1">
            <a:spLocks noGrp="1"/>
          </p:cNvSpPr>
          <p:nvPr>
            <p:ph type="body" idx="1"/>
          </p:nvPr>
        </p:nvSpPr>
        <p:spPr>
          <a:xfrm rot="-5400000">
            <a:off x="10392688" y="1657975"/>
            <a:ext cx="3201300" cy="253200"/>
          </a:xfrm>
          <a:prstGeom prst="rect">
            <a:avLst/>
          </a:prstGeom>
          <a:noFill/>
          <a:ln>
            <a:noFill/>
          </a:ln>
        </p:spPr>
        <p:txBody>
          <a:bodyPr spcFirstLastPara="1" wrap="square" lIns="0" tIns="45700" rIns="91425" bIns="45700" anchor="t" anchorCtr="0">
            <a:noAutofit/>
          </a:bodyPr>
          <a:lstStyle>
            <a:lvl1pPr marL="457200" marR="0" lvl="0" indent="-228600" algn="r">
              <a:lnSpc>
                <a:spcPct val="130000"/>
              </a:lnSpc>
              <a:spcBef>
                <a:spcPts val="1800"/>
              </a:spcBef>
              <a:spcAft>
                <a:spcPts val="0"/>
              </a:spcAft>
              <a:buClr>
                <a:schemeClr val="lt1"/>
              </a:buClr>
              <a:buSzPts val="900"/>
              <a:buFont typeface="Arial"/>
              <a:buNone/>
              <a:defRPr sz="9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cxnSp>
        <p:nvCxnSpPr>
          <p:cNvPr id="57" name="Google Shape;57;p7"/>
          <p:cNvCxnSpPr/>
          <p:nvPr/>
        </p:nvCxnSpPr>
        <p:spPr>
          <a:xfrm>
            <a:off x="838200" y="1447489"/>
            <a:ext cx="1524000" cy="0"/>
          </a:xfrm>
          <a:prstGeom prst="straightConnector1">
            <a:avLst/>
          </a:prstGeom>
          <a:noFill/>
          <a:ln w="57150" cap="flat" cmpd="sng">
            <a:solidFill>
              <a:schemeClr val="accent1"/>
            </a:solidFill>
            <a:prstDash val="solid"/>
            <a:miter lim="800000"/>
            <a:headEnd type="none" w="sm" len="sm"/>
            <a:tailEnd type="none" w="sm" len="sm"/>
          </a:ln>
        </p:spPr>
      </p:cxnSp>
      <p:sp>
        <p:nvSpPr>
          <p:cNvPr id="58" name="Google Shape;58;p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
        <p:nvSpPr>
          <p:cNvPr id="59" name="Google Shape;59;p7"/>
          <p:cNvSpPr txBox="1">
            <a:spLocks noGrp="1"/>
          </p:cNvSpPr>
          <p:nvPr>
            <p:ph type="body" idx="3"/>
          </p:nvPr>
        </p:nvSpPr>
        <p:spPr>
          <a:xfrm>
            <a:off x="838199" y="1728787"/>
            <a:ext cx="4891500" cy="4814700"/>
          </a:xfrm>
          <a:prstGeom prst="rect">
            <a:avLst/>
          </a:prstGeom>
          <a:noFill/>
          <a:ln>
            <a:noFill/>
          </a:ln>
        </p:spPr>
        <p:txBody>
          <a:bodyPr spcFirstLastPara="1" wrap="square" lIns="0" tIns="45700" rIns="91425" bIns="45700" anchor="t" anchorCtr="0">
            <a:noAutofit/>
          </a:bodyPr>
          <a:lstStyle>
            <a:lvl1pPr marL="457200" marR="0" lvl="0" indent="-406400" algn="l">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2 Data Chart">
  <p:cSld name="1/2 Data Chart">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838200" y="365125"/>
            <a:ext cx="4570500" cy="1006500"/>
          </a:xfrm>
          <a:prstGeom prst="rect">
            <a:avLst/>
          </a:prstGeom>
          <a:noFill/>
          <a:ln>
            <a:noFill/>
          </a:ln>
        </p:spPr>
        <p:txBody>
          <a:bodyPr spcFirstLastPara="1" wrap="square" lIns="0" tIns="45700" rIns="91425" bIns="45700" anchor="b" anchorCtr="0">
            <a:noAutofit/>
          </a:bodyPr>
          <a:lstStyle>
            <a:lvl1pPr marR="0" lvl="0" algn="l">
              <a:lnSpc>
                <a:spcPct val="90000"/>
              </a:lnSpc>
              <a:spcBef>
                <a:spcPts val="0"/>
              </a:spcBef>
              <a:spcAft>
                <a:spcPts val="0"/>
              </a:spcAft>
              <a:buClr>
                <a:schemeClr val="dk1"/>
              </a:buClr>
              <a:buSzPts val="2800"/>
              <a:buFont typeface="Cabin"/>
              <a:buNone/>
              <a:defRPr sz="2800" b="0" i="0" u="none" strike="noStrike" cap="none">
                <a:solidFill>
                  <a:schemeClr val="dk1"/>
                </a:solidFill>
                <a:latin typeface="Cabin"/>
                <a:ea typeface="Cabin"/>
                <a:cs typeface="Cabin"/>
                <a:sym typeface="Cabin"/>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cxnSp>
        <p:nvCxnSpPr>
          <p:cNvPr id="63" name="Google Shape;63;p8"/>
          <p:cNvCxnSpPr/>
          <p:nvPr/>
        </p:nvCxnSpPr>
        <p:spPr>
          <a:xfrm>
            <a:off x="838200" y="1447489"/>
            <a:ext cx="1524000" cy="0"/>
          </a:xfrm>
          <a:prstGeom prst="straightConnector1">
            <a:avLst/>
          </a:prstGeom>
          <a:noFill/>
          <a:ln w="57150" cap="flat" cmpd="sng">
            <a:solidFill>
              <a:schemeClr val="accent1"/>
            </a:solidFill>
            <a:prstDash val="solid"/>
            <a:miter lim="800000"/>
            <a:headEnd type="none" w="sm" len="sm"/>
            <a:tailEnd type="none" w="sm" len="sm"/>
          </a:ln>
        </p:spPr>
      </p:cxnSp>
      <p:sp>
        <p:nvSpPr>
          <p:cNvPr id="64" name="Google Shape;64;p8"/>
          <p:cNvSpPr>
            <a:spLocks noGrp="1"/>
          </p:cNvSpPr>
          <p:nvPr>
            <p:ph type="chart" idx="2"/>
          </p:nvPr>
        </p:nvSpPr>
        <p:spPr>
          <a:xfrm>
            <a:off x="5956183" y="365125"/>
            <a:ext cx="5397600" cy="58008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R="0" lvl="1"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R="0" lvl="2"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R="0" lvl="3"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R="0" lvl="4"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65" name="Google Shape;65;p8"/>
          <p:cNvSpPr txBox="1">
            <a:spLocks noGrp="1"/>
          </p:cNvSpPr>
          <p:nvPr>
            <p:ph type="body" idx="1"/>
          </p:nvPr>
        </p:nvSpPr>
        <p:spPr>
          <a:xfrm>
            <a:off x="838199" y="1728787"/>
            <a:ext cx="4891500" cy="4814700"/>
          </a:xfrm>
          <a:prstGeom prst="rect">
            <a:avLst/>
          </a:prstGeom>
          <a:noFill/>
          <a:ln>
            <a:noFill/>
          </a:ln>
        </p:spPr>
        <p:txBody>
          <a:bodyPr spcFirstLastPara="1" wrap="square" lIns="0" tIns="45700" rIns="91425" bIns="45700" anchor="t" anchorCtr="0">
            <a:noAutofit/>
          </a:bodyPr>
          <a:lstStyle>
            <a:lvl1pPr marL="457200" marR="0" lvl="0" indent="-406400" algn="l">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ue - Quote / Key Idea - Photo">
  <p:cSld name="Blue - Quote / Key Idea - Photo">
    <p:spTree>
      <p:nvGrpSpPr>
        <p:cNvPr id="1" name="Shape 66"/>
        <p:cNvGrpSpPr/>
        <p:nvPr/>
      </p:nvGrpSpPr>
      <p:grpSpPr>
        <a:xfrm>
          <a:off x="0" y="0"/>
          <a:ext cx="0" cy="0"/>
          <a:chOff x="0" y="0"/>
          <a:chExt cx="0" cy="0"/>
        </a:xfrm>
      </p:grpSpPr>
      <p:pic>
        <p:nvPicPr>
          <p:cNvPr id="67" name="Google Shape;67;p9"/>
          <p:cNvPicPr preferRelativeResize="0"/>
          <p:nvPr/>
        </p:nvPicPr>
        <p:blipFill rotWithShape="1">
          <a:blip r:embed="rId2">
            <a:alphaModFix/>
          </a:blip>
          <a:srcRect l="239" t="7604" r="9873"/>
          <a:stretch/>
        </p:blipFill>
        <p:spPr>
          <a:xfrm>
            <a:off x="0" y="-261257"/>
            <a:ext cx="12192000" cy="8354669"/>
          </a:xfrm>
          <a:prstGeom prst="rect">
            <a:avLst/>
          </a:prstGeom>
          <a:solidFill>
            <a:schemeClr val="accent2"/>
          </a:solidFill>
          <a:ln>
            <a:noFill/>
          </a:ln>
        </p:spPr>
      </p:pic>
      <p:sp>
        <p:nvSpPr>
          <p:cNvPr id="68" name="Google Shape;68;p9"/>
          <p:cNvSpPr/>
          <p:nvPr/>
        </p:nvSpPr>
        <p:spPr>
          <a:xfrm>
            <a:off x="1" y="1"/>
            <a:ext cx="12192000" cy="8093400"/>
          </a:xfrm>
          <a:prstGeom prst="rect">
            <a:avLst/>
          </a:prstGeom>
          <a:solidFill>
            <a:schemeClr val="accent2">
              <a:alpha val="6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cxnSp>
        <p:nvCxnSpPr>
          <p:cNvPr id="69" name="Google Shape;69;p9"/>
          <p:cNvCxnSpPr/>
          <p:nvPr/>
        </p:nvCxnSpPr>
        <p:spPr>
          <a:xfrm>
            <a:off x="1013298" y="2535895"/>
            <a:ext cx="1524000" cy="0"/>
          </a:xfrm>
          <a:prstGeom prst="straightConnector1">
            <a:avLst/>
          </a:prstGeom>
          <a:noFill/>
          <a:ln w="57150" cap="flat" cmpd="sng">
            <a:solidFill>
              <a:schemeClr val="accent1"/>
            </a:solidFill>
            <a:prstDash val="solid"/>
            <a:miter lim="800000"/>
            <a:headEnd type="none" w="sm" len="sm"/>
            <a:tailEnd type="none" w="sm" len="sm"/>
          </a:ln>
        </p:spPr>
      </p:cxnSp>
      <p:sp>
        <p:nvSpPr>
          <p:cNvPr id="70" name="Google Shape;70;p9"/>
          <p:cNvSpPr txBox="1">
            <a:spLocks noGrp="1"/>
          </p:cNvSpPr>
          <p:nvPr>
            <p:ph type="body" idx="1"/>
          </p:nvPr>
        </p:nvSpPr>
        <p:spPr>
          <a:xfrm>
            <a:off x="1013298" y="2647104"/>
            <a:ext cx="6350400" cy="3870300"/>
          </a:xfrm>
          <a:prstGeom prst="rect">
            <a:avLst/>
          </a:prstGeom>
          <a:noFill/>
          <a:ln>
            <a:noFill/>
          </a:ln>
        </p:spPr>
        <p:txBody>
          <a:bodyPr spcFirstLastPara="1" wrap="square" lIns="0" tIns="45700" rIns="91425" bIns="45700" anchor="t" anchorCtr="0">
            <a:noAutofit/>
          </a:bodyPr>
          <a:lstStyle>
            <a:lvl1pPr marL="457200" marR="0" lvl="0" indent="-228600" algn="l">
              <a:lnSpc>
                <a:spcPct val="130000"/>
              </a:lnSpc>
              <a:spcBef>
                <a:spcPts val="1800"/>
              </a:spcBef>
              <a:spcAft>
                <a:spcPts val="0"/>
              </a:spcAft>
              <a:buClr>
                <a:schemeClr val="lt1"/>
              </a:buClr>
              <a:buSzPts val="2800"/>
              <a:buFont typeface="Arial"/>
              <a:buNone/>
              <a:defRPr sz="28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71" name="Google Shape;71;p9"/>
          <p:cNvSpPr txBox="1">
            <a:spLocks noGrp="1"/>
          </p:cNvSpPr>
          <p:nvPr>
            <p:ph type="body" idx="2"/>
          </p:nvPr>
        </p:nvSpPr>
        <p:spPr>
          <a:xfrm rot="-5400000">
            <a:off x="10392688" y="1657975"/>
            <a:ext cx="3201300" cy="253200"/>
          </a:xfrm>
          <a:prstGeom prst="rect">
            <a:avLst/>
          </a:prstGeom>
          <a:noFill/>
          <a:ln>
            <a:noFill/>
          </a:ln>
        </p:spPr>
        <p:txBody>
          <a:bodyPr spcFirstLastPara="1" wrap="square" lIns="0" tIns="45700" rIns="91425" bIns="45700" anchor="t" anchorCtr="0">
            <a:noAutofit/>
          </a:bodyPr>
          <a:lstStyle>
            <a:lvl1pPr marL="457200" marR="0" lvl="0" indent="-228600" algn="r">
              <a:lnSpc>
                <a:spcPct val="130000"/>
              </a:lnSpc>
              <a:spcBef>
                <a:spcPts val="1800"/>
              </a:spcBef>
              <a:spcAft>
                <a:spcPts val="0"/>
              </a:spcAft>
              <a:buClr>
                <a:schemeClr val="lt1"/>
              </a:buClr>
              <a:buSzPts val="900"/>
              <a:buFont typeface="Arial"/>
              <a:buNone/>
              <a:defRPr sz="9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72" name="Google Shape;72;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ue - Quote / Key Idea - Photo 1">
  <p:cSld name="Blue - Quote / Key Idea - Photo_1">
    <p:spTree>
      <p:nvGrpSpPr>
        <p:cNvPr id="1" name="Shape 73"/>
        <p:cNvGrpSpPr/>
        <p:nvPr/>
      </p:nvGrpSpPr>
      <p:grpSpPr>
        <a:xfrm>
          <a:off x="0" y="0"/>
          <a:ext cx="0" cy="0"/>
          <a:chOff x="0" y="0"/>
          <a:chExt cx="0" cy="0"/>
        </a:xfrm>
      </p:grpSpPr>
      <p:pic>
        <p:nvPicPr>
          <p:cNvPr id="74" name="Google Shape;74;p10"/>
          <p:cNvPicPr preferRelativeResize="0"/>
          <p:nvPr/>
        </p:nvPicPr>
        <p:blipFill rotWithShape="1">
          <a:blip r:embed="rId2">
            <a:alphaModFix/>
          </a:blip>
          <a:srcRect l="242" t="10865" r="9869"/>
          <a:stretch/>
        </p:blipFill>
        <p:spPr>
          <a:xfrm>
            <a:off x="0" y="0"/>
            <a:ext cx="12192000" cy="8093399"/>
          </a:xfrm>
          <a:prstGeom prst="rect">
            <a:avLst/>
          </a:prstGeom>
          <a:solidFill>
            <a:schemeClr val="accent2"/>
          </a:solidFill>
          <a:ln>
            <a:noFill/>
          </a:ln>
        </p:spPr>
      </p:pic>
      <p:sp>
        <p:nvSpPr>
          <p:cNvPr id="75" name="Google Shape;75;p10"/>
          <p:cNvSpPr/>
          <p:nvPr/>
        </p:nvSpPr>
        <p:spPr>
          <a:xfrm>
            <a:off x="1" y="1"/>
            <a:ext cx="12192000" cy="8093400"/>
          </a:xfrm>
          <a:prstGeom prst="rect">
            <a:avLst/>
          </a:prstGeom>
          <a:solidFill>
            <a:schemeClr val="accent2">
              <a:alpha val="6863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76" name="Google Shape;76;p10"/>
          <p:cNvSpPr txBox="1">
            <a:spLocks noGrp="1"/>
          </p:cNvSpPr>
          <p:nvPr>
            <p:ph type="body" idx="1"/>
          </p:nvPr>
        </p:nvSpPr>
        <p:spPr>
          <a:xfrm>
            <a:off x="1013298" y="2647104"/>
            <a:ext cx="6350400" cy="3870300"/>
          </a:xfrm>
          <a:prstGeom prst="rect">
            <a:avLst/>
          </a:prstGeom>
          <a:noFill/>
          <a:ln>
            <a:noFill/>
          </a:ln>
        </p:spPr>
        <p:txBody>
          <a:bodyPr spcFirstLastPara="1" wrap="square" lIns="0" tIns="45700" rIns="91425" bIns="45700" anchor="t" anchorCtr="0">
            <a:noAutofit/>
          </a:bodyPr>
          <a:lstStyle>
            <a:lvl1pPr marL="457200" marR="0" lvl="0" indent="-228600" algn="l" rtl="0">
              <a:lnSpc>
                <a:spcPct val="130000"/>
              </a:lnSpc>
              <a:spcBef>
                <a:spcPts val="1800"/>
              </a:spcBef>
              <a:spcAft>
                <a:spcPts val="0"/>
              </a:spcAft>
              <a:buClr>
                <a:schemeClr val="lt1"/>
              </a:buClr>
              <a:buSzPts val="2800"/>
              <a:buFont typeface="Arial"/>
              <a:buNone/>
              <a:defRPr sz="2800" b="0" i="0" u="none" strike="noStrike" cap="none">
                <a:solidFill>
                  <a:schemeClr val="lt1"/>
                </a:solidFill>
                <a:latin typeface="Cabin"/>
                <a:ea typeface="Cabin"/>
                <a:cs typeface="Cabin"/>
                <a:sym typeface="Cabin"/>
              </a:defRPr>
            </a:lvl1pPr>
            <a:lvl2pPr marL="914400" marR="0" lvl="1" indent="-381000"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77" name="Google Shape;77;p10"/>
          <p:cNvSpPr txBox="1">
            <a:spLocks noGrp="1"/>
          </p:cNvSpPr>
          <p:nvPr>
            <p:ph type="body" idx="2"/>
          </p:nvPr>
        </p:nvSpPr>
        <p:spPr>
          <a:xfrm rot="-5400000">
            <a:off x="10392688" y="1657975"/>
            <a:ext cx="3201300" cy="253200"/>
          </a:xfrm>
          <a:prstGeom prst="rect">
            <a:avLst/>
          </a:prstGeom>
          <a:noFill/>
          <a:ln>
            <a:noFill/>
          </a:ln>
        </p:spPr>
        <p:txBody>
          <a:bodyPr spcFirstLastPara="1" wrap="square" lIns="0" tIns="45700" rIns="91425" bIns="45700" anchor="t" anchorCtr="0">
            <a:noAutofit/>
          </a:bodyPr>
          <a:lstStyle>
            <a:lvl1pPr marL="457200" marR="0" lvl="0" indent="-228600" algn="r" rtl="0">
              <a:lnSpc>
                <a:spcPct val="130000"/>
              </a:lnSpc>
              <a:spcBef>
                <a:spcPts val="1800"/>
              </a:spcBef>
              <a:spcAft>
                <a:spcPts val="0"/>
              </a:spcAft>
              <a:buClr>
                <a:schemeClr val="lt1"/>
              </a:buClr>
              <a:buSzPts val="900"/>
              <a:buFont typeface="Arial"/>
              <a:buNone/>
              <a:defRPr sz="900" b="0" i="0" u="none" strike="noStrike" cap="none">
                <a:solidFill>
                  <a:schemeClr val="lt1"/>
                </a:solidFill>
                <a:latin typeface="Cabin"/>
                <a:ea typeface="Cabin"/>
                <a:cs typeface="Cabin"/>
                <a:sym typeface="Cabin"/>
              </a:defRPr>
            </a:lvl1pPr>
            <a:lvl2pPr marL="914400" marR="0" lvl="1" indent="-381000"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78" name="Google Shape;78;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006500"/>
          </a:xfrm>
          <a:prstGeom prst="rect">
            <a:avLst/>
          </a:prstGeom>
          <a:noFill/>
          <a:ln>
            <a:noFill/>
          </a:ln>
        </p:spPr>
        <p:txBody>
          <a:bodyPr spcFirstLastPara="1" wrap="square" lIns="0" tIns="45700" rIns="91425" bIns="45700" anchor="b" anchorCtr="0">
            <a:noAutofit/>
          </a:bodyPr>
          <a:lstStyle>
            <a:lvl1pPr marR="0" lvl="0" algn="l" rtl="0">
              <a:lnSpc>
                <a:spcPct val="90000"/>
              </a:lnSpc>
              <a:spcBef>
                <a:spcPts val="0"/>
              </a:spcBef>
              <a:spcAft>
                <a:spcPts val="0"/>
              </a:spcAft>
              <a:buClr>
                <a:schemeClr val="dk1"/>
              </a:buClr>
              <a:buSzPts val="2800"/>
              <a:buFont typeface="Cabin"/>
              <a:buNone/>
              <a:defRPr sz="2800" b="0" i="0" u="none" strike="noStrike" cap="none">
                <a:solidFill>
                  <a:schemeClr val="dk1"/>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200"/>
          </a:xfrm>
          <a:prstGeom prst="rect">
            <a:avLst/>
          </a:prstGeom>
          <a:noFill/>
          <a:ln>
            <a:noFill/>
          </a:ln>
        </p:spPr>
        <p:txBody>
          <a:bodyPr spcFirstLastPara="1" wrap="square" lIns="0" tIns="45700" rIns="91425" bIns="45700" anchor="t" anchorCtr="0">
            <a:noAutofit/>
          </a:bodyPr>
          <a:lstStyle>
            <a:lvl1pPr marL="457200" marR="0" lvl="0" indent="-40640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L="914400" marR="0" lvl="1" indent="-381000"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12" name="Google Shape;12;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126"/>
        <p:cNvGrpSpPr/>
        <p:nvPr/>
      </p:nvGrpSpPr>
      <p:grpSpPr>
        <a:xfrm>
          <a:off x="0" y="0"/>
          <a:ext cx="0" cy="0"/>
          <a:chOff x="0" y="0"/>
          <a:chExt cx="0" cy="0"/>
        </a:xfrm>
      </p:grpSpPr>
      <p:sp>
        <p:nvSpPr>
          <p:cNvPr id="127" name="Google Shape;127;p1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128" name="Google Shape;128;p1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2100"/>
              </a:spcBef>
              <a:spcAft>
                <a:spcPts val="0"/>
              </a:spcAft>
              <a:buClr>
                <a:schemeClr val="dk2"/>
              </a:buClr>
              <a:buSzPts val="1900"/>
              <a:buChar char="○"/>
              <a:defRPr sz="1900">
                <a:solidFill>
                  <a:schemeClr val="dk2"/>
                </a:solidFill>
              </a:defRPr>
            </a:lvl2pPr>
            <a:lvl3pPr marL="1371600" lvl="2" indent="-349250" rtl="0">
              <a:lnSpc>
                <a:spcPct val="115000"/>
              </a:lnSpc>
              <a:spcBef>
                <a:spcPts val="2100"/>
              </a:spcBef>
              <a:spcAft>
                <a:spcPts val="0"/>
              </a:spcAft>
              <a:buClr>
                <a:schemeClr val="dk2"/>
              </a:buClr>
              <a:buSzPts val="1900"/>
              <a:buChar char="■"/>
              <a:defRPr sz="1900">
                <a:solidFill>
                  <a:schemeClr val="dk2"/>
                </a:solidFill>
              </a:defRPr>
            </a:lvl3pPr>
            <a:lvl4pPr marL="1828800" lvl="3" indent="-349250" rtl="0">
              <a:lnSpc>
                <a:spcPct val="115000"/>
              </a:lnSpc>
              <a:spcBef>
                <a:spcPts val="2100"/>
              </a:spcBef>
              <a:spcAft>
                <a:spcPts val="0"/>
              </a:spcAft>
              <a:buClr>
                <a:schemeClr val="dk2"/>
              </a:buClr>
              <a:buSzPts val="1900"/>
              <a:buChar char="●"/>
              <a:defRPr sz="1900">
                <a:solidFill>
                  <a:schemeClr val="dk2"/>
                </a:solidFill>
              </a:defRPr>
            </a:lvl4pPr>
            <a:lvl5pPr marL="2286000" lvl="4" indent="-349250" rtl="0">
              <a:lnSpc>
                <a:spcPct val="115000"/>
              </a:lnSpc>
              <a:spcBef>
                <a:spcPts val="2100"/>
              </a:spcBef>
              <a:spcAft>
                <a:spcPts val="0"/>
              </a:spcAft>
              <a:buClr>
                <a:schemeClr val="dk2"/>
              </a:buClr>
              <a:buSzPts val="1900"/>
              <a:buChar char="○"/>
              <a:defRPr sz="1900">
                <a:solidFill>
                  <a:schemeClr val="dk2"/>
                </a:solidFill>
              </a:defRPr>
            </a:lvl5pPr>
            <a:lvl6pPr marL="2743200" lvl="5" indent="-349250" rtl="0">
              <a:lnSpc>
                <a:spcPct val="115000"/>
              </a:lnSpc>
              <a:spcBef>
                <a:spcPts val="2100"/>
              </a:spcBef>
              <a:spcAft>
                <a:spcPts val="0"/>
              </a:spcAft>
              <a:buClr>
                <a:schemeClr val="dk2"/>
              </a:buClr>
              <a:buSzPts val="1900"/>
              <a:buChar char="■"/>
              <a:defRPr sz="1900">
                <a:solidFill>
                  <a:schemeClr val="dk2"/>
                </a:solidFill>
              </a:defRPr>
            </a:lvl6pPr>
            <a:lvl7pPr marL="3200400" lvl="6" indent="-349250" rtl="0">
              <a:lnSpc>
                <a:spcPct val="115000"/>
              </a:lnSpc>
              <a:spcBef>
                <a:spcPts val="2100"/>
              </a:spcBef>
              <a:spcAft>
                <a:spcPts val="0"/>
              </a:spcAft>
              <a:buClr>
                <a:schemeClr val="dk2"/>
              </a:buClr>
              <a:buSzPts val="1900"/>
              <a:buChar char="●"/>
              <a:defRPr sz="1900">
                <a:solidFill>
                  <a:schemeClr val="dk2"/>
                </a:solidFill>
              </a:defRPr>
            </a:lvl7pPr>
            <a:lvl8pPr marL="3657600" lvl="7" indent="-349250" rtl="0">
              <a:lnSpc>
                <a:spcPct val="115000"/>
              </a:lnSpc>
              <a:spcBef>
                <a:spcPts val="2100"/>
              </a:spcBef>
              <a:spcAft>
                <a:spcPts val="0"/>
              </a:spcAft>
              <a:buClr>
                <a:schemeClr val="dk2"/>
              </a:buClr>
              <a:buSzPts val="1900"/>
              <a:buChar char="○"/>
              <a:defRPr sz="1900">
                <a:solidFill>
                  <a:schemeClr val="dk2"/>
                </a:solidFill>
              </a:defRPr>
            </a:lvl8pPr>
            <a:lvl9pPr marL="4114800" lvl="8" indent="-349250" rtl="0">
              <a:lnSpc>
                <a:spcPct val="115000"/>
              </a:lnSpc>
              <a:spcBef>
                <a:spcPts val="2100"/>
              </a:spcBef>
              <a:spcAft>
                <a:spcPts val="2100"/>
              </a:spcAft>
              <a:buClr>
                <a:schemeClr val="dk2"/>
              </a:buClr>
              <a:buSzPts val="1900"/>
              <a:buChar char="■"/>
              <a:defRPr sz="1900">
                <a:solidFill>
                  <a:schemeClr val="dk2"/>
                </a:solidFill>
              </a:defRPr>
            </a:lvl9pPr>
          </a:lstStyle>
          <a:p>
            <a:endParaRPr/>
          </a:p>
        </p:txBody>
      </p:sp>
      <p:sp>
        <p:nvSpPr>
          <p:cNvPr id="129" name="Google Shape;129;p1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hyperlink" Target="mailto:gfu@usaid.gov" TargetMode="External"/><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1"/>
          <p:cNvSpPr/>
          <p:nvPr/>
        </p:nvSpPr>
        <p:spPr>
          <a:xfrm>
            <a:off x="228591" y="2861425"/>
            <a:ext cx="52782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400"/>
              <a:buFont typeface="Cabin"/>
              <a:buNone/>
            </a:pPr>
            <a:r>
              <a:rPr lang="en-US" sz="2800">
                <a:solidFill>
                  <a:srgbClr val="FFFFFF"/>
                </a:solidFill>
                <a:latin typeface="Cabin"/>
                <a:ea typeface="Cabin"/>
                <a:cs typeface="Cabin"/>
                <a:sym typeface="Cabin"/>
              </a:rPr>
              <a:t>2020 GLOBAL EDUCATION CONFERENCE WEBINAR</a:t>
            </a:r>
            <a:endParaRPr sz="2800">
              <a:solidFill>
                <a:srgbClr val="FFFFFF"/>
              </a:solidFill>
              <a:latin typeface="Cabin"/>
              <a:ea typeface="Cabin"/>
              <a:cs typeface="Cabin"/>
              <a:sym typeface="Cabin"/>
            </a:endParaRPr>
          </a:p>
          <a:p>
            <a:pPr marL="0" marR="0" lvl="0" indent="0" algn="l" rtl="0">
              <a:lnSpc>
                <a:spcPct val="100000"/>
              </a:lnSpc>
              <a:spcBef>
                <a:spcPts val="0"/>
              </a:spcBef>
              <a:spcAft>
                <a:spcPts val="0"/>
              </a:spcAft>
              <a:buClr>
                <a:schemeClr val="dk1"/>
              </a:buClr>
              <a:buSzPts val="1800"/>
              <a:buFont typeface="Cabin"/>
              <a:buNone/>
            </a:pPr>
            <a:endParaRPr sz="3000" b="1" i="0" u="none" strike="noStrike" cap="none">
              <a:solidFill>
                <a:srgbClr val="000000"/>
              </a:solidFill>
              <a:latin typeface="Cabin"/>
              <a:ea typeface="Cabin"/>
              <a:cs typeface="Cabin"/>
              <a:sym typeface="Cabin"/>
            </a:endParaRPr>
          </a:p>
        </p:txBody>
      </p:sp>
      <p:sp>
        <p:nvSpPr>
          <p:cNvPr id="177" name="Google Shape;177;p31"/>
          <p:cNvSpPr/>
          <p:nvPr/>
        </p:nvSpPr>
        <p:spPr>
          <a:xfrm>
            <a:off x="5278200" y="0"/>
            <a:ext cx="6913800" cy="685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1"/>
          <p:cNvSpPr txBox="1"/>
          <p:nvPr/>
        </p:nvSpPr>
        <p:spPr>
          <a:xfrm>
            <a:off x="264900" y="4308700"/>
            <a:ext cx="4703700" cy="12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2400"/>
              <a:buFont typeface="Cabin"/>
              <a:buNone/>
            </a:pPr>
            <a:r>
              <a:rPr lang="en-US" sz="2800">
                <a:solidFill>
                  <a:schemeClr val="lt1"/>
                </a:solidFill>
                <a:latin typeface="Cabin"/>
                <a:ea typeface="Cabin"/>
                <a:cs typeface="Cabin"/>
                <a:sym typeface="Cabin"/>
              </a:rPr>
              <a:t>Poster Session Design</a:t>
            </a:r>
            <a:endParaRPr sz="2800">
              <a:solidFill>
                <a:schemeClr val="lt1"/>
              </a:solidFill>
              <a:latin typeface="Cabin"/>
              <a:ea typeface="Cabin"/>
              <a:cs typeface="Cabin"/>
              <a:sym typeface="Cabin"/>
            </a:endParaRPr>
          </a:p>
          <a:p>
            <a:pPr marL="0" lvl="0" indent="0" algn="l" rtl="0">
              <a:spcBef>
                <a:spcPts val="0"/>
              </a:spcBef>
              <a:spcAft>
                <a:spcPts val="0"/>
              </a:spcAft>
              <a:buNone/>
            </a:pPr>
            <a:endParaRPr sz="2000">
              <a:solidFill>
                <a:schemeClr val="lt1"/>
              </a:solidFill>
              <a:latin typeface="Cabin"/>
              <a:ea typeface="Cabin"/>
              <a:cs typeface="Cabin"/>
              <a:sym typeface="Cabin"/>
            </a:endParaRPr>
          </a:p>
          <a:p>
            <a:pPr marL="0" lvl="0" indent="0" algn="l" rtl="0">
              <a:spcBef>
                <a:spcPts val="0"/>
              </a:spcBef>
              <a:spcAft>
                <a:spcPts val="0"/>
              </a:spcAft>
              <a:buNone/>
            </a:pPr>
            <a:r>
              <a:rPr lang="en-US" sz="2000">
                <a:solidFill>
                  <a:schemeClr val="lt1"/>
                </a:solidFill>
                <a:latin typeface="Cabin"/>
                <a:ea typeface="Cabin"/>
                <a:cs typeface="Cabin"/>
                <a:sym typeface="Cabin"/>
              </a:rPr>
              <a:t>February 11, 2020</a:t>
            </a:r>
            <a:endParaRPr sz="2000">
              <a:solidFill>
                <a:schemeClr val="lt1"/>
              </a:solidFill>
              <a:latin typeface="Cabin"/>
              <a:ea typeface="Cabin"/>
              <a:cs typeface="Cabin"/>
              <a:sym typeface="Cabin"/>
            </a:endParaRPr>
          </a:p>
          <a:p>
            <a:pPr marL="0" lvl="0" indent="0" algn="l" rtl="0">
              <a:spcBef>
                <a:spcPts val="0"/>
              </a:spcBef>
              <a:spcAft>
                <a:spcPts val="0"/>
              </a:spcAft>
              <a:buNone/>
            </a:pPr>
            <a:endParaRPr sz="2000">
              <a:solidFill>
                <a:schemeClr val="lt1"/>
              </a:solidFill>
              <a:latin typeface="Cabin"/>
              <a:ea typeface="Cabin"/>
              <a:cs typeface="Cabin"/>
              <a:sym typeface="Cabin"/>
            </a:endParaRPr>
          </a:p>
          <a:p>
            <a:pPr marL="0" lvl="0" indent="0" algn="l" rtl="0">
              <a:spcBef>
                <a:spcPts val="0"/>
              </a:spcBef>
              <a:spcAft>
                <a:spcPts val="0"/>
              </a:spcAft>
              <a:buNone/>
            </a:pPr>
            <a:endParaRPr sz="1600">
              <a:solidFill>
                <a:schemeClr val="lt1"/>
              </a:solidFill>
              <a:latin typeface="Cabin"/>
              <a:ea typeface="Cabin"/>
              <a:cs typeface="Cabin"/>
              <a:sym typeface="Cabin"/>
            </a:endParaRPr>
          </a:p>
        </p:txBody>
      </p:sp>
      <p:pic>
        <p:nvPicPr>
          <p:cNvPr id="179" name="Google Shape;179;p31"/>
          <p:cNvPicPr preferRelativeResize="0">
            <a:picLocks noGrp="1"/>
          </p:cNvPicPr>
          <p:nvPr>
            <p:ph type="pic" idx="3"/>
          </p:nvPr>
        </p:nvPicPr>
        <p:blipFill rotWithShape="1">
          <a:blip r:embed="rId3">
            <a:alphaModFix/>
          </a:blip>
          <a:srcRect l="15464" t="7834" r="27826" b="40687"/>
          <a:stretch/>
        </p:blipFill>
        <p:spPr>
          <a:xfrm>
            <a:off x="5278200" y="0"/>
            <a:ext cx="6913800" cy="4186200"/>
          </a:xfrm>
          <a:prstGeom prst="rect">
            <a:avLst/>
          </a:prstGeom>
          <a:noFill/>
          <a:ln w="9525" cap="flat" cmpd="sng">
            <a:solidFill>
              <a:schemeClr val="lt1"/>
            </a:solidFill>
            <a:prstDash val="solid"/>
            <a:round/>
            <a:headEnd type="none" w="sm" len="sm"/>
            <a:tailEnd type="none" w="sm" len="sm"/>
          </a:ln>
        </p:spPr>
      </p:pic>
      <p:pic>
        <p:nvPicPr>
          <p:cNvPr id="180" name="Google Shape;180;p31"/>
          <p:cNvPicPr preferRelativeResize="0"/>
          <p:nvPr/>
        </p:nvPicPr>
        <p:blipFill rotWithShape="1">
          <a:blip r:embed="rId4">
            <a:alphaModFix/>
          </a:blip>
          <a:srcRect l="17730" r="17724"/>
          <a:stretch/>
        </p:blipFill>
        <p:spPr>
          <a:xfrm>
            <a:off x="5278199" y="4186200"/>
            <a:ext cx="2586300" cy="2671800"/>
          </a:xfrm>
          <a:prstGeom prst="rect">
            <a:avLst/>
          </a:prstGeom>
          <a:noFill/>
          <a:ln w="9525" cap="flat" cmpd="sng">
            <a:solidFill>
              <a:srgbClr val="FFFFFF"/>
            </a:solidFill>
            <a:prstDash val="solid"/>
            <a:round/>
            <a:headEnd type="none" w="sm" len="sm"/>
            <a:tailEnd type="none" w="sm" len="sm"/>
          </a:ln>
        </p:spPr>
      </p:pic>
      <p:pic>
        <p:nvPicPr>
          <p:cNvPr id="181" name="Google Shape;181;p31"/>
          <p:cNvPicPr preferRelativeResize="0"/>
          <p:nvPr/>
        </p:nvPicPr>
        <p:blipFill rotWithShape="1">
          <a:blip r:embed="rId5">
            <a:alphaModFix/>
          </a:blip>
          <a:srcRect t="25057" b="2625"/>
          <a:stretch/>
        </p:blipFill>
        <p:spPr>
          <a:xfrm>
            <a:off x="7864500" y="4186200"/>
            <a:ext cx="4327500" cy="2671800"/>
          </a:xfrm>
          <a:prstGeom prst="rect">
            <a:avLst/>
          </a:prstGeom>
          <a:noFill/>
          <a:ln w="9525" cap="flat" cmpd="sng">
            <a:solidFill>
              <a:srgbClr val="FFFFFF"/>
            </a:solidFill>
            <a:prstDash val="solid"/>
            <a:round/>
            <a:headEnd type="none" w="sm" len="sm"/>
            <a:tailEnd type="none" w="sm" len="sm"/>
          </a:ln>
        </p:spPr>
      </p:pic>
      <p:pic>
        <p:nvPicPr>
          <p:cNvPr id="182" name="Google Shape;182;p31"/>
          <p:cNvPicPr preferRelativeResize="0"/>
          <p:nvPr/>
        </p:nvPicPr>
        <p:blipFill>
          <a:blip r:embed="rId6">
            <a:alphaModFix/>
          </a:blip>
          <a:stretch>
            <a:fillRect/>
          </a:stretch>
        </p:blipFill>
        <p:spPr>
          <a:xfrm>
            <a:off x="3284450" y="441325"/>
            <a:ext cx="1804700" cy="805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10</a:t>
            </a:fld>
            <a:endParaRPr/>
          </a:p>
        </p:txBody>
      </p:sp>
      <p:pic>
        <p:nvPicPr>
          <p:cNvPr id="250" name="Google Shape;250;p40"/>
          <p:cNvPicPr preferRelativeResize="0"/>
          <p:nvPr/>
        </p:nvPicPr>
        <p:blipFill>
          <a:blip r:embed="rId3">
            <a:alphaModFix/>
          </a:blip>
          <a:stretch>
            <a:fillRect/>
          </a:stretch>
        </p:blipFill>
        <p:spPr>
          <a:xfrm>
            <a:off x="-285750" y="-1352550"/>
            <a:ext cx="12477750" cy="935831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11</a:t>
            </a:fld>
            <a:endParaRPr/>
          </a:p>
        </p:txBody>
      </p:sp>
      <p:pic>
        <p:nvPicPr>
          <p:cNvPr id="257" name="Google Shape;257;p41"/>
          <p:cNvPicPr preferRelativeResize="0"/>
          <p:nvPr/>
        </p:nvPicPr>
        <p:blipFill>
          <a:blip r:embed="rId3">
            <a:alphaModFix/>
          </a:blip>
          <a:stretch>
            <a:fillRect/>
          </a:stretch>
        </p:blipFill>
        <p:spPr>
          <a:xfrm>
            <a:off x="-342900" y="-2286000"/>
            <a:ext cx="12611098" cy="9458324"/>
          </a:xfrm>
          <a:prstGeom prst="rect">
            <a:avLst/>
          </a:prstGeom>
          <a:noFill/>
          <a:ln w="9525" cap="flat" cmpd="sng">
            <a:solidFill>
              <a:srgbClr val="FFFFFF"/>
            </a:solidFill>
            <a:prstDash val="solid"/>
            <a:round/>
            <a:headEnd type="none" w="sm" len="sm"/>
            <a:tailEnd type="none" w="sm" len="sm"/>
          </a:ln>
        </p:spPr>
      </p:pic>
      <p:sp>
        <p:nvSpPr>
          <p:cNvPr id="258" name="Google Shape;258;p41"/>
          <p:cNvSpPr/>
          <p:nvPr/>
        </p:nvSpPr>
        <p:spPr>
          <a:xfrm>
            <a:off x="571500" y="2628900"/>
            <a:ext cx="819300" cy="1714500"/>
          </a:xfrm>
          <a:prstGeom prst="bentArrow">
            <a:avLst>
              <a:gd name="adj1" fmla="val 19354"/>
              <a:gd name="adj2" fmla="val 26612"/>
              <a:gd name="adj3" fmla="val 27419"/>
              <a:gd name="adj4" fmla="val 72581"/>
            </a:avLst>
          </a:prstGeom>
          <a:solidFill>
            <a:schemeClr val="accent1"/>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12</a:t>
            </a:fld>
            <a:endParaRPr/>
          </a:p>
        </p:txBody>
      </p:sp>
      <p:pic>
        <p:nvPicPr>
          <p:cNvPr id="265" name="Google Shape;265;p42"/>
          <p:cNvPicPr preferRelativeResize="0"/>
          <p:nvPr/>
        </p:nvPicPr>
        <p:blipFill>
          <a:blip r:embed="rId3">
            <a:alphaModFix/>
          </a:blip>
          <a:stretch>
            <a:fillRect/>
          </a:stretch>
        </p:blipFill>
        <p:spPr>
          <a:xfrm>
            <a:off x="-276225" y="-1644650"/>
            <a:ext cx="12468224" cy="9351168"/>
          </a:xfrm>
          <a:prstGeom prst="rect">
            <a:avLst/>
          </a:prstGeom>
          <a:noFill/>
          <a:ln>
            <a:noFill/>
          </a:ln>
        </p:spPr>
      </p:pic>
      <p:sp>
        <p:nvSpPr>
          <p:cNvPr id="266" name="Google Shape;266;p42"/>
          <p:cNvSpPr/>
          <p:nvPr/>
        </p:nvSpPr>
        <p:spPr>
          <a:xfrm>
            <a:off x="82550" y="1898650"/>
            <a:ext cx="3603600" cy="37149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2"/>
          <p:cNvSpPr/>
          <p:nvPr/>
        </p:nvSpPr>
        <p:spPr>
          <a:xfrm>
            <a:off x="4406850" y="2459150"/>
            <a:ext cx="1593900" cy="16350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2"/>
          <p:cNvSpPr/>
          <p:nvPr/>
        </p:nvSpPr>
        <p:spPr>
          <a:xfrm>
            <a:off x="6191250" y="2771750"/>
            <a:ext cx="1000200" cy="10098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9" name="Google Shape;269;p42"/>
          <p:cNvCxnSpPr/>
          <p:nvPr/>
        </p:nvCxnSpPr>
        <p:spPr>
          <a:xfrm>
            <a:off x="7529550" y="3629150"/>
            <a:ext cx="3217800" cy="41100"/>
          </a:xfrm>
          <a:prstGeom prst="straightConnector1">
            <a:avLst/>
          </a:prstGeom>
          <a:noFill/>
          <a:ln w="38100" cap="flat" cmpd="sng">
            <a:solidFill>
              <a:schemeClr val="accent1"/>
            </a:solidFill>
            <a:prstDash val="dash"/>
            <a:round/>
            <a:headEnd type="none" w="med" len="med"/>
            <a:tailEnd type="none" w="med" len="med"/>
          </a:ln>
        </p:spPr>
      </p:cxnSp>
      <p:sp>
        <p:nvSpPr>
          <p:cNvPr id="270" name="Google Shape;270;p42"/>
          <p:cNvSpPr/>
          <p:nvPr/>
        </p:nvSpPr>
        <p:spPr>
          <a:xfrm>
            <a:off x="10382250" y="2702150"/>
            <a:ext cx="762300" cy="11490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2"/>
          <p:cNvSpPr txBox="1"/>
          <p:nvPr/>
        </p:nvSpPr>
        <p:spPr>
          <a:xfrm>
            <a:off x="1447800" y="3230875"/>
            <a:ext cx="857400" cy="100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6000" b="1">
                <a:solidFill>
                  <a:srgbClr val="FFFFFF"/>
                </a:solidFill>
                <a:latin typeface="Cabin"/>
                <a:ea typeface="Cabin"/>
                <a:cs typeface="Cabin"/>
                <a:sym typeface="Cabin"/>
              </a:rPr>
              <a:t>1</a:t>
            </a:r>
            <a:endParaRPr sz="6000" b="1">
              <a:solidFill>
                <a:srgbClr val="FFFFFF"/>
              </a:solidFill>
              <a:latin typeface="Cabin"/>
              <a:ea typeface="Cabin"/>
              <a:cs typeface="Cabin"/>
              <a:sym typeface="Cabin"/>
            </a:endParaRPr>
          </a:p>
        </p:txBody>
      </p:sp>
      <p:sp>
        <p:nvSpPr>
          <p:cNvPr id="272" name="Google Shape;272;p42"/>
          <p:cNvSpPr txBox="1"/>
          <p:nvPr/>
        </p:nvSpPr>
        <p:spPr>
          <a:xfrm>
            <a:off x="4800600" y="2849875"/>
            <a:ext cx="857400" cy="100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b="1">
                <a:solidFill>
                  <a:srgbClr val="FFFFFF"/>
                </a:solidFill>
                <a:latin typeface="Cabin"/>
                <a:ea typeface="Cabin"/>
                <a:cs typeface="Cabin"/>
                <a:sym typeface="Cabin"/>
              </a:rPr>
              <a:t>2</a:t>
            </a:r>
            <a:endParaRPr sz="4800" b="1">
              <a:solidFill>
                <a:srgbClr val="FFFFFF"/>
              </a:solidFill>
              <a:latin typeface="Cabin"/>
              <a:ea typeface="Cabin"/>
              <a:cs typeface="Cabin"/>
              <a:sym typeface="Cabin"/>
            </a:endParaRPr>
          </a:p>
        </p:txBody>
      </p:sp>
      <p:sp>
        <p:nvSpPr>
          <p:cNvPr id="273" name="Google Shape;273;p42"/>
          <p:cNvSpPr txBox="1"/>
          <p:nvPr/>
        </p:nvSpPr>
        <p:spPr>
          <a:xfrm>
            <a:off x="6241275" y="2771750"/>
            <a:ext cx="857400" cy="100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b="1">
                <a:solidFill>
                  <a:srgbClr val="FFFFFF"/>
                </a:solidFill>
                <a:latin typeface="Cabin"/>
                <a:ea typeface="Cabin"/>
                <a:cs typeface="Cabin"/>
                <a:sym typeface="Cabin"/>
              </a:rPr>
              <a:t>3</a:t>
            </a:r>
            <a:endParaRPr sz="4800" b="1">
              <a:solidFill>
                <a:srgbClr val="FFFFFF"/>
              </a:solidFill>
              <a:latin typeface="Cabin"/>
              <a:ea typeface="Cabin"/>
              <a:cs typeface="Cabin"/>
              <a:sym typeface="Cabin"/>
            </a:endParaRPr>
          </a:p>
        </p:txBody>
      </p:sp>
      <p:sp>
        <p:nvSpPr>
          <p:cNvPr id="274" name="Google Shape;274;p42"/>
          <p:cNvSpPr txBox="1"/>
          <p:nvPr/>
        </p:nvSpPr>
        <p:spPr>
          <a:xfrm>
            <a:off x="10306050" y="2771750"/>
            <a:ext cx="857400" cy="100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b="1">
                <a:solidFill>
                  <a:srgbClr val="FFFFFF"/>
                </a:solidFill>
                <a:latin typeface="Cabin"/>
                <a:ea typeface="Cabin"/>
                <a:cs typeface="Cabin"/>
                <a:sym typeface="Cabin"/>
              </a:rPr>
              <a:t>4</a:t>
            </a:r>
            <a:endParaRPr sz="4800" b="1">
              <a:solidFill>
                <a:srgbClr val="FFFFFF"/>
              </a:solidFill>
              <a:latin typeface="Cabin"/>
              <a:ea typeface="Cabin"/>
              <a:cs typeface="Cabin"/>
              <a:sym typeface="Cabi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13</a:t>
            </a:fld>
            <a:endParaRPr/>
          </a:p>
        </p:txBody>
      </p:sp>
      <p:pic>
        <p:nvPicPr>
          <p:cNvPr id="281" name="Google Shape;281;p43"/>
          <p:cNvPicPr preferRelativeResize="0"/>
          <p:nvPr/>
        </p:nvPicPr>
        <p:blipFill>
          <a:blip r:embed="rId3">
            <a:alphaModFix/>
          </a:blip>
          <a:stretch>
            <a:fillRect/>
          </a:stretch>
        </p:blipFill>
        <p:spPr>
          <a:xfrm>
            <a:off x="-212725" y="-1495425"/>
            <a:ext cx="12484100" cy="9363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4"/>
          <p:cNvSpPr txBox="1">
            <a:spLocks noGrp="1"/>
          </p:cNvSpPr>
          <p:nvPr>
            <p:ph type="sldNum" idx="12"/>
          </p:nvPr>
        </p:nvSpPr>
        <p:spPr>
          <a:xfrm>
            <a:off x="8991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14</a:t>
            </a:fld>
            <a:endParaRPr/>
          </a:p>
        </p:txBody>
      </p:sp>
      <p:pic>
        <p:nvPicPr>
          <p:cNvPr id="288" name="Google Shape;288;p44"/>
          <p:cNvPicPr preferRelativeResize="0"/>
          <p:nvPr/>
        </p:nvPicPr>
        <p:blipFill>
          <a:blip r:embed="rId3">
            <a:alphaModFix/>
          </a:blip>
          <a:stretch>
            <a:fillRect/>
          </a:stretch>
        </p:blipFill>
        <p:spPr>
          <a:xfrm>
            <a:off x="3592757" y="381000"/>
            <a:ext cx="9075493" cy="6203950"/>
          </a:xfrm>
          <a:prstGeom prst="rect">
            <a:avLst/>
          </a:prstGeom>
          <a:noFill/>
          <a:ln>
            <a:noFill/>
          </a:ln>
        </p:spPr>
      </p:pic>
      <p:pic>
        <p:nvPicPr>
          <p:cNvPr id="289" name="Google Shape;289;p44"/>
          <p:cNvPicPr preferRelativeResize="0"/>
          <p:nvPr/>
        </p:nvPicPr>
        <p:blipFill>
          <a:blip r:embed="rId4">
            <a:alphaModFix/>
          </a:blip>
          <a:stretch>
            <a:fillRect/>
          </a:stretch>
        </p:blipFill>
        <p:spPr>
          <a:xfrm>
            <a:off x="1444650" y="2279624"/>
            <a:ext cx="4441800" cy="4441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15</a:t>
            </a:fld>
            <a:endParaRPr/>
          </a:p>
        </p:txBody>
      </p:sp>
      <p:sp>
        <p:nvSpPr>
          <p:cNvPr id="296" name="Google Shape;296;p45"/>
          <p:cNvSpPr txBox="1">
            <a:spLocks noGrp="1"/>
          </p:cNvSpPr>
          <p:nvPr>
            <p:ph type="body" idx="1"/>
          </p:nvPr>
        </p:nvSpPr>
        <p:spPr>
          <a:xfrm>
            <a:off x="838200" y="1825625"/>
            <a:ext cx="10515600" cy="4351200"/>
          </a:xfrm>
          <a:prstGeom prst="rect">
            <a:avLst/>
          </a:prstGeom>
        </p:spPr>
        <p:txBody>
          <a:bodyPr spcFirstLastPara="1" wrap="square" lIns="0" tIns="45700" rIns="91425" bIns="45700" anchor="t" anchorCtr="0">
            <a:noAutofit/>
          </a:bodyPr>
          <a:lstStyle/>
          <a:p>
            <a:pPr marL="457200" lvl="0" indent="-406400" algn="l" rtl="0">
              <a:lnSpc>
                <a:spcPct val="115000"/>
              </a:lnSpc>
              <a:spcBef>
                <a:spcPts val="1800"/>
              </a:spcBef>
              <a:spcAft>
                <a:spcPts val="0"/>
              </a:spcAft>
              <a:buSzPts val="2800"/>
              <a:buChar char="➔"/>
            </a:pPr>
            <a:r>
              <a:rPr lang="en-US" dirty="0"/>
              <a:t> Electricity/Power Cords</a:t>
            </a:r>
            <a:endParaRPr dirty="0"/>
          </a:p>
          <a:p>
            <a:pPr marL="457200" lvl="0" indent="-406400" algn="l" rtl="0">
              <a:lnSpc>
                <a:spcPct val="115000"/>
              </a:lnSpc>
              <a:spcBef>
                <a:spcPts val="1000"/>
              </a:spcBef>
              <a:spcAft>
                <a:spcPts val="0"/>
              </a:spcAft>
              <a:buSzPts val="2800"/>
              <a:buChar char="➔"/>
            </a:pPr>
            <a:r>
              <a:rPr lang="en-US" dirty="0"/>
              <a:t> Laptops</a:t>
            </a:r>
            <a:endParaRPr dirty="0"/>
          </a:p>
          <a:p>
            <a:pPr marL="457200" lvl="0" indent="-406400" algn="l" rtl="0">
              <a:lnSpc>
                <a:spcPct val="115000"/>
              </a:lnSpc>
              <a:spcBef>
                <a:spcPts val="1000"/>
              </a:spcBef>
              <a:spcAft>
                <a:spcPts val="0"/>
              </a:spcAft>
              <a:buSzPts val="2800"/>
              <a:buChar char="➔"/>
            </a:pPr>
            <a:r>
              <a:rPr lang="en-US" dirty="0"/>
              <a:t> Monitors</a:t>
            </a:r>
            <a:endParaRPr dirty="0"/>
          </a:p>
          <a:p>
            <a:pPr marL="457200" lvl="0" indent="-406400" algn="l" rtl="0">
              <a:lnSpc>
                <a:spcPct val="115000"/>
              </a:lnSpc>
              <a:spcBef>
                <a:spcPts val="1000"/>
              </a:spcBef>
              <a:spcAft>
                <a:spcPts val="0"/>
              </a:spcAft>
              <a:buSzPts val="2800"/>
              <a:buChar char="➔"/>
            </a:pPr>
            <a:r>
              <a:rPr lang="en-US" dirty="0"/>
              <a:t> Slide Advancers</a:t>
            </a:r>
            <a:endParaRPr dirty="0"/>
          </a:p>
          <a:p>
            <a:pPr marL="457200" lvl="0" indent="-406400" algn="l" rtl="0">
              <a:lnSpc>
                <a:spcPct val="115000"/>
              </a:lnSpc>
              <a:spcBef>
                <a:spcPts val="1800"/>
              </a:spcBef>
              <a:spcAft>
                <a:spcPts val="1000"/>
              </a:spcAft>
              <a:buSzPts val="2800"/>
              <a:buChar char="➔"/>
            </a:pPr>
            <a:r>
              <a:rPr lang="en-US" dirty="0"/>
              <a:t> Seating for either presenters or attendees (reasonable accommodations will be made for presenters with special needs)</a:t>
            </a:r>
            <a:endParaRPr dirty="0"/>
          </a:p>
        </p:txBody>
      </p:sp>
      <p:sp>
        <p:nvSpPr>
          <p:cNvPr id="297" name="Google Shape;297;p45"/>
          <p:cNvSpPr txBox="1">
            <a:spLocks noGrp="1"/>
          </p:cNvSpPr>
          <p:nvPr>
            <p:ph type="title"/>
          </p:nvPr>
        </p:nvSpPr>
        <p:spPr>
          <a:xfrm>
            <a:off x="838200" y="365125"/>
            <a:ext cx="10515600" cy="10065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3200" b="1"/>
              <a:t>THE CONFERENCE WILL </a:t>
            </a:r>
            <a:r>
              <a:rPr lang="en-US" sz="3200" b="1">
                <a:solidFill>
                  <a:schemeClr val="accent1"/>
                </a:solidFill>
              </a:rPr>
              <a:t>NOT</a:t>
            </a:r>
            <a:r>
              <a:rPr lang="en-US" sz="3200" b="1"/>
              <a:t> BE PROVIDING:</a:t>
            </a:r>
            <a:endParaRPr sz="3200"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16</a:t>
            </a:fld>
            <a:endParaRPr/>
          </a:p>
        </p:txBody>
      </p:sp>
      <p:sp>
        <p:nvSpPr>
          <p:cNvPr id="304" name="Google Shape;304;p46"/>
          <p:cNvSpPr txBox="1">
            <a:spLocks noGrp="1"/>
          </p:cNvSpPr>
          <p:nvPr>
            <p:ph type="body" idx="1"/>
          </p:nvPr>
        </p:nvSpPr>
        <p:spPr>
          <a:xfrm>
            <a:off x="8559500" y="4289350"/>
            <a:ext cx="1851900" cy="1006500"/>
          </a:xfrm>
          <a:prstGeom prst="rect">
            <a:avLst/>
          </a:prstGeom>
        </p:spPr>
        <p:txBody>
          <a:bodyPr spcFirstLastPara="1" wrap="square" lIns="0" tIns="45700" rIns="91425" bIns="45700" anchor="ctr" anchorCtr="0">
            <a:noAutofit/>
          </a:bodyPr>
          <a:lstStyle/>
          <a:p>
            <a:pPr marL="0" lvl="0" indent="0" algn="ctr" rtl="0">
              <a:lnSpc>
                <a:spcPct val="115000"/>
              </a:lnSpc>
              <a:spcBef>
                <a:spcPts val="0"/>
              </a:spcBef>
              <a:spcAft>
                <a:spcPts val="0"/>
              </a:spcAft>
              <a:buNone/>
            </a:pPr>
            <a:r>
              <a:rPr lang="en-US" sz="2000" b="1"/>
              <a:t>Minutes per period</a:t>
            </a:r>
            <a:endParaRPr sz="2000" b="1"/>
          </a:p>
        </p:txBody>
      </p:sp>
      <p:sp>
        <p:nvSpPr>
          <p:cNvPr id="305" name="Google Shape;305;p46"/>
          <p:cNvSpPr txBox="1">
            <a:spLocks noGrp="1"/>
          </p:cNvSpPr>
          <p:nvPr>
            <p:ph type="title"/>
          </p:nvPr>
        </p:nvSpPr>
        <p:spPr>
          <a:xfrm>
            <a:off x="838200" y="365125"/>
            <a:ext cx="10515600" cy="10065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3200" b="1"/>
              <a:t>HOW IT WORKS</a:t>
            </a:r>
            <a:endParaRPr sz="3200" b="1"/>
          </a:p>
        </p:txBody>
      </p:sp>
      <p:sp>
        <p:nvSpPr>
          <p:cNvPr id="306" name="Google Shape;306;p46"/>
          <p:cNvSpPr/>
          <p:nvPr/>
        </p:nvSpPr>
        <p:spPr>
          <a:xfrm>
            <a:off x="8559500" y="2323950"/>
            <a:ext cx="1851900" cy="1851900"/>
          </a:xfrm>
          <a:prstGeom prst="ellipse">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accent2"/>
                </a:solidFill>
                <a:latin typeface="Cabin"/>
                <a:ea typeface="Cabin"/>
                <a:cs typeface="Cabin"/>
                <a:sym typeface="Cabin"/>
              </a:rPr>
              <a:t>30</a:t>
            </a:r>
            <a:endParaRPr sz="5400" b="1">
              <a:solidFill>
                <a:schemeClr val="accent2"/>
              </a:solidFill>
              <a:latin typeface="Cabin"/>
              <a:ea typeface="Cabin"/>
              <a:cs typeface="Cabin"/>
              <a:sym typeface="Cabin"/>
            </a:endParaRPr>
          </a:p>
        </p:txBody>
      </p:sp>
      <p:sp>
        <p:nvSpPr>
          <p:cNvPr id="307" name="Google Shape;307;p46"/>
          <p:cNvSpPr/>
          <p:nvPr/>
        </p:nvSpPr>
        <p:spPr>
          <a:xfrm>
            <a:off x="5170050" y="2323950"/>
            <a:ext cx="1851900" cy="1851900"/>
          </a:xfrm>
          <a:prstGeom prst="ellips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rgbClr val="FFFFFF"/>
                </a:solidFill>
                <a:latin typeface="Cabin"/>
                <a:ea typeface="Cabin"/>
                <a:cs typeface="Cabin"/>
                <a:sym typeface="Cabin"/>
              </a:rPr>
              <a:t>3</a:t>
            </a:r>
            <a:endParaRPr sz="5400" b="1">
              <a:solidFill>
                <a:srgbClr val="FFFFFF"/>
              </a:solidFill>
              <a:latin typeface="Cabin"/>
              <a:ea typeface="Cabin"/>
              <a:cs typeface="Cabin"/>
              <a:sym typeface="Cabin"/>
            </a:endParaRPr>
          </a:p>
        </p:txBody>
      </p:sp>
      <p:sp>
        <p:nvSpPr>
          <p:cNvPr id="308" name="Google Shape;308;p46"/>
          <p:cNvSpPr txBox="1">
            <a:spLocks noGrp="1"/>
          </p:cNvSpPr>
          <p:nvPr>
            <p:ph type="body" idx="1"/>
          </p:nvPr>
        </p:nvSpPr>
        <p:spPr>
          <a:xfrm>
            <a:off x="4671000" y="4289350"/>
            <a:ext cx="2850000" cy="1851900"/>
          </a:xfrm>
          <a:prstGeom prst="rect">
            <a:avLst/>
          </a:prstGeom>
        </p:spPr>
        <p:txBody>
          <a:bodyPr spcFirstLastPara="1" wrap="square" lIns="0" tIns="45700" rIns="91425" bIns="45700" anchor="ctr" anchorCtr="0">
            <a:noAutofit/>
          </a:bodyPr>
          <a:lstStyle/>
          <a:p>
            <a:pPr marL="0" lvl="0" indent="0" algn="ctr" rtl="0">
              <a:lnSpc>
                <a:spcPct val="115000"/>
              </a:lnSpc>
              <a:spcBef>
                <a:spcPts val="0"/>
              </a:spcBef>
              <a:spcAft>
                <a:spcPts val="0"/>
              </a:spcAft>
              <a:buNone/>
            </a:pPr>
            <a:r>
              <a:rPr lang="en-US" sz="2000" b="1"/>
              <a:t>Periods per day where posters are being presented</a:t>
            </a:r>
            <a:endParaRPr sz="2000" b="1"/>
          </a:p>
          <a:p>
            <a:pPr marL="0" lvl="0" indent="0" algn="ctr" rtl="0">
              <a:lnSpc>
                <a:spcPct val="115000"/>
              </a:lnSpc>
              <a:spcBef>
                <a:spcPts val="0"/>
              </a:spcBef>
              <a:spcAft>
                <a:spcPts val="0"/>
              </a:spcAft>
              <a:buNone/>
            </a:pPr>
            <a:r>
              <a:rPr lang="en-US" sz="2000" b="1"/>
              <a:t>(Mon-Tues)</a:t>
            </a:r>
            <a:endParaRPr sz="2000" b="1"/>
          </a:p>
        </p:txBody>
      </p:sp>
      <p:sp>
        <p:nvSpPr>
          <p:cNvPr id="309" name="Google Shape;309;p46"/>
          <p:cNvSpPr txBox="1">
            <a:spLocks noGrp="1"/>
          </p:cNvSpPr>
          <p:nvPr>
            <p:ph type="body" idx="1"/>
          </p:nvPr>
        </p:nvSpPr>
        <p:spPr>
          <a:xfrm>
            <a:off x="1780600" y="4289350"/>
            <a:ext cx="1851900" cy="1006500"/>
          </a:xfrm>
          <a:prstGeom prst="rect">
            <a:avLst/>
          </a:prstGeom>
        </p:spPr>
        <p:txBody>
          <a:bodyPr spcFirstLastPara="1" wrap="square" lIns="0" tIns="45700" rIns="91425" bIns="45700" anchor="ctr" anchorCtr="0">
            <a:noAutofit/>
          </a:bodyPr>
          <a:lstStyle/>
          <a:p>
            <a:pPr marL="0" lvl="0" indent="0" algn="ctr" rtl="0">
              <a:spcBef>
                <a:spcPts val="0"/>
              </a:spcBef>
              <a:spcAft>
                <a:spcPts val="0"/>
              </a:spcAft>
              <a:buNone/>
            </a:pPr>
            <a:r>
              <a:rPr lang="en-US" sz="2000" b="1"/>
              <a:t>Poster spaces per day</a:t>
            </a:r>
            <a:endParaRPr sz="2000" b="1"/>
          </a:p>
        </p:txBody>
      </p:sp>
      <p:sp>
        <p:nvSpPr>
          <p:cNvPr id="310" name="Google Shape;310;p46"/>
          <p:cNvSpPr/>
          <p:nvPr/>
        </p:nvSpPr>
        <p:spPr>
          <a:xfrm>
            <a:off x="1780600" y="2269925"/>
            <a:ext cx="1851900" cy="1851900"/>
          </a:xfrm>
          <a:prstGeom prst="ellipse">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rgbClr val="FFFFFF"/>
                </a:solidFill>
                <a:latin typeface="Cabin"/>
                <a:ea typeface="Cabin"/>
                <a:cs typeface="Cabin"/>
                <a:sym typeface="Cabin"/>
              </a:rPr>
              <a:t>4</a:t>
            </a:r>
            <a:endParaRPr sz="5400" b="1">
              <a:solidFill>
                <a:srgbClr val="FFFFFF"/>
              </a:solidFill>
              <a:latin typeface="Cabin"/>
              <a:ea typeface="Cabin"/>
              <a:cs typeface="Cabin"/>
              <a:sym typeface="Cabi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17</a:t>
            </a:fld>
            <a:endParaRPr/>
          </a:p>
        </p:txBody>
      </p:sp>
      <p:graphicFrame>
        <p:nvGraphicFramePr>
          <p:cNvPr id="317" name="Google Shape;317;p47"/>
          <p:cNvGraphicFramePr/>
          <p:nvPr/>
        </p:nvGraphicFramePr>
        <p:xfrm>
          <a:off x="952500" y="542850"/>
          <a:ext cx="10287000" cy="5851890"/>
        </p:xfrm>
        <a:graphic>
          <a:graphicData uri="http://schemas.openxmlformats.org/drawingml/2006/table">
            <a:tbl>
              <a:tblPr>
                <a:noFill/>
                <a:tableStyleId>{056EAA23-B116-4876-B53D-AE17476EF121}</a:tableStyleId>
              </a:tblPr>
              <a:tblGrid>
                <a:gridCol w="10287000">
                  <a:extLst>
                    <a:ext uri="{9D8B030D-6E8A-4147-A177-3AD203B41FA5}">
                      <a16:colId xmlns:a16="http://schemas.microsoft.com/office/drawing/2014/main" val="20000"/>
                    </a:ext>
                  </a:extLst>
                </a:gridCol>
              </a:tblGrid>
              <a:tr h="622175">
                <a:tc>
                  <a:txBody>
                    <a:bodyPr/>
                    <a:lstStyle/>
                    <a:p>
                      <a:pPr marL="0" lvl="0" indent="0" algn="l" rtl="0">
                        <a:spcBef>
                          <a:spcPts val="0"/>
                        </a:spcBef>
                        <a:spcAft>
                          <a:spcPts val="0"/>
                        </a:spcAft>
                        <a:buNone/>
                      </a:pPr>
                      <a:r>
                        <a:rPr lang="en-US" sz="1600" b="1">
                          <a:latin typeface="Cabin"/>
                          <a:ea typeface="Cabin"/>
                          <a:cs typeface="Cabin"/>
                          <a:sym typeface="Cabin"/>
                        </a:rPr>
                        <a:t>Plenary</a:t>
                      </a:r>
                      <a:endParaRPr sz="1600" b="1">
                        <a:latin typeface="Cabin"/>
                        <a:ea typeface="Cabin"/>
                        <a:cs typeface="Cabin"/>
                        <a:sym typeface="Cabin"/>
                      </a:endParaRPr>
                    </a:p>
                    <a:p>
                      <a:pPr marL="0" lvl="0" indent="0" algn="l" rtl="0">
                        <a:spcBef>
                          <a:spcPts val="0"/>
                        </a:spcBef>
                        <a:spcAft>
                          <a:spcPts val="0"/>
                        </a:spcAft>
                        <a:buNone/>
                      </a:pPr>
                      <a:r>
                        <a:rPr lang="en-US">
                          <a:latin typeface="Cabin"/>
                          <a:ea typeface="Cabin"/>
                          <a:cs typeface="Cabin"/>
                          <a:sym typeface="Cabin"/>
                        </a:rPr>
                        <a:t>9:30am - 11:00am</a:t>
                      </a:r>
                      <a:endParaRPr>
                        <a:latin typeface="Cabin"/>
                        <a:ea typeface="Cabin"/>
                        <a:cs typeface="Cabin"/>
                        <a:sym typeface="Cabin"/>
                      </a:endParaRPr>
                    </a:p>
                  </a:txBody>
                  <a:tcPr marL="91425" marR="91425" marT="91425" marB="91425">
                    <a:lnL w="28575" cap="flat" cmpd="sng">
                      <a:solidFill>
                        <a:srgbClr val="434343"/>
                      </a:solidFill>
                      <a:prstDash val="solid"/>
                      <a:round/>
                      <a:headEnd type="none" w="sm" len="sm"/>
                      <a:tailEnd type="none" w="sm" len="sm"/>
                    </a:lnL>
                    <a:lnR w="28575" cap="flat" cmpd="sng">
                      <a:solidFill>
                        <a:srgbClr val="434343"/>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tcPr>
                </a:tc>
                <a:extLst>
                  <a:ext uri="{0D108BD9-81ED-4DB2-BD59-A6C34878D82A}">
                    <a16:rowId xmlns:a16="http://schemas.microsoft.com/office/drawing/2014/main" val="10000"/>
                  </a:ext>
                </a:extLst>
              </a:tr>
              <a:tr h="622175">
                <a:tc>
                  <a:txBody>
                    <a:bodyPr/>
                    <a:lstStyle/>
                    <a:p>
                      <a:pPr marL="0" lvl="0" indent="0" algn="l" rtl="0">
                        <a:spcBef>
                          <a:spcPts val="0"/>
                        </a:spcBef>
                        <a:spcAft>
                          <a:spcPts val="0"/>
                        </a:spcAft>
                        <a:buNone/>
                      </a:pPr>
                      <a:r>
                        <a:rPr lang="en-US" sz="1800" b="1">
                          <a:solidFill>
                            <a:schemeClr val="accent1"/>
                          </a:solidFill>
                          <a:latin typeface="Cabin"/>
                          <a:ea typeface="Cabin"/>
                          <a:cs typeface="Cabin"/>
                          <a:sym typeface="Cabin"/>
                        </a:rPr>
                        <a:t>Poster Presentations (Break)</a:t>
                      </a:r>
                      <a:endParaRPr sz="1800" b="1">
                        <a:solidFill>
                          <a:schemeClr val="accent1"/>
                        </a:solidFill>
                        <a:latin typeface="Cabin"/>
                        <a:ea typeface="Cabin"/>
                        <a:cs typeface="Cabin"/>
                        <a:sym typeface="Cabin"/>
                      </a:endParaRPr>
                    </a:p>
                    <a:p>
                      <a:pPr marL="0" lvl="0" indent="0" algn="l" rtl="0">
                        <a:spcBef>
                          <a:spcPts val="0"/>
                        </a:spcBef>
                        <a:spcAft>
                          <a:spcPts val="0"/>
                        </a:spcAft>
                        <a:buNone/>
                      </a:pPr>
                      <a:r>
                        <a:rPr lang="en-US">
                          <a:latin typeface="Cabin"/>
                          <a:ea typeface="Cabin"/>
                          <a:cs typeface="Cabin"/>
                          <a:sym typeface="Cabin"/>
                        </a:rPr>
                        <a:t>11:00am - 11:30am</a:t>
                      </a:r>
                      <a:endParaRPr>
                        <a:latin typeface="Cabin"/>
                        <a:ea typeface="Cabin"/>
                        <a:cs typeface="Cabin"/>
                        <a:sym typeface="Cabin"/>
                      </a:endParaRPr>
                    </a:p>
                  </a:txBody>
                  <a:tcPr marL="91425" marR="91425" marT="91425" marB="91425">
                    <a:lnL w="28575" cap="flat" cmpd="sng">
                      <a:solidFill>
                        <a:srgbClr val="434343"/>
                      </a:solidFill>
                      <a:prstDash val="solid"/>
                      <a:round/>
                      <a:headEnd type="none" w="sm" len="sm"/>
                      <a:tailEnd type="none" w="sm" len="sm"/>
                    </a:lnL>
                    <a:lnR w="28575" cap="flat" cmpd="sng">
                      <a:solidFill>
                        <a:srgbClr val="434343"/>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622175">
                <a:tc>
                  <a:txBody>
                    <a:bodyPr/>
                    <a:lstStyle/>
                    <a:p>
                      <a:pPr marL="0" lvl="0" indent="0" algn="l" rtl="0">
                        <a:spcBef>
                          <a:spcPts val="0"/>
                        </a:spcBef>
                        <a:spcAft>
                          <a:spcPts val="0"/>
                        </a:spcAft>
                        <a:buNone/>
                      </a:pPr>
                      <a:r>
                        <a:rPr lang="en-US" sz="1600" b="1">
                          <a:latin typeface="Cabin"/>
                          <a:ea typeface="Cabin"/>
                          <a:cs typeface="Cabin"/>
                          <a:sym typeface="Cabin"/>
                        </a:rPr>
                        <a:t>Concurrent Sessions</a:t>
                      </a:r>
                      <a:endParaRPr sz="1600" b="1">
                        <a:latin typeface="Cabin"/>
                        <a:ea typeface="Cabin"/>
                        <a:cs typeface="Cabin"/>
                        <a:sym typeface="Cabin"/>
                      </a:endParaRPr>
                    </a:p>
                    <a:p>
                      <a:pPr marL="0" lvl="0" indent="0" algn="l" rtl="0">
                        <a:spcBef>
                          <a:spcPts val="0"/>
                        </a:spcBef>
                        <a:spcAft>
                          <a:spcPts val="0"/>
                        </a:spcAft>
                        <a:buNone/>
                      </a:pPr>
                      <a:r>
                        <a:rPr lang="en-US">
                          <a:latin typeface="Cabin"/>
                          <a:ea typeface="Cabin"/>
                          <a:cs typeface="Cabin"/>
                          <a:sym typeface="Cabin"/>
                        </a:rPr>
                        <a:t>11:30am - 12:30pm</a:t>
                      </a:r>
                      <a:endParaRPr>
                        <a:latin typeface="Cabin"/>
                        <a:ea typeface="Cabin"/>
                        <a:cs typeface="Cabin"/>
                        <a:sym typeface="Cabin"/>
                      </a:endParaRPr>
                    </a:p>
                  </a:txBody>
                  <a:tcPr marL="91425" marR="91425" marT="91425" marB="91425">
                    <a:lnL w="28575" cap="flat" cmpd="sng">
                      <a:solidFill>
                        <a:srgbClr val="434343"/>
                      </a:solidFill>
                      <a:prstDash val="solid"/>
                      <a:round/>
                      <a:headEnd type="none" w="sm" len="sm"/>
                      <a:tailEnd type="none" w="sm" len="sm"/>
                    </a:lnL>
                    <a:lnR w="28575" cap="flat" cmpd="sng">
                      <a:solidFill>
                        <a:srgbClr val="434343"/>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622175">
                <a:tc>
                  <a:txBody>
                    <a:bodyPr/>
                    <a:lstStyle/>
                    <a:p>
                      <a:pPr marL="0" lvl="0" indent="0" algn="l" rtl="0">
                        <a:spcBef>
                          <a:spcPts val="0"/>
                        </a:spcBef>
                        <a:spcAft>
                          <a:spcPts val="0"/>
                        </a:spcAft>
                        <a:buNone/>
                      </a:pPr>
                      <a:r>
                        <a:rPr lang="en-US" sz="1600" b="1">
                          <a:latin typeface="Cabin"/>
                          <a:ea typeface="Cabin"/>
                          <a:cs typeface="Cabin"/>
                          <a:sym typeface="Cabin"/>
                        </a:rPr>
                        <a:t>Lunch</a:t>
                      </a:r>
                      <a:endParaRPr sz="1600" b="1">
                        <a:latin typeface="Cabin"/>
                        <a:ea typeface="Cabin"/>
                        <a:cs typeface="Cabin"/>
                        <a:sym typeface="Cabin"/>
                      </a:endParaRPr>
                    </a:p>
                    <a:p>
                      <a:pPr marL="0" lvl="0" indent="0" algn="l" rtl="0">
                        <a:spcBef>
                          <a:spcPts val="0"/>
                        </a:spcBef>
                        <a:spcAft>
                          <a:spcPts val="0"/>
                        </a:spcAft>
                        <a:buNone/>
                      </a:pPr>
                      <a:r>
                        <a:rPr lang="en-US">
                          <a:latin typeface="Cabin"/>
                          <a:ea typeface="Cabin"/>
                          <a:cs typeface="Cabin"/>
                          <a:sym typeface="Cabin"/>
                        </a:rPr>
                        <a:t>12:30pm - 1:30pm</a:t>
                      </a:r>
                      <a:endParaRPr>
                        <a:latin typeface="Cabin"/>
                        <a:ea typeface="Cabin"/>
                        <a:cs typeface="Cabin"/>
                        <a:sym typeface="Cabin"/>
                      </a:endParaRPr>
                    </a:p>
                  </a:txBody>
                  <a:tcPr marL="91425" marR="91425" marT="91425" marB="91425">
                    <a:lnL w="28575" cap="flat" cmpd="sng">
                      <a:solidFill>
                        <a:srgbClr val="434343"/>
                      </a:solidFill>
                      <a:prstDash val="solid"/>
                      <a:round/>
                      <a:headEnd type="none" w="sm" len="sm"/>
                      <a:tailEnd type="none" w="sm" len="sm"/>
                    </a:lnL>
                    <a:lnR w="28575" cap="flat" cmpd="sng">
                      <a:solidFill>
                        <a:srgbClr val="434343"/>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r h="622175">
                <a:tc>
                  <a:txBody>
                    <a:bodyPr/>
                    <a:lstStyle/>
                    <a:p>
                      <a:pPr marL="0" lvl="0" indent="0" algn="l" rtl="0">
                        <a:spcBef>
                          <a:spcPts val="0"/>
                        </a:spcBef>
                        <a:spcAft>
                          <a:spcPts val="0"/>
                        </a:spcAft>
                        <a:buNone/>
                      </a:pPr>
                      <a:r>
                        <a:rPr lang="en-US" sz="1600" b="1">
                          <a:latin typeface="Cabin"/>
                          <a:ea typeface="Cabin"/>
                          <a:cs typeface="Cabin"/>
                          <a:sym typeface="Cabin"/>
                        </a:rPr>
                        <a:t>Concurrent Session</a:t>
                      </a:r>
                      <a:endParaRPr sz="1600" b="1">
                        <a:latin typeface="Cabin"/>
                        <a:ea typeface="Cabin"/>
                        <a:cs typeface="Cabin"/>
                        <a:sym typeface="Cabin"/>
                      </a:endParaRPr>
                    </a:p>
                    <a:p>
                      <a:pPr marL="0" lvl="0" indent="0" algn="l" rtl="0">
                        <a:spcBef>
                          <a:spcPts val="0"/>
                        </a:spcBef>
                        <a:spcAft>
                          <a:spcPts val="0"/>
                        </a:spcAft>
                        <a:buNone/>
                      </a:pPr>
                      <a:r>
                        <a:rPr lang="en-US">
                          <a:latin typeface="Cabin"/>
                          <a:ea typeface="Cabin"/>
                          <a:cs typeface="Cabin"/>
                          <a:sym typeface="Cabin"/>
                        </a:rPr>
                        <a:t>1:30pm - 2:30pm</a:t>
                      </a:r>
                      <a:endParaRPr>
                        <a:latin typeface="Cabin"/>
                        <a:ea typeface="Cabin"/>
                        <a:cs typeface="Cabin"/>
                        <a:sym typeface="Cabin"/>
                      </a:endParaRPr>
                    </a:p>
                  </a:txBody>
                  <a:tcPr marL="91425" marR="91425" marT="91425" marB="91425">
                    <a:lnL w="28575" cap="flat" cmpd="sng">
                      <a:solidFill>
                        <a:srgbClr val="434343"/>
                      </a:solidFill>
                      <a:prstDash val="solid"/>
                      <a:round/>
                      <a:headEnd type="none" w="sm" len="sm"/>
                      <a:tailEnd type="none" w="sm" len="sm"/>
                    </a:lnL>
                    <a:lnR w="28575" cap="flat" cmpd="sng">
                      <a:solidFill>
                        <a:srgbClr val="434343"/>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tcPr>
                </a:tc>
                <a:extLst>
                  <a:ext uri="{0D108BD9-81ED-4DB2-BD59-A6C34878D82A}">
                    <a16:rowId xmlns:a16="http://schemas.microsoft.com/office/drawing/2014/main" val="10004"/>
                  </a:ext>
                </a:extLst>
              </a:tr>
              <a:tr h="622175">
                <a:tc>
                  <a:txBody>
                    <a:bodyPr/>
                    <a:lstStyle/>
                    <a:p>
                      <a:pPr marL="0" lvl="0" indent="0" algn="l" rtl="0">
                        <a:spcBef>
                          <a:spcPts val="0"/>
                        </a:spcBef>
                        <a:spcAft>
                          <a:spcPts val="0"/>
                        </a:spcAft>
                        <a:buNone/>
                      </a:pPr>
                      <a:r>
                        <a:rPr lang="en-US" sz="1800" b="1">
                          <a:solidFill>
                            <a:schemeClr val="accent1"/>
                          </a:solidFill>
                          <a:latin typeface="Cabin"/>
                          <a:ea typeface="Cabin"/>
                          <a:cs typeface="Cabin"/>
                          <a:sym typeface="Cabin"/>
                        </a:rPr>
                        <a:t>Poster Presentations (Break)</a:t>
                      </a:r>
                      <a:endParaRPr sz="1800" b="1">
                        <a:solidFill>
                          <a:schemeClr val="accent1"/>
                        </a:solidFill>
                        <a:latin typeface="Cabin"/>
                        <a:ea typeface="Cabin"/>
                        <a:cs typeface="Cabin"/>
                        <a:sym typeface="Cabin"/>
                      </a:endParaRPr>
                    </a:p>
                    <a:p>
                      <a:pPr marL="0" lvl="0" indent="0" algn="l" rtl="0">
                        <a:spcBef>
                          <a:spcPts val="0"/>
                        </a:spcBef>
                        <a:spcAft>
                          <a:spcPts val="0"/>
                        </a:spcAft>
                        <a:buNone/>
                      </a:pPr>
                      <a:r>
                        <a:rPr lang="en-US">
                          <a:latin typeface="Cabin"/>
                          <a:ea typeface="Cabin"/>
                          <a:cs typeface="Cabin"/>
                          <a:sym typeface="Cabin"/>
                        </a:rPr>
                        <a:t>2:30pm - 3:00pm</a:t>
                      </a:r>
                      <a:endParaRPr>
                        <a:latin typeface="Cabin"/>
                        <a:ea typeface="Cabin"/>
                        <a:cs typeface="Cabin"/>
                        <a:sym typeface="Cabin"/>
                      </a:endParaRPr>
                    </a:p>
                  </a:txBody>
                  <a:tcPr marL="91425" marR="91425" marT="91425" marB="91425">
                    <a:lnL w="28575" cap="flat" cmpd="sng">
                      <a:solidFill>
                        <a:srgbClr val="434343"/>
                      </a:solidFill>
                      <a:prstDash val="solid"/>
                      <a:round/>
                      <a:headEnd type="none" w="sm" len="sm"/>
                      <a:tailEnd type="none" w="sm" len="sm"/>
                    </a:lnL>
                    <a:lnR w="28575" cap="flat" cmpd="sng">
                      <a:solidFill>
                        <a:srgbClr val="434343"/>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r h="622175">
                <a:tc>
                  <a:txBody>
                    <a:bodyPr/>
                    <a:lstStyle/>
                    <a:p>
                      <a:pPr marL="0" lvl="0" indent="0" algn="l" rtl="0">
                        <a:spcBef>
                          <a:spcPts val="0"/>
                        </a:spcBef>
                        <a:spcAft>
                          <a:spcPts val="0"/>
                        </a:spcAft>
                        <a:buNone/>
                      </a:pPr>
                      <a:r>
                        <a:rPr lang="en-US" sz="1600" b="1">
                          <a:latin typeface="Cabin"/>
                          <a:ea typeface="Cabin"/>
                          <a:cs typeface="Cabin"/>
                          <a:sym typeface="Cabin"/>
                        </a:rPr>
                        <a:t>Concurrent Sessions</a:t>
                      </a:r>
                      <a:endParaRPr sz="1600" b="1">
                        <a:latin typeface="Cabin"/>
                        <a:ea typeface="Cabin"/>
                        <a:cs typeface="Cabin"/>
                        <a:sym typeface="Cabin"/>
                      </a:endParaRPr>
                    </a:p>
                    <a:p>
                      <a:pPr marL="0" lvl="0" indent="0" algn="l" rtl="0">
                        <a:spcBef>
                          <a:spcPts val="0"/>
                        </a:spcBef>
                        <a:spcAft>
                          <a:spcPts val="0"/>
                        </a:spcAft>
                        <a:buNone/>
                      </a:pPr>
                      <a:r>
                        <a:rPr lang="en-US">
                          <a:latin typeface="Cabin"/>
                          <a:ea typeface="Cabin"/>
                          <a:cs typeface="Cabin"/>
                          <a:sym typeface="Cabin"/>
                        </a:rPr>
                        <a:t>3:00pm - 4:00pm</a:t>
                      </a:r>
                      <a:endParaRPr>
                        <a:latin typeface="Cabin"/>
                        <a:ea typeface="Cabin"/>
                        <a:cs typeface="Cabin"/>
                        <a:sym typeface="Cabin"/>
                      </a:endParaRPr>
                    </a:p>
                  </a:txBody>
                  <a:tcPr marL="91425" marR="91425" marT="91425" marB="91425">
                    <a:lnL w="28575" cap="flat" cmpd="sng">
                      <a:solidFill>
                        <a:srgbClr val="434343"/>
                      </a:solidFill>
                      <a:prstDash val="solid"/>
                      <a:round/>
                      <a:headEnd type="none" w="sm" len="sm"/>
                      <a:tailEnd type="none" w="sm" len="sm"/>
                    </a:lnL>
                    <a:lnR w="28575" cap="flat" cmpd="sng">
                      <a:solidFill>
                        <a:srgbClr val="434343"/>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tcPr>
                </a:tc>
                <a:extLst>
                  <a:ext uri="{0D108BD9-81ED-4DB2-BD59-A6C34878D82A}">
                    <a16:rowId xmlns:a16="http://schemas.microsoft.com/office/drawing/2014/main" val="10006"/>
                  </a:ext>
                </a:extLst>
              </a:tr>
              <a:tr h="622175">
                <a:tc>
                  <a:txBody>
                    <a:bodyPr/>
                    <a:lstStyle/>
                    <a:p>
                      <a:pPr marL="0" lvl="0" indent="0" algn="l" rtl="0">
                        <a:spcBef>
                          <a:spcPts val="0"/>
                        </a:spcBef>
                        <a:spcAft>
                          <a:spcPts val="0"/>
                        </a:spcAft>
                        <a:buNone/>
                      </a:pPr>
                      <a:r>
                        <a:rPr lang="en-US" sz="1800" b="1">
                          <a:solidFill>
                            <a:schemeClr val="accent1"/>
                          </a:solidFill>
                          <a:latin typeface="Cabin"/>
                          <a:ea typeface="Cabin"/>
                          <a:cs typeface="Cabin"/>
                          <a:sym typeface="Cabin"/>
                        </a:rPr>
                        <a:t>Poster Presentations (Break)</a:t>
                      </a:r>
                      <a:endParaRPr sz="1800" b="1">
                        <a:solidFill>
                          <a:schemeClr val="accent1"/>
                        </a:solidFill>
                        <a:latin typeface="Cabin"/>
                        <a:ea typeface="Cabin"/>
                        <a:cs typeface="Cabin"/>
                        <a:sym typeface="Cabin"/>
                      </a:endParaRPr>
                    </a:p>
                    <a:p>
                      <a:pPr marL="0" lvl="0" indent="0" algn="l" rtl="0">
                        <a:spcBef>
                          <a:spcPts val="0"/>
                        </a:spcBef>
                        <a:spcAft>
                          <a:spcPts val="0"/>
                        </a:spcAft>
                        <a:buNone/>
                      </a:pPr>
                      <a:r>
                        <a:rPr lang="en-US">
                          <a:latin typeface="Cabin"/>
                          <a:ea typeface="Cabin"/>
                          <a:cs typeface="Cabin"/>
                          <a:sym typeface="Cabin"/>
                        </a:rPr>
                        <a:t>4:00pm - 4:30pm</a:t>
                      </a:r>
                      <a:endParaRPr>
                        <a:latin typeface="Cabin"/>
                        <a:ea typeface="Cabin"/>
                        <a:cs typeface="Cabin"/>
                        <a:sym typeface="Cabin"/>
                      </a:endParaRPr>
                    </a:p>
                  </a:txBody>
                  <a:tcPr marL="91425" marR="91425" marT="91425" marB="91425">
                    <a:lnL w="28575" cap="flat" cmpd="sng">
                      <a:solidFill>
                        <a:srgbClr val="434343"/>
                      </a:solidFill>
                      <a:prstDash val="solid"/>
                      <a:round/>
                      <a:headEnd type="none" w="sm" len="sm"/>
                      <a:tailEnd type="none" w="sm" len="sm"/>
                    </a:lnL>
                    <a:lnR w="28575" cap="flat" cmpd="sng">
                      <a:solidFill>
                        <a:srgbClr val="434343"/>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solidFill>
                      <a:srgbClr val="FFF2CC"/>
                    </a:solidFill>
                  </a:tcPr>
                </a:tc>
                <a:extLst>
                  <a:ext uri="{0D108BD9-81ED-4DB2-BD59-A6C34878D82A}">
                    <a16:rowId xmlns:a16="http://schemas.microsoft.com/office/drawing/2014/main" val="10007"/>
                  </a:ext>
                </a:extLst>
              </a:tr>
              <a:tr h="622175">
                <a:tc>
                  <a:txBody>
                    <a:bodyPr/>
                    <a:lstStyle/>
                    <a:p>
                      <a:pPr marL="0" lvl="0" indent="0" algn="l" rtl="0">
                        <a:spcBef>
                          <a:spcPts val="0"/>
                        </a:spcBef>
                        <a:spcAft>
                          <a:spcPts val="0"/>
                        </a:spcAft>
                        <a:buNone/>
                      </a:pPr>
                      <a:r>
                        <a:rPr lang="en-US" sz="1600" b="1">
                          <a:latin typeface="Cabin"/>
                          <a:ea typeface="Cabin"/>
                          <a:cs typeface="Cabin"/>
                          <a:sym typeface="Cabin"/>
                        </a:rPr>
                        <a:t>Concurrent Sessions</a:t>
                      </a:r>
                      <a:endParaRPr sz="1600" b="1">
                        <a:latin typeface="Cabin"/>
                        <a:ea typeface="Cabin"/>
                        <a:cs typeface="Cabin"/>
                        <a:sym typeface="Cabin"/>
                      </a:endParaRPr>
                    </a:p>
                    <a:p>
                      <a:pPr marL="0" lvl="0" indent="0" algn="l" rtl="0">
                        <a:spcBef>
                          <a:spcPts val="0"/>
                        </a:spcBef>
                        <a:spcAft>
                          <a:spcPts val="0"/>
                        </a:spcAft>
                        <a:buNone/>
                      </a:pPr>
                      <a:r>
                        <a:rPr lang="en-US">
                          <a:latin typeface="Cabin"/>
                          <a:ea typeface="Cabin"/>
                          <a:cs typeface="Cabin"/>
                          <a:sym typeface="Cabin"/>
                        </a:rPr>
                        <a:t>4:30pm - 5:30pm</a:t>
                      </a:r>
                      <a:endParaRPr>
                        <a:latin typeface="Cabin"/>
                        <a:ea typeface="Cabin"/>
                        <a:cs typeface="Cabin"/>
                        <a:sym typeface="Cabin"/>
                      </a:endParaRPr>
                    </a:p>
                  </a:txBody>
                  <a:tcPr marL="91425" marR="91425" marT="91425" marB="91425">
                    <a:lnL w="28575" cap="flat" cmpd="sng">
                      <a:solidFill>
                        <a:srgbClr val="434343"/>
                      </a:solidFill>
                      <a:prstDash val="solid"/>
                      <a:round/>
                      <a:headEnd type="none" w="sm" len="sm"/>
                      <a:tailEnd type="none" w="sm" len="sm"/>
                    </a:lnL>
                    <a:lnR w="28575" cap="flat" cmpd="sng">
                      <a:solidFill>
                        <a:srgbClr val="434343"/>
                      </a:solidFill>
                      <a:prstDash val="solid"/>
                      <a:round/>
                      <a:headEnd type="none" w="sm" len="sm"/>
                      <a:tailEnd type="none" w="sm" len="sm"/>
                    </a:lnR>
                    <a:lnT w="28575" cap="flat" cmpd="sng">
                      <a:solidFill>
                        <a:srgbClr val="434343"/>
                      </a:solidFill>
                      <a:prstDash val="solid"/>
                      <a:round/>
                      <a:headEnd type="none" w="sm" len="sm"/>
                      <a:tailEnd type="none" w="sm" len="sm"/>
                    </a:lnT>
                    <a:lnB w="28575" cap="flat" cmpd="sng">
                      <a:solidFill>
                        <a:srgbClr val="434343"/>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8"/>
          <p:cNvSpPr txBox="1">
            <a:spLocks noGrp="1"/>
          </p:cNvSpPr>
          <p:nvPr>
            <p:ph type="body" idx="1"/>
          </p:nvPr>
        </p:nvSpPr>
        <p:spPr>
          <a:xfrm>
            <a:off x="5325786" y="2803736"/>
            <a:ext cx="6350400" cy="3870300"/>
          </a:xfrm>
          <a:prstGeom prst="rect">
            <a:avLst/>
          </a:prstGeom>
        </p:spPr>
        <p:txBody>
          <a:bodyPr spcFirstLastPara="1" wrap="square" lIns="0" tIns="45700" rIns="91425" bIns="45700" anchor="t" anchorCtr="0">
            <a:noAutofit/>
          </a:bodyPr>
          <a:lstStyle/>
          <a:p>
            <a:pPr marL="0" lvl="0" indent="0" algn="l" rtl="0">
              <a:spcBef>
                <a:spcPts val="1800"/>
              </a:spcBef>
              <a:spcAft>
                <a:spcPts val="0"/>
              </a:spcAft>
              <a:buNone/>
            </a:pPr>
            <a:r>
              <a:rPr lang="en-US" sz="6000" b="1"/>
              <a:t>Q &amp; A</a:t>
            </a:r>
            <a:endParaRPr sz="6000"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49"/>
          <p:cNvPicPr preferRelativeResize="0"/>
          <p:nvPr/>
        </p:nvPicPr>
        <p:blipFill>
          <a:blip r:embed="rId3">
            <a:alphaModFix/>
          </a:blip>
          <a:stretch>
            <a:fillRect/>
          </a:stretch>
        </p:blipFill>
        <p:spPr>
          <a:xfrm>
            <a:off x="1057167" y="1968600"/>
            <a:ext cx="2222500" cy="1778000"/>
          </a:xfrm>
          <a:prstGeom prst="rect">
            <a:avLst/>
          </a:prstGeom>
          <a:noFill/>
          <a:ln>
            <a:noFill/>
          </a:ln>
        </p:spPr>
      </p:pic>
      <p:pic>
        <p:nvPicPr>
          <p:cNvPr id="329" name="Google Shape;329;p49"/>
          <p:cNvPicPr preferRelativeResize="0"/>
          <p:nvPr/>
        </p:nvPicPr>
        <p:blipFill>
          <a:blip r:embed="rId4">
            <a:alphaModFix/>
          </a:blip>
          <a:stretch>
            <a:fillRect/>
          </a:stretch>
        </p:blipFill>
        <p:spPr>
          <a:xfrm>
            <a:off x="9295800" y="1943200"/>
            <a:ext cx="1714500" cy="1828800"/>
          </a:xfrm>
          <a:prstGeom prst="rect">
            <a:avLst/>
          </a:prstGeom>
          <a:noFill/>
          <a:ln>
            <a:noFill/>
          </a:ln>
        </p:spPr>
      </p:pic>
      <p:pic>
        <p:nvPicPr>
          <p:cNvPr id="330" name="Google Shape;330;p49"/>
          <p:cNvPicPr preferRelativeResize="0"/>
          <p:nvPr/>
        </p:nvPicPr>
        <p:blipFill>
          <a:blip r:embed="rId5">
            <a:alphaModFix/>
          </a:blip>
          <a:stretch>
            <a:fillRect/>
          </a:stretch>
        </p:blipFill>
        <p:spPr>
          <a:xfrm>
            <a:off x="4148700" y="2019383"/>
            <a:ext cx="1536700" cy="1676400"/>
          </a:xfrm>
          <a:prstGeom prst="rect">
            <a:avLst/>
          </a:prstGeom>
          <a:noFill/>
          <a:ln>
            <a:noFill/>
          </a:ln>
        </p:spPr>
      </p:pic>
      <p:pic>
        <p:nvPicPr>
          <p:cNvPr id="331" name="Google Shape;331;p49"/>
          <p:cNvPicPr preferRelativeResize="0"/>
          <p:nvPr/>
        </p:nvPicPr>
        <p:blipFill>
          <a:blip r:embed="rId6">
            <a:alphaModFix/>
          </a:blip>
          <a:stretch>
            <a:fillRect/>
          </a:stretch>
        </p:blipFill>
        <p:spPr>
          <a:xfrm>
            <a:off x="6700900" y="2025750"/>
            <a:ext cx="1841500" cy="1663700"/>
          </a:xfrm>
          <a:prstGeom prst="rect">
            <a:avLst/>
          </a:prstGeom>
          <a:noFill/>
          <a:ln>
            <a:noFill/>
          </a:ln>
        </p:spPr>
      </p:pic>
      <p:sp>
        <p:nvSpPr>
          <p:cNvPr id="332" name="Google Shape;332;p49"/>
          <p:cNvSpPr txBox="1"/>
          <p:nvPr/>
        </p:nvSpPr>
        <p:spPr>
          <a:xfrm>
            <a:off x="1201400" y="3772000"/>
            <a:ext cx="1963500" cy="11427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3200" b="1">
                <a:solidFill>
                  <a:srgbClr val="00224E"/>
                </a:solidFill>
                <a:latin typeface="Cabin"/>
                <a:ea typeface="Cabin"/>
                <a:cs typeface="Cabin"/>
                <a:sym typeface="Cabin"/>
              </a:rPr>
              <a:t>Graphics</a:t>
            </a:r>
            <a:endParaRPr sz="3200" b="1">
              <a:solidFill>
                <a:srgbClr val="00224E"/>
              </a:solidFill>
              <a:latin typeface="Cabin"/>
              <a:ea typeface="Cabin"/>
              <a:cs typeface="Cabin"/>
              <a:sym typeface="Cabin"/>
            </a:endParaRPr>
          </a:p>
        </p:txBody>
      </p:sp>
      <p:sp>
        <p:nvSpPr>
          <p:cNvPr id="333" name="Google Shape;333;p49"/>
          <p:cNvSpPr txBox="1"/>
          <p:nvPr/>
        </p:nvSpPr>
        <p:spPr>
          <a:xfrm>
            <a:off x="3935250" y="3748267"/>
            <a:ext cx="1963500" cy="11427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3200" b="1">
                <a:solidFill>
                  <a:srgbClr val="00224E"/>
                </a:solidFill>
                <a:latin typeface="Cabin"/>
                <a:ea typeface="Cabin"/>
                <a:cs typeface="Cabin"/>
                <a:sym typeface="Cabin"/>
              </a:rPr>
              <a:t>Limited Text</a:t>
            </a:r>
            <a:endParaRPr sz="3200" b="1">
              <a:solidFill>
                <a:srgbClr val="00224E"/>
              </a:solidFill>
              <a:latin typeface="Cabin"/>
              <a:ea typeface="Cabin"/>
              <a:cs typeface="Cabin"/>
              <a:sym typeface="Cabin"/>
            </a:endParaRPr>
          </a:p>
        </p:txBody>
      </p:sp>
      <p:sp>
        <p:nvSpPr>
          <p:cNvPr id="334" name="Google Shape;334;p49"/>
          <p:cNvSpPr txBox="1"/>
          <p:nvPr/>
        </p:nvSpPr>
        <p:spPr>
          <a:xfrm>
            <a:off x="6578783" y="3700800"/>
            <a:ext cx="1963500" cy="11427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3200" b="1">
                <a:solidFill>
                  <a:srgbClr val="00224E"/>
                </a:solidFill>
                <a:latin typeface="Cabin"/>
                <a:ea typeface="Cabin"/>
                <a:cs typeface="Cabin"/>
                <a:sym typeface="Cabin"/>
              </a:rPr>
              <a:t>Prepared</a:t>
            </a:r>
            <a:endParaRPr sz="3200" b="1">
              <a:solidFill>
                <a:srgbClr val="00224E"/>
              </a:solidFill>
              <a:latin typeface="Cabin"/>
              <a:ea typeface="Cabin"/>
              <a:cs typeface="Cabin"/>
              <a:sym typeface="Cabin"/>
            </a:endParaRPr>
          </a:p>
        </p:txBody>
      </p:sp>
      <p:sp>
        <p:nvSpPr>
          <p:cNvPr id="335" name="Google Shape;335;p49"/>
          <p:cNvSpPr txBox="1"/>
          <p:nvPr/>
        </p:nvSpPr>
        <p:spPr>
          <a:xfrm>
            <a:off x="9134823" y="3700800"/>
            <a:ext cx="2036453" cy="11427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3200" b="1">
                <a:solidFill>
                  <a:srgbClr val="00224E"/>
                </a:solidFill>
                <a:latin typeface="Cabin"/>
                <a:ea typeface="Cabin"/>
                <a:cs typeface="Cabin"/>
                <a:sym typeface="Cabin"/>
              </a:rPr>
              <a:t>Handouts</a:t>
            </a:r>
            <a:endParaRPr sz="3200" b="1">
              <a:solidFill>
                <a:srgbClr val="00224E"/>
              </a:solidFill>
              <a:latin typeface="Cabin"/>
              <a:ea typeface="Cabin"/>
              <a:cs typeface="Cabin"/>
              <a:sym typeface="Cabi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2"/>
          <p:cNvSpPr txBox="1">
            <a:spLocks noGrp="1"/>
          </p:cNvSpPr>
          <p:nvPr>
            <p:ph type="body" idx="1"/>
          </p:nvPr>
        </p:nvSpPr>
        <p:spPr>
          <a:xfrm>
            <a:off x="526925" y="1878600"/>
            <a:ext cx="6565200" cy="3870300"/>
          </a:xfrm>
          <a:prstGeom prst="rect">
            <a:avLst/>
          </a:prstGeom>
        </p:spPr>
        <p:txBody>
          <a:bodyPr spcFirstLastPara="1" wrap="square" lIns="0" tIns="45700" rIns="91425" bIns="45700" anchor="t" anchorCtr="0">
            <a:noAutofit/>
          </a:bodyPr>
          <a:lstStyle/>
          <a:p>
            <a:pPr marL="0" lvl="0" indent="0" algn="l" rtl="0">
              <a:spcBef>
                <a:spcPts val="1800"/>
              </a:spcBef>
              <a:spcAft>
                <a:spcPts val="0"/>
              </a:spcAft>
              <a:buNone/>
            </a:pPr>
            <a:r>
              <a:rPr lang="en-US" sz="2600" dirty="0"/>
              <a:t>The EPIC Project at Training Resources Group, Inc.</a:t>
            </a:r>
            <a:endParaRPr sz="2600" dirty="0"/>
          </a:p>
          <a:p>
            <a:pPr marL="457200" lvl="0" indent="-393700" algn="l" rtl="0">
              <a:spcBef>
                <a:spcPts val="1800"/>
              </a:spcBef>
              <a:spcAft>
                <a:spcPts val="0"/>
              </a:spcAft>
              <a:buSzPts val="2600"/>
              <a:buChar char="●"/>
            </a:pPr>
            <a:r>
              <a:rPr lang="en-US" sz="2600" dirty="0"/>
              <a:t>Daryn Cambridge, </a:t>
            </a:r>
            <a:r>
              <a:rPr lang="en-US" sz="2600" i="1" dirty="0"/>
              <a:t>Professional Development Portfolio Manager &amp; Facilitator</a:t>
            </a:r>
          </a:p>
          <a:p>
            <a:pPr marL="457200" lvl="0" indent="-393700" algn="l" rtl="0">
              <a:spcBef>
                <a:spcPts val="1800"/>
              </a:spcBef>
              <a:spcAft>
                <a:spcPts val="0"/>
              </a:spcAft>
              <a:buSzPts val="2600"/>
              <a:buChar char="●"/>
            </a:pPr>
            <a:r>
              <a:rPr lang="en-US" sz="2600" dirty="0"/>
              <a:t>Tom Lent, </a:t>
            </a:r>
            <a:r>
              <a:rPr lang="en-US" sz="2600" i="1" dirty="0"/>
              <a:t>Chief of Party (EPIC) &amp; Facilitator</a:t>
            </a:r>
            <a:endParaRPr sz="2600" dirty="0"/>
          </a:p>
          <a:p>
            <a:pPr marL="457200" lvl="0" indent="-393700" algn="l" rtl="0">
              <a:spcBef>
                <a:spcPts val="1000"/>
              </a:spcBef>
              <a:spcAft>
                <a:spcPts val="0"/>
              </a:spcAft>
              <a:buSzPts val="2600"/>
              <a:buChar char="●"/>
            </a:pPr>
            <a:r>
              <a:rPr lang="en-US" sz="2600" dirty="0"/>
              <a:t>Juliene Heaney,</a:t>
            </a:r>
            <a:r>
              <a:rPr lang="en-US" sz="2600" i="1" dirty="0"/>
              <a:t> Event Management Coordinator</a:t>
            </a:r>
            <a:endParaRPr sz="2600" i="1" dirty="0"/>
          </a:p>
          <a:p>
            <a:pPr marL="457200" lvl="0" indent="-393700" algn="l" rtl="0">
              <a:spcBef>
                <a:spcPts val="1800"/>
              </a:spcBef>
              <a:spcAft>
                <a:spcPts val="1000"/>
              </a:spcAft>
              <a:buSzPts val="2600"/>
              <a:buChar char="●"/>
            </a:pPr>
            <a:r>
              <a:rPr lang="en-US" sz="2600" dirty="0"/>
              <a:t>Shira Babow, </a:t>
            </a:r>
            <a:r>
              <a:rPr lang="en-US" sz="2600" i="1" dirty="0"/>
              <a:t>Project Associate</a:t>
            </a:r>
            <a:endParaRPr sz="2600" i="1" dirty="0"/>
          </a:p>
        </p:txBody>
      </p:sp>
      <p:sp>
        <p:nvSpPr>
          <p:cNvPr id="189" name="Google Shape;189;p32"/>
          <p:cNvSpPr txBox="1">
            <a:spLocks noGrp="1"/>
          </p:cNvSpPr>
          <p:nvPr>
            <p:ph type="body" idx="3"/>
          </p:nvPr>
        </p:nvSpPr>
        <p:spPr>
          <a:xfrm rot="-5400000">
            <a:off x="10392688" y="1657975"/>
            <a:ext cx="3201300" cy="253200"/>
          </a:xfrm>
          <a:prstGeom prst="rect">
            <a:avLst/>
          </a:prstGeom>
        </p:spPr>
        <p:txBody>
          <a:bodyPr spcFirstLastPara="1" wrap="square" lIns="0" tIns="45700" rIns="91425" bIns="45700" anchor="t" anchorCtr="0">
            <a:noAutofit/>
          </a:bodyPr>
          <a:lstStyle/>
          <a:p>
            <a:pPr marL="0" lvl="0" indent="0" algn="r" rtl="0">
              <a:spcBef>
                <a:spcPts val="1800"/>
              </a:spcBef>
              <a:spcAft>
                <a:spcPts val="0"/>
              </a:spcAft>
              <a:buNone/>
            </a:pPr>
            <a:endParaRPr/>
          </a:p>
        </p:txBody>
      </p:sp>
      <p:sp>
        <p:nvSpPr>
          <p:cNvPr id="190" name="Google Shape;190;p3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191" name="Google Shape;191;p32"/>
          <p:cNvSpPr txBox="1">
            <a:spLocks noGrp="1"/>
          </p:cNvSpPr>
          <p:nvPr>
            <p:ph type="title"/>
          </p:nvPr>
        </p:nvSpPr>
        <p:spPr>
          <a:xfrm>
            <a:off x="526915" y="778200"/>
            <a:ext cx="6350400" cy="7506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3200"/>
              <a:t>PRESENTERS</a:t>
            </a:r>
            <a:endParaRPr sz="3200"/>
          </a:p>
        </p:txBody>
      </p:sp>
      <p:pic>
        <p:nvPicPr>
          <p:cNvPr id="192" name="Google Shape;192;p32"/>
          <p:cNvPicPr preferRelativeResize="0"/>
          <p:nvPr/>
        </p:nvPicPr>
        <p:blipFill rotWithShape="1">
          <a:blip r:embed="rId3">
            <a:alphaModFix amt="98000"/>
          </a:blip>
          <a:srcRect l="8736" r="42207"/>
          <a:stretch/>
        </p:blipFill>
        <p:spPr>
          <a:xfrm>
            <a:off x="7396350" y="0"/>
            <a:ext cx="4795655" cy="68580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342" name="Google Shape;342;p50"/>
          <p:cNvSpPr txBox="1">
            <a:spLocks noGrp="1"/>
          </p:cNvSpPr>
          <p:nvPr>
            <p:ph type="body" idx="1"/>
          </p:nvPr>
        </p:nvSpPr>
        <p:spPr>
          <a:xfrm>
            <a:off x="838200" y="1825625"/>
            <a:ext cx="10515600" cy="4351200"/>
          </a:xfrm>
          <a:prstGeom prst="rect">
            <a:avLst/>
          </a:prstGeom>
        </p:spPr>
        <p:txBody>
          <a:bodyPr spcFirstLastPara="1" wrap="square" lIns="0" tIns="45700" rIns="91425" bIns="45700" anchor="t" anchorCtr="0">
            <a:noAutofit/>
          </a:bodyPr>
          <a:lstStyle/>
          <a:p>
            <a:pPr marL="630238" lvl="0" indent="-295275" algn="l" rtl="0">
              <a:lnSpc>
                <a:spcPct val="115000"/>
              </a:lnSpc>
              <a:spcBef>
                <a:spcPts val="1800"/>
              </a:spcBef>
              <a:spcAft>
                <a:spcPts val="0"/>
              </a:spcAft>
              <a:buSzPts val="2800"/>
              <a:buFont typeface="Cabin"/>
              <a:buChar char="➔"/>
            </a:pPr>
            <a:r>
              <a:rPr lang="en-US" dirty="0"/>
              <a:t>  Walk &amp; Read</a:t>
            </a:r>
            <a:endParaRPr dirty="0"/>
          </a:p>
          <a:p>
            <a:pPr marL="630238" lvl="0" indent="-295275" algn="l" rtl="0">
              <a:lnSpc>
                <a:spcPct val="115000"/>
              </a:lnSpc>
              <a:spcBef>
                <a:spcPts val="1000"/>
              </a:spcBef>
              <a:spcAft>
                <a:spcPts val="0"/>
              </a:spcAft>
              <a:buSzPts val="2800"/>
              <a:buFont typeface="Cabin"/>
              <a:buChar char="➔"/>
            </a:pPr>
            <a:r>
              <a:rPr lang="en-US" dirty="0"/>
              <a:t>  One on One</a:t>
            </a:r>
            <a:endParaRPr dirty="0"/>
          </a:p>
          <a:p>
            <a:pPr marL="630238" lvl="0" indent="-295275" algn="l" rtl="0">
              <a:lnSpc>
                <a:spcPct val="115000"/>
              </a:lnSpc>
              <a:spcBef>
                <a:spcPts val="1000"/>
              </a:spcBef>
              <a:spcAft>
                <a:spcPts val="0"/>
              </a:spcAft>
              <a:buSzPts val="2800"/>
              <a:buFont typeface="Cabin"/>
              <a:buChar char="➔"/>
            </a:pPr>
            <a:r>
              <a:rPr lang="en-US" dirty="0"/>
              <a:t>  Small Group</a:t>
            </a:r>
            <a:endParaRPr dirty="0"/>
          </a:p>
          <a:p>
            <a:pPr marL="630238" lvl="0" indent="-295275" algn="l" rtl="0">
              <a:lnSpc>
                <a:spcPct val="115000"/>
              </a:lnSpc>
              <a:spcBef>
                <a:spcPts val="1000"/>
              </a:spcBef>
              <a:spcAft>
                <a:spcPts val="0"/>
              </a:spcAft>
              <a:buSzPts val="2800"/>
              <a:buFont typeface="Cabin"/>
              <a:buChar char="➔"/>
            </a:pPr>
            <a:r>
              <a:rPr lang="en-US" dirty="0"/>
              <a:t>  Participant Contributions</a:t>
            </a:r>
            <a:endParaRPr dirty="0"/>
          </a:p>
          <a:p>
            <a:pPr marL="630238" lvl="0" indent="-295275" algn="l" rtl="0">
              <a:lnSpc>
                <a:spcPct val="115000"/>
              </a:lnSpc>
              <a:spcBef>
                <a:spcPts val="1800"/>
              </a:spcBef>
              <a:spcAft>
                <a:spcPts val="1000"/>
              </a:spcAft>
              <a:buSzPts val="2800"/>
              <a:buFont typeface="Cabin"/>
              <a:buChar char="➔"/>
            </a:pPr>
            <a:r>
              <a:rPr lang="en-US" dirty="0"/>
              <a:t>  Product Dissemination</a:t>
            </a:r>
            <a:endParaRPr dirty="0"/>
          </a:p>
        </p:txBody>
      </p:sp>
      <p:sp>
        <p:nvSpPr>
          <p:cNvPr id="343" name="Google Shape;343;p50"/>
          <p:cNvSpPr txBox="1">
            <a:spLocks noGrp="1"/>
          </p:cNvSpPr>
          <p:nvPr>
            <p:ph type="title"/>
          </p:nvPr>
        </p:nvSpPr>
        <p:spPr>
          <a:xfrm>
            <a:off x="838200" y="365125"/>
            <a:ext cx="10515600" cy="10065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3200" b="1"/>
              <a:t>POSTER SESSION ENGAGEMENT</a:t>
            </a:r>
            <a:endParaRPr sz="3200"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pic>
        <p:nvPicPr>
          <p:cNvPr id="350" name="Google Shape;350;p51"/>
          <p:cNvPicPr preferRelativeResize="0"/>
          <p:nvPr/>
        </p:nvPicPr>
        <p:blipFill>
          <a:blip r:embed="rId3">
            <a:alphaModFix amt="85000"/>
          </a:blip>
          <a:stretch>
            <a:fillRect/>
          </a:stretch>
        </p:blipFill>
        <p:spPr>
          <a:xfrm>
            <a:off x="2069051" y="915125"/>
            <a:ext cx="8053901" cy="5573300"/>
          </a:xfrm>
          <a:prstGeom prst="rect">
            <a:avLst/>
          </a:prstGeom>
          <a:noFill/>
          <a:ln w="38100" cap="flat" cmpd="sng">
            <a:solidFill>
              <a:srgbClr val="000000"/>
            </a:solidFill>
            <a:prstDash val="solid"/>
            <a:round/>
            <a:headEnd type="none" w="sm" len="sm"/>
            <a:tailEnd type="none" w="sm" len="sm"/>
          </a:ln>
        </p:spPr>
      </p:pic>
      <p:sp>
        <p:nvSpPr>
          <p:cNvPr id="351" name="Google Shape;351;p51"/>
          <p:cNvSpPr txBox="1"/>
          <p:nvPr/>
        </p:nvSpPr>
        <p:spPr>
          <a:xfrm>
            <a:off x="2905050" y="365125"/>
            <a:ext cx="6381900" cy="1047900"/>
          </a:xfrm>
          <a:prstGeom prst="rect">
            <a:avLst/>
          </a:prstGeom>
          <a:solidFill>
            <a:srgbClr val="000000"/>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solidFill>
                  <a:srgbClr val="FFFFFF"/>
                </a:solidFill>
                <a:latin typeface="Cabin"/>
                <a:ea typeface="Cabin"/>
                <a:cs typeface="Cabin"/>
                <a:sym typeface="Cabin"/>
              </a:rPr>
              <a:t>WALK &amp; READ</a:t>
            </a:r>
            <a:endParaRPr sz="3600" dirty="0">
              <a:solidFill>
                <a:srgbClr val="FFFFFF"/>
              </a:solidFill>
              <a:latin typeface="Cabin"/>
              <a:ea typeface="Cabin"/>
              <a:cs typeface="Cabin"/>
              <a:sym typeface="Cabi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US"/>
              <a:t>22</a:t>
            </a:fld>
            <a:endParaRPr/>
          </a:p>
        </p:txBody>
      </p:sp>
      <p:pic>
        <p:nvPicPr>
          <p:cNvPr id="358" name="Google Shape;358;p52"/>
          <p:cNvPicPr preferRelativeResize="0"/>
          <p:nvPr/>
        </p:nvPicPr>
        <p:blipFill>
          <a:blip r:embed="rId3">
            <a:alphaModFix/>
          </a:blip>
          <a:stretch>
            <a:fillRect/>
          </a:stretch>
        </p:blipFill>
        <p:spPr>
          <a:xfrm>
            <a:off x="1689361" y="581261"/>
            <a:ext cx="8813276" cy="5695475"/>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pic>
        <p:nvPicPr>
          <p:cNvPr id="365" name="Google Shape;365;p53"/>
          <p:cNvPicPr preferRelativeResize="0"/>
          <p:nvPr/>
        </p:nvPicPr>
        <p:blipFill>
          <a:blip r:embed="rId3">
            <a:alphaModFix amt="85000"/>
          </a:blip>
          <a:stretch>
            <a:fillRect/>
          </a:stretch>
        </p:blipFill>
        <p:spPr>
          <a:xfrm>
            <a:off x="1985962" y="876300"/>
            <a:ext cx="8220076" cy="5480051"/>
          </a:xfrm>
          <a:prstGeom prst="rect">
            <a:avLst/>
          </a:prstGeom>
          <a:noFill/>
          <a:ln w="38100" cap="flat" cmpd="sng">
            <a:solidFill>
              <a:srgbClr val="000000"/>
            </a:solidFill>
            <a:prstDash val="solid"/>
            <a:round/>
            <a:headEnd type="none" w="sm" len="sm"/>
            <a:tailEnd type="none" w="sm" len="sm"/>
          </a:ln>
        </p:spPr>
      </p:pic>
      <p:sp>
        <p:nvSpPr>
          <p:cNvPr id="366" name="Google Shape;366;p53"/>
          <p:cNvSpPr txBox="1"/>
          <p:nvPr/>
        </p:nvSpPr>
        <p:spPr>
          <a:xfrm>
            <a:off x="2905050" y="365125"/>
            <a:ext cx="6381900" cy="1047900"/>
          </a:xfrm>
          <a:prstGeom prst="rect">
            <a:avLst/>
          </a:prstGeom>
          <a:solidFill>
            <a:srgbClr val="000000"/>
          </a:solidFill>
          <a:ln w="3810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a:solidFill>
                  <a:srgbClr val="F3F3F3"/>
                </a:solidFill>
                <a:latin typeface="Cabin"/>
                <a:ea typeface="Cabin"/>
                <a:cs typeface="Cabin"/>
                <a:sym typeface="Cabin"/>
              </a:rPr>
              <a:t>ONE ON ONE</a:t>
            </a:r>
            <a:endParaRPr sz="3600">
              <a:solidFill>
                <a:srgbClr val="F3F3F3"/>
              </a:solidFill>
              <a:latin typeface="Cabin"/>
              <a:ea typeface="Cabin"/>
              <a:cs typeface="Cabin"/>
              <a:sym typeface="Cabi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24</a:t>
            </a:fld>
            <a:endParaRPr/>
          </a:p>
        </p:txBody>
      </p:sp>
      <p:pic>
        <p:nvPicPr>
          <p:cNvPr id="373" name="Google Shape;373;p54"/>
          <p:cNvPicPr preferRelativeResize="0"/>
          <p:nvPr/>
        </p:nvPicPr>
        <p:blipFill>
          <a:blip r:embed="rId3">
            <a:alphaModFix amt="85000"/>
          </a:blip>
          <a:stretch>
            <a:fillRect/>
          </a:stretch>
        </p:blipFill>
        <p:spPr>
          <a:xfrm>
            <a:off x="2381338" y="895125"/>
            <a:ext cx="7429326" cy="5576950"/>
          </a:xfrm>
          <a:prstGeom prst="rect">
            <a:avLst/>
          </a:prstGeom>
          <a:noFill/>
          <a:ln w="38100" cap="flat" cmpd="sng">
            <a:solidFill>
              <a:srgbClr val="000000"/>
            </a:solidFill>
            <a:prstDash val="solid"/>
            <a:round/>
            <a:headEnd type="none" w="sm" len="sm"/>
            <a:tailEnd type="none" w="sm" len="sm"/>
          </a:ln>
        </p:spPr>
      </p:pic>
      <p:sp>
        <p:nvSpPr>
          <p:cNvPr id="374" name="Google Shape;374;p54"/>
          <p:cNvSpPr txBox="1"/>
          <p:nvPr/>
        </p:nvSpPr>
        <p:spPr>
          <a:xfrm>
            <a:off x="2905050" y="365125"/>
            <a:ext cx="6381900" cy="1047900"/>
          </a:xfrm>
          <a:prstGeom prst="rect">
            <a:avLst/>
          </a:prstGeom>
          <a:solidFill>
            <a:srgbClr val="000000"/>
          </a:solidFill>
          <a:ln w="3810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300">
                <a:solidFill>
                  <a:srgbClr val="F3F3F3"/>
                </a:solidFill>
                <a:latin typeface="Cabin"/>
                <a:ea typeface="Cabin"/>
                <a:cs typeface="Cabin"/>
                <a:sym typeface="Cabin"/>
              </a:rPr>
              <a:t>SMALL GROUP CONVERSATIONS</a:t>
            </a:r>
            <a:endParaRPr sz="3300">
              <a:solidFill>
                <a:srgbClr val="F3F3F3"/>
              </a:solidFill>
              <a:latin typeface="Cabin"/>
              <a:ea typeface="Cabin"/>
              <a:cs typeface="Cabin"/>
              <a:sym typeface="Cabin"/>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pic>
        <p:nvPicPr>
          <p:cNvPr id="381" name="Google Shape;381;p55"/>
          <p:cNvPicPr preferRelativeResize="0"/>
          <p:nvPr/>
        </p:nvPicPr>
        <p:blipFill rotWithShape="1">
          <a:blip r:embed="rId3">
            <a:alphaModFix amt="85000"/>
          </a:blip>
          <a:srcRect b="14602"/>
          <a:stretch/>
        </p:blipFill>
        <p:spPr>
          <a:xfrm>
            <a:off x="1788285" y="838200"/>
            <a:ext cx="8615427" cy="5518150"/>
          </a:xfrm>
          <a:prstGeom prst="rect">
            <a:avLst/>
          </a:prstGeom>
          <a:noFill/>
          <a:ln w="38100" cap="flat" cmpd="sng">
            <a:solidFill>
              <a:srgbClr val="000000"/>
            </a:solidFill>
            <a:prstDash val="solid"/>
            <a:round/>
            <a:headEnd type="none" w="sm" len="sm"/>
            <a:tailEnd type="none" w="sm" len="sm"/>
          </a:ln>
        </p:spPr>
      </p:pic>
      <p:sp>
        <p:nvSpPr>
          <p:cNvPr id="382" name="Google Shape;382;p55"/>
          <p:cNvSpPr txBox="1"/>
          <p:nvPr/>
        </p:nvSpPr>
        <p:spPr>
          <a:xfrm>
            <a:off x="2905050" y="365125"/>
            <a:ext cx="6381900" cy="1047900"/>
          </a:xfrm>
          <a:prstGeom prst="rect">
            <a:avLst/>
          </a:prstGeom>
          <a:solidFill>
            <a:srgbClr val="000000"/>
          </a:solidFill>
          <a:ln w="3810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400">
                <a:solidFill>
                  <a:srgbClr val="F3F3F3"/>
                </a:solidFill>
                <a:latin typeface="Cabin"/>
                <a:ea typeface="Cabin"/>
                <a:cs typeface="Cabin"/>
                <a:sym typeface="Cabin"/>
              </a:rPr>
              <a:t>PARTICIPANT CONTRIBUTIONS</a:t>
            </a:r>
            <a:endParaRPr sz="3400">
              <a:solidFill>
                <a:srgbClr val="F3F3F3"/>
              </a:solidFill>
              <a:latin typeface="Cabin"/>
              <a:ea typeface="Cabin"/>
              <a:cs typeface="Cabin"/>
              <a:sym typeface="Cabi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pic>
        <p:nvPicPr>
          <p:cNvPr id="389" name="Google Shape;389;p56"/>
          <p:cNvPicPr preferRelativeResize="0"/>
          <p:nvPr/>
        </p:nvPicPr>
        <p:blipFill>
          <a:blip r:embed="rId3">
            <a:alphaModFix amt="85000"/>
          </a:blip>
          <a:stretch>
            <a:fillRect/>
          </a:stretch>
        </p:blipFill>
        <p:spPr>
          <a:xfrm>
            <a:off x="1945675" y="819875"/>
            <a:ext cx="8300639" cy="5536475"/>
          </a:xfrm>
          <a:prstGeom prst="rect">
            <a:avLst/>
          </a:prstGeom>
          <a:noFill/>
          <a:ln w="38100" cap="flat" cmpd="sng">
            <a:solidFill>
              <a:srgbClr val="000000"/>
            </a:solidFill>
            <a:prstDash val="solid"/>
            <a:round/>
            <a:headEnd type="none" w="sm" len="sm"/>
            <a:tailEnd type="none" w="sm" len="sm"/>
          </a:ln>
        </p:spPr>
      </p:pic>
      <p:sp>
        <p:nvSpPr>
          <p:cNvPr id="390" name="Google Shape;390;p56"/>
          <p:cNvSpPr txBox="1"/>
          <p:nvPr/>
        </p:nvSpPr>
        <p:spPr>
          <a:xfrm>
            <a:off x="2905050" y="365125"/>
            <a:ext cx="6381900" cy="1047900"/>
          </a:xfrm>
          <a:prstGeom prst="rect">
            <a:avLst/>
          </a:prstGeom>
          <a:solidFill>
            <a:srgbClr val="000000"/>
          </a:solidFill>
          <a:ln w="3810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a:solidFill>
                  <a:srgbClr val="F3F3F3"/>
                </a:solidFill>
                <a:latin typeface="Cabin"/>
                <a:ea typeface="Cabin"/>
                <a:cs typeface="Cabin"/>
                <a:sym typeface="Cabin"/>
              </a:rPr>
              <a:t>PRODUCT DISSEMINATION</a:t>
            </a:r>
            <a:endParaRPr sz="3600">
              <a:solidFill>
                <a:srgbClr val="F3F3F3"/>
              </a:solidFill>
              <a:latin typeface="Cabin"/>
              <a:ea typeface="Cabin"/>
              <a:cs typeface="Cabin"/>
              <a:sym typeface="Cabi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57"/>
          <p:cNvPicPr preferRelativeResize="0"/>
          <p:nvPr/>
        </p:nvPicPr>
        <p:blipFill>
          <a:blip r:embed="rId3">
            <a:alphaModFix/>
          </a:blip>
          <a:stretch>
            <a:fillRect/>
          </a:stretch>
        </p:blipFill>
        <p:spPr>
          <a:xfrm>
            <a:off x="0" y="-598200"/>
            <a:ext cx="12192001" cy="9033649"/>
          </a:xfrm>
          <a:prstGeom prst="rect">
            <a:avLst/>
          </a:prstGeom>
          <a:noFill/>
          <a:ln>
            <a:noFill/>
          </a:ln>
        </p:spPr>
      </p:pic>
      <p:sp>
        <p:nvSpPr>
          <p:cNvPr id="396" name="Google Shape;396;p57"/>
          <p:cNvSpPr/>
          <p:nvPr/>
        </p:nvSpPr>
        <p:spPr>
          <a:xfrm>
            <a:off x="2681500" y="568067"/>
            <a:ext cx="4621200" cy="2515200"/>
          </a:xfrm>
          <a:prstGeom prst="wedgeEllipseCallout">
            <a:avLst>
              <a:gd name="adj1" fmla="val 82484"/>
              <a:gd name="adj2" fmla="val -9372"/>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3200">
                <a:latin typeface="Cabin"/>
                <a:ea typeface="Cabin"/>
                <a:cs typeface="Cabin"/>
                <a:sym typeface="Cabin"/>
              </a:rPr>
              <a:t>I just gave the best poster presentation ever!</a:t>
            </a:r>
            <a:endParaRPr sz="3200">
              <a:latin typeface="Cabin"/>
              <a:ea typeface="Cabin"/>
              <a:cs typeface="Cabin"/>
              <a:sym typeface="Cabi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8"/>
          <p:cNvSpPr txBox="1">
            <a:spLocks noGrp="1"/>
          </p:cNvSpPr>
          <p:nvPr>
            <p:ph type="body" idx="1"/>
          </p:nvPr>
        </p:nvSpPr>
        <p:spPr>
          <a:xfrm>
            <a:off x="838200" y="1673225"/>
            <a:ext cx="10515600" cy="4351200"/>
          </a:xfrm>
          <a:prstGeom prst="rect">
            <a:avLst/>
          </a:prstGeom>
        </p:spPr>
        <p:txBody>
          <a:bodyPr spcFirstLastPara="1" wrap="square" lIns="0" tIns="45700" rIns="91425" bIns="45700" anchor="t" anchorCtr="0">
            <a:noAutofit/>
          </a:bodyPr>
          <a:lstStyle/>
          <a:p>
            <a:pPr marL="0" lvl="0" indent="0" algn="l" rtl="0">
              <a:spcBef>
                <a:spcPts val="1800"/>
              </a:spcBef>
              <a:spcAft>
                <a:spcPts val="0"/>
              </a:spcAft>
              <a:buNone/>
            </a:pPr>
            <a:r>
              <a:rPr lang="en-US" b="1" dirty="0">
                <a:solidFill>
                  <a:schemeClr val="accent2"/>
                </a:solidFill>
              </a:rPr>
              <a:t>February 24th: </a:t>
            </a:r>
            <a:r>
              <a:rPr lang="en-US" dirty="0"/>
              <a:t>Final day to book hotel rooms (presenters)</a:t>
            </a:r>
            <a:endParaRPr dirty="0"/>
          </a:p>
          <a:p>
            <a:pPr marL="0" lvl="0" indent="0" algn="l" rtl="0">
              <a:spcBef>
                <a:spcPts val="1800"/>
              </a:spcBef>
              <a:spcAft>
                <a:spcPts val="0"/>
              </a:spcAft>
              <a:buNone/>
            </a:pPr>
            <a:r>
              <a:rPr lang="en-US" b="1" dirty="0">
                <a:solidFill>
                  <a:schemeClr val="accent2"/>
                </a:solidFill>
              </a:rPr>
              <a:t>February 28th: </a:t>
            </a:r>
            <a:endParaRPr dirty="0">
              <a:solidFill>
                <a:schemeClr val="accent2"/>
              </a:solidFill>
            </a:endParaRPr>
          </a:p>
          <a:p>
            <a:pPr marL="857250" lvl="0" indent="-406400" algn="l" rtl="0">
              <a:lnSpc>
                <a:spcPct val="115000"/>
              </a:lnSpc>
              <a:spcBef>
                <a:spcPts val="1800"/>
              </a:spcBef>
              <a:spcAft>
                <a:spcPts val="0"/>
              </a:spcAft>
              <a:buSzPts val="2800"/>
              <a:buChar char="➔"/>
            </a:pPr>
            <a:r>
              <a:rPr lang="en-US" dirty="0"/>
              <a:t> Final session title and description added</a:t>
            </a:r>
            <a:endParaRPr dirty="0"/>
          </a:p>
          <a:p>
            <a:pPr marL="857250" lvl="0" indent="-406400" algn="l" rtl="0">
              <a:lnSpc>
                <a:spcPct val="115000"/>
              </a:lnSpc>
              <a:spcBef>
                <a:spcPts val="0"/>
              </a:spcBef>
              <a:spcAft>
                <a:spcPts val="0"/>
              </a:spcAft>
              <a:buSzPts val="2800"/>
              <a:buChar char="➔"/>
            </a:pPr>
            <a:r>
              <a:rPr lang="en-US" dirty="0"/>
              <a:t> Preliminary PowerPoint / poster design uploaded</a:t>
            </a:r>
            <a:endParaRPr dirty="0"/>
          </a:p>
          <a:p>
            <a:pPr marL="0" lvl="0" indent="0" algn="l" rtl="0">
              <a:spcBef>
                <a:spcPts val="1800"/>
              </a:spcBef>
              <a:spcAft>
                <a:spcPts val="0"/>
              </a:spcAft>
              <a:buNone/>
            </a:pPr>
            <a:r>
              <a:rPr lang="en-US" b="1" dirty="0">
                <a:solidFill>
                  <a:schemeClr val="accent2"/>
                </a:solidFill>
              </a:rPr>
              <a:t>March 20th:</a:t>
            </a:r>
            <a:r>
              <a:rPr lang="en-US" b="1" dirty="0"/>
              <a:t> </a:t>
            </a:r>
            <a:r>
              <a:rPr lang="en-US" dirty="0"/>
              <a:t>Final PowerPoint / poster design uploaded</a:t>
            </a:r>
            <a:endParaRPr dirty="0"/>
          </a:p>
        </p:txBody>
      </p:sp>
      <p:sp>
        <p:nvSpPr>
          <p:cNvPr id="403" name="Google Shape;403;p58"/>
          <p:cNvSpPr txBox="1">
            <a:spLocks noGrp="1"/>
          </p:cNvSpPr>
          <p:nvPr>
            <p:ph type="title"/>
          </p:nvPr>
        </p:nvSpPr>
        <p:spPr>
          <a:xfrm>
            <a:off x="838200" y="365125"/>
            <a:ext cx="10515600" cy="10065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3200" b="1"/>
              <a:t>UPCOMING DEADLINES</a:t>
            </a:r>
            <a:endParaRPr sz="3200" b="1"/>
          </a:p>
        </p:txBody>
      </p:sp>
      <p:sp>
        <p:nvSpPr>
          <p:cNvPr id="404" name="Google Shape;404;p5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9"/>
          <p:cNvSpPr txBox="1">
            <a:spLocks noGrp="1"/>
          </p:cNvSpPr>
          <p:nvPr>
            <p:ph type="body" idx="1"/>
          </p:nvPr>
        </p:nvSpPr>
        <p:spPr>
          <a:xfrm>
            <a:off x="5325786" y="2803736"/>
            <a:ext cx="6350400" cy="3870300"/>
          </a:xfrm>
          <a:prstGeom prst="rect">
            <a:avLst/>
          </a:prstGeom>
        </p:spPr>
        <p:txBody>
          <a:bodyPr spcFirstLastPara="1" wrap="square" lIns="0" tIns="45700" rIns="91425" bIns="45700" anchor="t" anchorCtr="0">
            <a:noAutofit/>
          </a:bodyPr>
          <a:lstStyle/>
          <a:p>
            <a:pPr marL="0" lvl="0" indent="0" algn="l" rtl="0">
              <a:spcBef>
                <a:spcPts val="1800"/>
              </a:spcBef>
              <a:spcAft>
                <a:spcPts val="0"/>
              </a:spcAft>
              <a:buNone/>
            </a:pPr>
            <a:r>
              <a:rPr lang="en-US" sz="6000" b="1"/>
              <a:t>Q &amp; A</a:t>
            </a:r>
            <a:endParaRPr sz="6000"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3"/>
          <p:cNvSpPr txBox="1">
            <a:spLocks noGrp="1"/>
          </p:cNvSpPr>
          <p:nvPr>
            <p:ph type="body" idx="1"/>
          </p:nvPr>
        </p:nvSpPr>
        <p:spPr>
          <a:xfrm>
            <a:off x="1013300" y="2951900"/>
            <a:ext cx="8021400" cy="2847600"/>
          </a:xfrm>
          <a:prstGeom prst="rect">
            <a:avLst/>
          </a:prstGeom>
          <a:noFill/>
        </p:spPr>
        <p:txBody>
          <a:bodyPr spcFirstLastPara="1" wrap="square" lIns="0" tIns="45700" rIns="91425" bIns="45700" anchor="t" anchorCtr="0">
            <a:noAutofit/>
          </a:bodyPr>
          <a:lstStyle/>
          <a:p>
            <a:pPr marL="0" lvl="0" indent="0" algn="l" rtl="0">
              <a:spcBef>
                <a:spcPts val="1800"/>
              </a:spcBef>
              <a:spcAft>
                <a:spcPts val="0"/>
              </a:spcAft>
              <a:buNone/>
            </a:pPr>
            <a:r>
              <a:rPr lang="en-US" sz="3200" i="1">
                <a:solidFill>
                  <a:srgbClr val="FFFFFF"/>
                </a:solidFill>
              </a:rPr>
              <a:t>Have you ever delivered a poster presentation?</a:t>
            </a:r>
            <a:endParaRPr sz="3200" i="1">
              <a:solidFill>
                <a:srgbClr val="FFFFFF"/>
              </a:solidFill>
            </a:endParaRPr>
          </a:p>
        </p:txBody>
      </p:sp>
      <p:sp>
        <p:nvSpPr>
          <p:cNvPr id="199" name="Google Shape;199;p3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a:t>
            </a:fld>
            <a:endParaRPr/>
          </a:p>
        </p:txBody>
      </p:sp>
      <p:sp>
        <p:nvSpPr>
          <p:cNvPr id="200" name="Google Shape;200;p33"/>
          <p:cNvSpPr txBox="1">
            <a:spLocks noGrp="1"/>
          </p:cNvSpPr>
          <p:nvPr>
            <p:ph type="title" idx="4294967295"/>
          </p:nvPr>
        </p:nvSpPr>
        <p:spPr>
          <a:xfrm>
            <a:off x="1013290" y="1550625"/>
            <a:ext cx="6350400" cy="7506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3200" b="1">
                <a:solidFill>
                  <a:srgbClr val="FFFFFF"/>
                </a:solidFill>
              </a:rPr>
              <a:t>PARTICIPANT POLL (I) </a:t>
            </a:r>
            <a:endParaRPr sz="3200" b="1">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0"/>
          <p:cNvSpPr txBox="1">
            <a:spLocks noGrp="1"/>
          </p:cNvSpPr>
          <p:nvPr>
            <p:ph type="body" idx="1"/>
          </p:nvPr>
        </p:nvSpPr>
        <p:spPr>
          <a:xfrm>
            <a:off x="838200" y="1825625"/>
            <a:ext cx="10515600" cy="2354400"/>
          </a:xfrm>
          <a:prstGeom prst="rect">
            <a:avLst/>
          </a:prstGeom>
        </p:spPr>
        <p:txBody>
          <a:bodyPr spcFirstLastPara="1" wrap="square" lIns="91425" tIns="45700" rIns="91425" bIns="45700" anchor="ctr" anchorCtr="0">
            <a:noAutofit/>
          </a:bodyPr>
          <a:lstStyle/>
          <a:p>
            <a:pPr marL="0" lvl="0" indent="0" algn="ctr" rtl="0">
              <a:spcBef>
                <a:spcPts val="1800"/>
              </a:spcBef>
              <a:spcAft>
                <a:spcPts val="0"/>
              </a:spcAft>
              <a:buNone/>
            </a:pPr>
            <a:r>
              <a:rPr lang="en-US"/>
              <a:t>In the chat box, please tell us one thing you will take away from this webinar.</a:t>
            </a:r>
            <a:endParaRPr/>
          </a:p>
        </p:txBody>
      </p:sp>
      <p:sp>
        <p:nvSpPr>
          <p:cNvPr id="417" name="Google Shape;417;p60"/>
          <p:cNvSpPr txBox="1">
            <a:spLocks noGrp="1"/>
          </p:cNvSpPr>
          <p:nvPr>
            <p:ph type="body" idx="2"/>
          </p:nvPr>
        </p:nvSpPr>
        <p:spPr>
          <a:xfrm>
            <a:off x="838200" y="882198"/>
            <a:ext cx="10515600" cy="506700"/>
          </a:xfrm>
          <a:prstGeom prst="rect">
            <a:avLst/>
          </a:prstGeom>
        </p:spPr>
        <p:txBody>
          <a:bodyPr spcFirstLastPara="1" wrap="square" lIns="91425" tIns="45700" rIns="91425" bIns="45700" anchor="b" anchorCtr="0">
            <a:noAutofit/>
          </a:bodyPr>
          <a:lstStyle/>
          <a:p>
            <a:pPr marL="0" lvl="0" indent="0" algn="ctr" rtl="0">
              <a:spcBef>
                <a:spcPts val="1800"/>
              </a:spcBef>
              <a:spcAft>
                <a:spcPts val="0"/>
              </a:spcAft>
              <a:buNone/>
            </a:pPr>
            <a:r>
              <a:rPr lang="en-US"/>
              <a:t>PARTICIPANT TAKEAWAYS</a:t>
            </a:r>
            <a:endParaRPr/>
          </a:p>
        </p:txBody>
      </p:sp>
      <p:sp>
        <p:nvSpPr>
          <p:cNvPr id="418" name="Google Shape;418;p6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1"/>
          <p:cNvSpPr txBox="1">
            <a:spLocks noGrp="1"/>
          </p:cNvSpPr>
          <p:nvPr>
            <p:ph type="body" idx="1"/>
          </p:nvPr>
        </p:nvSpPr>
        <p:spPr>
          <a:xfrm>
            <a:off x="1013298" y="2647104"/>
            <a:ext cx="9942600" cy="2847600"/>
          </a:xfrm>
          <a:prstGeom prst="rect">
            <a:avLst/>
          </a:prstGeom>
        </p:spPr>
        <p:txBody>
          <a:bodyPr spcFirstLastPara="1" wrap="square" lIns="0" tIns="45700" rIns="91425" bIns="45700" anchor="t" anchorCtr="0">
            <a:noAutofit/>
          </a:bodyPr>
          <a:lstStyle/>
          <a:p>
            <a:pPr marL="0" lvl="0" indent="0" algn="l" rtl="0">
              <a:spcBef>
                <a:spcPts val="1800"/>
              </a:spcBef>
              <a:spcAft>
                <a:spcPts val="0"/>
              </a:spcAft>
              <a:buNone/>
            </a:pPr>
            <a:r>
              <a:rPr lang="en-US" sz="3200" i="1"/>
              <a:t>On a scale of 1 to 5, how comfortable are you with delivering a poster presentation?</a:t>
            </a:r>
            <a:endParaRPr/>
          </a:p>
        </p:txBody>
      </p:sp>
      <p:sp>
        <p:nvSpPr>
          <p:cNvPr id="425" name="Google Shape;425;p6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31</a:t>
            </a:fld>
            <a:endParaRPr/>
          </a:p>
        </p:txBody>
      </p:sp>
      <p:sp>
        <p:nvSpPr>
          <p:cNvPr id="426" name="Google Shape;426;p61"/>
          <p:cNvSpPr txBox="1">
            <a:spLocks noGrp="1"/>
          </p:cNvSpPr>
          <p:nvPr>
            <p:ph type="title" idx="4294967295"/>
          </p:nvPr>
        </p:nvSpPr>
        <p:spPr>
          <a:xfrm>
            <a:off x="1013290" y="1550625"/>
            <a:ext cx="6350400" cy="7506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3200" b="1">
                <a:solidFill>
                  <a:srgbClr val="FFFFFF"/>
                </a:solidFill>
              </a:rPr>
              <a:t>FINAL PARTICIPANT POLL</a:t>
            </a:r>
            <a:endParaRPr sz="3200" b="1">
              <a:solidFill>
                <a:srgbClr val="FFFF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2"/>
          <p:cNvSpPr txBox="1">
            <a:spLocks noGrp="1"/>
          </p:cNvSpPr>
          <p:nvPr>
            <p:ph type="body" idx="1"/>
          </p:nvPr>
        </p:nvSpPr>
        <p:spPr>
          <a:xfrm>
            <a:off x="1677914" y="3500382"/>
            <a:ext cx="9513000" cy="2248500"/>
          </a:xfrm>
          <a:prstGeom prst="rect">
            <a:avLst/>
          </a:prstGeom>
        </p:spPr>
        <p:txBody>
          <a:bodyPr spcFirstLastPara="1" wrap="square" lIns="0" tIns="45700" rIns="91425" bIns="45700" anchor="t" anchorCtr="0">
            <a:noAutofit/>
          </a:bodyPr>
          <a:lstStyle/>
          <a:p>
            <a:pPr marL="0" lvl="0" indent="0" algn="l" rtl="0">
              <a:lnSpc>
                <a:spcPct val="130000"/>
              </a:lnSpc>
              <a:spcBef>
                <a:spcPts val="1800"/>
              </a:spcBef>
              <a:spcAft>
                <a:spcPts val="0"/>
              </a:spcAft>
              <a:buNone/>
            </a:pPr>
            <a:r>
              <a:rPr lang="en-US" sz="2800" dirty="0">
                <a:solidFill>
                  <a:srgbClr val="FFFFFF"/>
                </a:solidFill>
              </a:rPr>
              <a:t>Still have questions? Reach out to us at</a:t>
            </a:r>
            <a:r>
              <a:rPr lang="en-US" sz="2800" dirty="0">
                <a:solidFill>
                  <a:schemeClr val="dk1"/>
                </a:solidFill>
              </a:rPr>
              <a:t> </a:t>
            </a:r>
            <a:r>
              <a:rPr lang="en-US" sz="2800" u="sng" dirty="0">
                <a:solidFill>
                  <a:schemeClr val="accent3">
                    <a:lumMod val="20000"/>
                    <a:lumOff val="80000"/>
                  </a:schemeClr>
                </a:solidFill>
                <a:hlinkClick r:id="rId3">
                  <a:extLst>
                    <a:ext uri="{A12FA001-AC4F-418D-AE19-62706E023703}">
                      <ahyp:hlinkClr xmlns:ahyp="http://schemas.microsoft.com/office/drawing/2018/hyperlinkcolor" val="tx"/>
                    </a:ext>
                  </a:extLst>
                </a:hlinkClick>
              </a:rPr>
              <a:t>gfu@usaid.gov</a:t>
            </a:r>
            <a:r>
              <a:rPr lang="en-US" sz="2800" dirty="0">
                <a:solidFill>
                  <a:schemeClr val="accent3">
                    <a:lumMod val="20000"/>
                    <a:lumOff val="80000"/>
                  </a:schemeClr>
                </a:solidFill>
              </a:rPr>
              <a:t> </a:t>
            </a:r>
            <a:endParaRPr dirty="0">
              <a:solidFill>
                <a:schemeClr val="accent3">
                  <a:lumMod val="20000"/>
                  <a:lumOff val="80000"/>
                </a:schemeClr>
              </a:solidFill>
            </a:endParaRPr>
          </a:p>
        </p:txBody>
      </p:sp>
      <p:sp>
        <p:nvSpPr>
          <p:cNvPr id="433" name="Google Shape;433;p6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32</a:t>
            </a:fld>
            <a:endParaRPr/>
          </a:p>
        </p:txBody>
      </p:sp>
      <p:pic>
        <p:nvPicPr>
          <p:cNvPr id="434" name="Google Shape;434;p62"/>
          <p:cNvPicPr preferRelativeResize="0"/>
          <p:nvPr/>
        </p:nvPicPr>
        <p:blipFill>
          <a:blip r:embed="rId4">
            <a:alphaModFix/>
          </a:blip>
          <a:stretch>
            <a:fillRect/>
          </a:stretch>
        </p:blipFill>
        <p:spPr>
          <a:xfrm>
            <a:off x="1548100" y="5703575"/>
            <a:ext cx="1804700" cy="805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4"/>
          <p:cNvSpPr txBox="1">
            <a:spLocks noGrp="1"/>
          </p:cNvSpPr>
          <p:nvPr>
            <p:ph type="body" idx="1"/>
          </p:nvPr>
        </p:nvSpPr>
        <p:spPr>
          <a:xfrm>
            <a:off x="1013298" y="2799504"/>
            <a:ext cx="9942600" cy="2847600"/>
          </a:xfrm>
          <a:prstGeom prst="rect">
            <a:avLst/>
          </a:prstGeom>
        </p:spPr>
        <p:txBody>
          <a:bodyPr spcFirstLastPara="1" wrap="square" lIns="0" tIns="45700" rIns="91425" bIns="45700" anchor="t" anchorCtr="0">
            <a:noAutofit/>
          </a:bodyPr>
          <a:lstStyle/>
          <a:p>
            <a:pPr marL="0" lvl="0" indent="0" algn="l" rtl="0">
              <a:spcBef>
                <a:spcPts val="1800"/>
              </a:spcBef>
              <a:spcAft>
                <a:spcPts val="0"/>
              </a:spcAft>
              <a:buNone/>
            </a:pPr>
            <a:r>
              <a:rPr lang="en-US" sz="3200" i="1" dirty="0"/>
              <a:t>On a scale of 1 to 5, how comfortable are you with delivering a poster presentation?</a:t>
            </a:r>
            <a:endParaRPr sz="3200" i="1" dirty="0"/>
          </a:p>
        </p:txBody>
      </p:sp>
      <p:sp>
        <p:nvSpPr>
          <p:cNvPr id="207" name="Google Shape;207;p3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a:t>
            </a:fld>
            <a:endParaRPr/>
          </a:p>
        </p:txBody>
      </p:sp>
      <p:sp>
        <p:nvSpPr>
          <p:cNvPr id="208" name="Google Shape;208;p34"/>
          <p:cNvSpPr txBox="1">
            <a:spLocks noGrp="1"/>
          </p:cNvSpPr>
          <p:nvPr>
            <p:ph type="title" idx="4294967295"/>
          </p:nvPr>
        </p:nvSpPr>
        <p:spPr>
          <a:xfrm>
            <a:off x="1013290" y="1550625"/>
            <a:ext cx="6350400" cy="7506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3200" b="1">
                <a:solidFill>
                  <a:srgbClr val="FFFFFF"/>
                </a:solidFill>
              </a:rPr>
              <a:t>PARTICIPANT POLL (II)</a:t>
            </a:r>
            <a:endParaRPr sz="3200" b="1">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5"/>
          <p:cNvSpPr txBox="1">
            <a:spLocks noGrp="1"/>
          </p:cNvSpPr>
          <p:nvPr>
            <p:ph type="body" idx="1"/>
          </p:nvPr>
        </p:nvSpPr>
        <p:spPr>
          <a:xfrm>
            <a:off x="1013298" y="2738544"/>
            <a:ext cx="10096662" cy="2847600"/>
          </a:xfrm>
          <a:prstGeom prst="rect">
            <a:avLst/>
          </a:prstGeom>
        </p:spPr>
        <p:txBody>
          <a:bodyPr spcFirstLastPara="1" wrap="square" lIns="0" tIns="45700" rIns="91425" bIns="45700" anchor="t" anchorCtr="0">
            <a:noAutofit/>
          </a:bodyPr>
          <a:lstStyle/>
          <a:p>
            <a:pPr marL="0" lvl="0" indent="0" algn="l" rtl="0">
              <a:spcBef>
                <a:spcPts val="1800"/>
              </a:spcBef>
              <a:spcAft>
                <a:spcPts val="0"/>
              </a:spcAft>
              <a:buNone/>
            </a:pPr>
            <a:r>
              <a:rPr lang="en-US" sz="3200" i="1" dirty="0"/>
              <a:t>What type of poster presentation are you planning to deliver?</a:t>
            </a:r>
            <a:endParaRPr sz="3200" i="1" dirty="0"/>
          </a:p>
        </p:txBody>
      </p:sp>
      <p:sp>
        <p:nvSpPr>
          <p:cNvPr id="215" name="Google Shape;215;p35"/>
          <p:cNvSpPr txBox="1">
            <a:spLocks noGrp="1"/>
          </p:cNvSpPr>
          <p:nvPr>
            <p:ph type="body" idx="2"/>
          </p:nvPr>
        </p:nvSpPr>
        <p:spPr>
          <a:xfrm rot="-5400000">
            <a:off x="10392688" y="1657975"/>
            <a:ext cx="3201300" cy="253200"/>
          </a:xfrm>
          <a:prstGeom prst="rect">
            <a:avLst/>
          </a:prstGeom>
        </p:spPr>
        <p:txBody>
          <a:bodyPr spcFirstLastPara="1" wrap="square" lIns="0" tIns="45700" rIns="91425" bIns="45700" anchor="t" anchorCtr="0">
            <a:noAutofit/>
          </a:bodyPr>
          <a:lstStyle/>
          <a:p>
            <a:pPr marL="0" lvl="0" indent="0" algn="r" rtl="0">
              <a:spcBef>
                <a:spcPts val="1800"/>
              </a:spcBef>
              <a:spcAft>
                <a:spcPts val="0"/>
              </a:spcAft>
              <a:buNone/>
            </a:pPr>
            <a:endParaRPr/>
          </a:p>
        </p:txBody>
      </p:sp>
      <p:sp>
        <p:nvSpPr>
          <p:cNvPr id="216" name="Google Shape;216;p3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5</a:t>
            </a:fld>
            <a:endParaRPr/>
          </a:p>
        </p:txBody>
      </p:sp>
      <p:sp>
        <p:nvSpPr>
          <p:cNvPr id="217" name="Google Shape;217;p35"/>
          <p:cNvSpPr txBox="1">
            <a:spLocks noGrp="1"/>
          </p:cNvSpPr>
          <p:nvPr>
            <p:ph type="title" idx="4294967295"/>
          </p:nvPr>
        </p:nvSpPr>
        <p:spPr>
          <a:xfrm>
            <a:off x="1013290" y="1550625"/>
            <a:ext cx="6350400" cy="7506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3200" b="1" dirty="0">
                <a:solidFill>
                  <a:srgbClr val="FFFFFF"/>
                </a:solidFill>
              </a:rPr>
              <a:t>PARTICIPANT POLL (III)</a:t>
            </a:r>
            <a:endParaRPr sz="3200" b="1" dirty="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6"/>
          <p:cNvPicPr preferRelativeResize="0"/>
          <p:nvPr/>
        </p:nvPicPr>
        <p:blipFill>
          <a:blip r:embed="rId3">
            <a:alphaModFix/>
          </a:blip>
          <a:stretch>
            <a:fillRect/>
          </a:stretch>
        </p:blipFill>
        <p:spPr>
          <a:xfrm>
            <a:off x="0" y="-598200"/>
            <a:ext cx="12192001" cy="9033649"/>
          </a:xfrm>
          <a:prstGeom prst="rect">
            <a:avLst/>
          </a:prstGeom>
          <a:noFill/>
          <a:ln>
            <a:noFill/>
          </a:ln>
        </p:spPr>
      </p:pic>
      <p:sp>
        <p:nvSpPr>
          <p:cNvPr id="223" name="Google Shape;223;p36"/>
          <p:cNvSpPr/>
          <p:nvPr/>
        </p:nvSpPr>
        <p:spPr>
          <a:xfrm>
            <a:off x="2655750" y="559500"/>
            <a:ext cx="4621200" cy="2548800"/>
          </a:xfrm>
          <a:prstGeom prst="wedgeEllipseCallout">
            <a:avLst>
              <a:gd name="adj1" fmla="val 82484"/>
              <a:gd name="adj2" fmla="val -9372"/>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3200">
                <a:latin typeface="Cabin"/>
                <a:ea typeface="Cabin"/>
                <a:cs typeface="Cabin"/>
                <a:sym typeface="Cabin"/>
              </a:rPr>
              <a:t>I just gave the best poster presentation ever!</a:t>
            </a:r>
            <a:endParaRPr sz="3200">
              <a:latin typeface="Cabin"/>
              <a:ea typeface="Cabin"/>
              <a:cs typeface="Cabin"/>
              <a:sym typeface="Cabi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37"/>
          <p:cNvPicPr preferRelativeResize="0"/>
          <p:nvPr/>
        </p:nvPicPr>
        <p:blipFill>
          <a:blip r:embed="rId3">
            <a:alphaModFix/>
          </a:blip>
          <a:stretch>
            <a:fillRect/>
          </a:stretch>
        </p:blipFill>
        <p:spPr>
          <a:xfrm>
            <a:off x="-108673" y="0"/>
            <a:ext cx="12300674" cy="8014466"/>
          </a:xfrm>
          <a:prstGeom prst="rect">
            <a:avLst/>
          </a:prstGeom>
          <a:noFill/>
          <a:ln>
            <a:noFill/>
          </a:ln>
        </p:spPr>
      </p:pic>
      <p:sp>
        <p:nvSpPr>
          <p:cNvPr id="229" name="Google Shape;229;p37"/>
          <p:cNvSpPr txBox="1"/>
          <p:nvPr/>
        </p:nvSpPr>
        <p:spPr>
          <a:xfrm>
            <a:off x="6382767" y="2664067"/>
            <a:ext cx="5469600" cy="812400"/>
          </a:xfrm>
          <a:prstGeom prst="rect">
            <a:avLst/>
          </a:prstGeom>
          <a:solidFill>
            <a:srgbClr val="F3F3F3"/>
          </a:solid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3200" b="1">
                <a:latin typeface="Cabin"/>
                <a:ea typeface="Cabin"/>
                <a:cs typeface="Cabin"/>
                <a:sym typeface="Cabin"/>
              </a:rPr>
              <a:t>Coordination &amp; Collaboration</a:t>
            </a:r>
            <a:endParaRPr sz="3200" b="1">
              <a:latin typeface="Cabin"/>
              <a:ea typeface="Cabin"/>
              <a:cs typeface="Cabin"/>
              <a:sym typeface="Cabin"/>
            </a:endParaRPr>
          </a:p>
        </p:txBody>
      </p:sp>
      <p:sp>
        <p:nvSpPr>
          <p:cNvPr id="230" name="Google Shape;230;p37"/>
          <p:cNvSpPr txBox="1"/>
          <p:nvPr/>
        </p:nvSpPr>
        <p:spPr>
          <a:xfrm>
            <a:off x="6382767" y="3679733"/>
            <a:ext cx="5469600" cy="812400"/>
          </a:xfrm>
          <a:prstGeom prst="rect">
            <a:avLst/>
          </a:prstGeom>
          <a:solidFill>
            <a:srgbClr val="F3F3F3"/>
          </a:solid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3200" b="1">
                <a:latin typeface="Cabin"/>
                <a:ea typeface="Cabin"/>
                <a:cs typeface="Cabin"/>
                <a:sym typeface="Cabin"/>
              </a:rPr>
              <a:t>Evidence and Research</a:t>
            </a:r>
            <a:endParaRPr sz="3200" b="1">
              <a:latin typeface="Cabin"/>
              <a:ea typeface="Cabin"/>
              <a:cs typeface="Cabin"/>
              <a:sym typeface="Cabin"/>
            </a:endParaRPr>
          </a:p>
        </p:txBody>
      </p:sp>
      <p:sp>
        <p:nvSpPr>
          <p:cNvPr id="231" name="Google Shape;231;p37"/>
          <p:cNvSpPr txBox="1"/>
          <p:nvPr/>
        </p:nvSpPr>
        <p:spPr>
          <a:xfrm>
            <a:off x="6382767" y="4695400"/>
            <a:ext cx="5469600" cy="812400"/>
          </a:xfrm>
          <a:prstGeom prst="rect">
            <a:avLst/>
          </a:prstGeom>
          <a:solidFill>
            <a:srgbClr val="EFEFEF"/>
          </a:solid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3200" b="1">
                <a:latin typeface="Cabin"/>
                <a:ea typeface="Cabin"/>
                <a:cs typeface="Cabin"/>
                <a:sym typeface="Cabin"/>
              </a:rPr>
              <a:t>Systems Strengthening</a:t>
            </a:r>
            <a:endParaRPr sz="3200" b="1">
              <a:latin typeface="Cabin"/>
              <a:ea typeface="Cabin"/>
              <a:cs typeface="Cabin"/>
              <a:sym typeface="Cabin"/>
            </a:endParaRPr>
          </a:p>
        </p:txBody>
      </p:sp>
      <p:sp>
        <p:nvSpPr>
          <p:cNvPr id="232" name="Google Shape;232;p37"/>
          <p:cNvSpPr txBox="1"/>
          <p:nvPr/>
        </p:nvSpPr>
        <p:spPr>
          <a:xfrm>
            <a:off x="6382767" y="5711067"/>
            <a:ext cx="5469600" cy="812400"/>
          </a:xfrm>
          <a:prstGeom prst="rect">
            <a:avLst/>
          </a:prstGeom>
          <a:solidFill>
            <a:srgbClr val="F3F3F3"/>
          </a:solid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3200" b="1">
                <a:latin typeface="Cabin"/>
                <a:ea typeface="Cabin"/>
                <a:cs typeface="Cabin"/>
                <a:sym typeface="Cabin"/>
              </a:rPr>
              <a:t>Self-Reliance</a:t>
            </a:r>
            <a:endParaRPr sz="3200" b="1">
              <a:latin typeface="Cabin"/>
              <a:ea typeface="Cabin"/>
              <a:cs typeface="Cabin"/>
              <a:sym typeface="Cabi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38"/>
          <p:cNvPicPr preferRelativeResize="0"/>
          <p:nvPr/>
        </p:nvPicPr>
        <p:blipFill>
          <a:blip r:embed="rId3">
            <a:alphaModFix/>
          </a:blip>
          <a:stretch>
            <a:fillRect/>
          </a:stretch>
        </p:blipFill>
        <p:spPr>
          <a:xfrm>
            <a:off x="0" y="-598200"/>
            <a:ext cx="12192001" cy="9033649"/>
          </a:xfrm>
          <a:prstGeom prst="rect">
            <a:avLst/>
          </a:prstGeom>
          <a:noFill/>
          <a:ln>
            <a:noFill/>
          </a:ln>
        </p:spPr>
      </p:pic>
      <p:sp>
        <p:nvSpPr>
          <p:cNvPr id="238" name="Google Shape;238;p38"/>
          <p:cNvSpPr txBox="1"/>
          <p:nvPr/>
        </p:nvSpPr>
        <p:spPr>
          <a:xfrm>
            <a:off x="697067" y="1947383"/>
            <a:ext cx="5520000" cy="29631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6400" b="1">
                <a:solidFill>
                  <a:srgbClr val="F3F3F3"/>
                </a:solidFill>
                <a:latin typeface="Cabin"/>
                <a:ea typeface="Cabin"/>
                <a:cs typeface="Cabin"/>
                <a:sym typeface="Cabin"/>
              </a:rPr>
              <a:t>Content</a:t>
            </a:r>
            <a:endParaRPr sz="6400" b="1">
              <a:solidFill>
                <a:srgbClr val="F3F3F3"/>
              </a:solidFill>
              <a:latin typeface="Cabin"/>
              <a:ea typeface="Cabin"/>
              <a:cs typeface="Cabin"/>
              <a:sym typeface="Cabin"/>
            </a:endParaRPr>
          </a:p>
          <a:p>
            <a:pPr marL="0" lvl="0" indent="0" algn="ctr" rtl="0">
              <a:spcBef>
                <a:spcPts val="0"/>
              </a:spcBef>
              <a:spcAft>
                <a:spcPts val="0"/>
              </a:spcAft>
              <a:buNone/>
            </a:pPr>
            <a:r>
              <a:rPr lang="en-US" sz="6400" b="1">
                <a:solidFill>
                  <a:srgbClr val="F3F3F3"/>
                </a:solidFill>
                <a:latin typeface="Cabin"/>
                <a:ea typeface="Cabin"/>
                <a:cs typeface="Cabin"/>
                <a:sym typeface="Cabin"/>
              </a:rPr>
              <a:t>+</a:t>
            </a:r>
            <a:endParaRPr sz="6400" b="1">
              <a:solidFill>
                <a:srgbClr val="F3F3F3"/>
              </a:solidFill>
              <a:latin typeface="Cabin"/>
              <a:ea typeface="Cabin"/>
              <a:cs typeface="Cabin"/>
              <a:sym typeface="Cabin"/>
            </a:endParaRPr>
          </a:p>
          <a:p>
            <a:pPr marL="0" lvl="0" indent="0" algn="ctr" rtl="0">
              <a:spcBef>
                <a:spcPts val="0"/>
              </a:spcBef>
              <a:spcAft>
                <a:spcPts val="0"/>
              </a:spcAft>
              <a:buNone/>
            </a:pPr>
            <a:r>
              <a:rPr lang="en-US" sz="6400" b="1">
                <a:solidFill>
                  <a:srgbClr val="F3F3F3"/>
                </a:solidFill>
                <a:latin typeface="Cabin"/>
                <a:ea typeface="Cabin"/>
                <a:cs typeface="Cabin"/>
                <a:sym typeface="Cabin"/>
              </a:rPr>
              <a:t>Pedagogy</a:t>
            </a:r>
            <a:endParaRPr sz="6400" b="1">
              <a:solidFill>
                <a:srgbClr val="F3F3F3"/>
              </a:solidFill>
              <a:latin typeface="Cabin"/>
              <a:ea typeface="Cabin"/>
              <a:cs typeface="Cabin"/>
              <a:sym typeface="Cabin"/>
            </a:endParaRPr>
          </a:p>
          <a:p>
            <a:pPr marL="0" lvl="0" indent="0" algn="ctr" rtl="0">
              <a:spcBef>
                <a:spcPts val="0"/>
              </a:spcBef>
              <a:spcAft>
                <a:spcPts val="0"/>
              </a:spcAft>
              <a:buNone/>
            </a:pPr>
            <a:r>
              <a:rPr lang="en-US" sz="6400" b="1">
                <a:solidFill>
                  <a:srgbClr val="F3F3F3"/>
                </a:solidFill>
                <a:latin typeface="Cabin"/>
                <a:ea typeface="Cabin"/>
                <a:cs typeface="Cabin"/>
                <a:sym typeface="Cabin"/>
              </a:rPr>
              <a:t>=</a:t>
            </a:r>
            <a:endParaRPr sz="6400" b="1">
              <a:solidFill>
                <a:srgbClr val="F3F3F3"/>
              </a:solidFill>
              <a:latin typeface="Cabin"/>
              <a:ea typeface="Cabin"/>
              <a:cs typeface="Cabin"/>
              <a:sym typeface="Cabin"/>
            </a:endParaRPr>
          </a:p>
          <a:p>
            <a:pPr marL="0" lvl="0" indent="0" algn="ctr" rtl="0">
              <a:spcBef>
                <a:spcPts val="0"/>
              </a:spcBef>
              <a:spcAft>
                <a:spcPts val="0"/>
              </a:spcAft>
              <a:buNone/>
            </a:pPr>
            <a:r>
              <a:rPr lang="en-US" sz="6400" b="1">
                <a:solidFill>
                  <a:srgbClr val="F3F3F3"/>
                </a:solidFill>
                <a:latin typeface="Cabin"/>
                <a:ea typeface="Cabin"/>
                <a:cs typeface="Cabin"/>
                <a:sym typeface="Cabin"/>
              </a:rPr>
              <a:t>Learning</a:t>
            </a:r>
            <a:endParaRPr sz="6400" b="1">
              <a:solidFill>
                <a:srgbClr val="F3F3F3"/>
              </a:solidFill>
              <a:latin typeface="Cabin"/>
              <a:ea typeface="Cabin"/>
              <a:cs typeface="Cabin"/>
              <a:sym typeface="Cabi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9"/>
          <p:cNvSpPr txBox="1"/>
          <p:nvPr/>
        </p:nvSpPr>
        <p:spPr>
          <a:xfrm>
            <a:off x="1480600" y="1779767"/>
            <a:ext cx="9230700" cy="27765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4800">
                <a:latin typeface="Cabin"/>
                <a:ea typeface="Cabin"/>
                <a:cs typeface="Cabin"/>
                <a:sym typeface="Cabin"/>
              </a:rPr>
              <a:t>Share one tip for designing or delivering a great poster or visual presentation.</a:t>
            </a:r>
            <a:endParaRPr sz="4800">
              <a:latin typeface="Cabin"/>
              <a:ea typeface="Cabin"/>
              <a:cs typeface="Cabin"/>
              <a:sym typeface="Cabin"/>
            </a:endParaRPr>
          </a:p>
          <a:p>
            <a:pPr marL="0" lvl="0" indent="0" algn="ctr" rtl="0">
              <a:spcBef>
                <a:spcPts val="0"/>
              </a:spcBef>
              <a:spcAft>
                <a:spcPts val="0"/>
              </a:spcAft>
              <a:buNone/>
            </a:pPr>
            <a:endParaRPr sz="4800">
              <a:latin typeface="Cabin"/>
              <a:ea typeface="Cabin"/>
              <a:cs typeface="Cabin"/>
              <a:sym typeface="Cabin"/>
            </a:endParaRPr>
          </a:p>
          <a:p>
            <a:pPr marL="0" lvl="0" indent="0" algn="ctr" rtl="0">
              <a:spcBef>
                <a:spcPts val="0"/>
              </a:spcBef>
              <a:spcAft>
                <a:spcPts val="0"/>
              </a:spcAft>
              <a:buNone/>
            </a:pPr>
            <a:r>
              <a:rPr lang="en-US" sz="2400">
                <a:latin typeface="Cabin"/>
                <a:ea typeface="Cabin"/>
                <a:cs typeface="Cabin"/>
                <a:sym typeface="Cabin"/>
              </a:rPr>
              <a:t>Type your comment in the chat window</a:t>
            </a:r>
            <a:endParaRPr sz="2400">
              <a:latin typeface="Cabin"/>
              <a:ea typeface="Cabin"/>
              <a:cs typeface="Cabin"/>
              <a:sym typeface="Cabin"/>
            </a:endParaRPr>
          </a:p>
        </p:txBody>
      </p:sp>
    </p:spTree>
  </p:cSld>
  <p:clrMapOvr>
    <a:masterClrMapping/>
  </p:clrMapOvr>
</p:sld>
</file>

<file path=ppt/theme/theme1.xml><?xml version="1.0" encoding="utf-8"?>
<a:theme xmlns:a="http://schemas.openxmlformats.org/drawingml/2006/main" name="EEPM M1 BJ 10.17_MS">
  <a:themeElements>
    <a:clrScheme name="USAID 01">
      <a:dk1>
        <a:srgbClr val="595959"/>
      </a:dk1>
      <a:lt1>
        <a:srgbClr val="FFFFFF"/>
      </a:lt1>
      <a:dk2>
        <a:srgbClr val="44546A"/>
      </a:dk2>
      <a:lt2>
        <a:srgbClr val="E7E6E6"/>
      </a:lt2>
      <a:accent1>
        <a:srgbClr val="BA0C2F"/>
      </a:accent1>
      <a:accent2>
        <a:srgbClr val="002F6C"/>
      </a:accent2>
      <a:accent3>
        <a:srgbClr val="0067B9"/>
      </a:accent3>
      <a:accent4>
        <a:srgbClr val="A7C6ED"/>
      </a:accent4>
      <a:accent5>
        <a:srgbClr val="6C6463"/>
      </a:accent5>
      <a:accent6>
        <a:srgbClr val="8C8985"/>
      </a:accent6>
      <a:hlink>
        <a:srgbClr val="002F6C"/>
      </a:hlink>
      <a:folHlink>
        <a:srgbClr val="651D3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2105</Words>
  <Application>Microsoft Office PowerPoint</Application>
  <PresentationFormat>Widescreen</PresentationFormat>
  <Paragraphs>195</Paragraphs>
  <Slides>32</Slides>
  <Notes>32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32</vt:i4>
      </vt:variant>
    </vt:vector>
  </HeadingPairs>
  <TitlesOfParts>
    <vt:vector size="37" baseType="lpstr">
      <vt:lpstr>Arial</vt:lpstr>
      <vt:lpstr>Cabin</vt:lpstr>
      <vt:lpstr>Calibri</vt:lpstr>
      <vt:lpstr>EEPM M1 BJ 10.17_MS</vt:lpstr>
      <vt:lpstr>Simple Light</vt:lpstr>
      <vt:lpstr>PowerPoint Presentation</vt:lpstr>
      <vt:lpstr>PRESENTERS</vt:lpstr>
      <vt:lpstr>PARTICIPANT POLL (I) </vt:lpstr>
      <vt:lpstr>PARTICIPANT POLL (II)</vt:lpstr>
      <vt:lpstr>PARTICIPANT POLL (III)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CONFERENCE WILL NOT BE PROVIDING:</vt:lpstr>
      <vt:lpstr>HOW IT WORKS</vt:lpstr>
      <vt:lpstr>PowerPoint Presentation</vt:lpstr>
      <vt:lpstr>PowerPoint Presentation</vt:lpstr>
      <vt:lpstr>PowerPoint Presentation</vt:lpstr>
      <vt:lpstr>POSTER SESSION ENGAGEMENT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UPCOMING DEADLINES</vt:lpstr>
      <vt:lpstr>PowerPoint Presentation</vt:lpstr>
      <vt:lpstr>PowerPoint Presentation</vt:lpstr>
      <vt:lpstr>FINAL PARTICIPANT POLL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Shira Babow</dc:creator>
  <cp:lastModifiedBy>Shira</cp:lastModifiedBy>
  <cp:revision>3</cp:revision>
  <dcterms:modified xsi:type="dcterms:W3CDTF">2020-02-11T14:26:30Z</dcterms:modified>
</cp:coreProperties>
</file>