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6"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6858000" cy="9144000"/>
  <p:embeddedFontLst>
    <p:embeddedFont>
      <p:font typeface="Cabin" panose="020B0604020202020204"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Roboto" panose="020B060402020202020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23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4" d="100"/>
          <a:sy n="94" d="100"/>
        </p:scale>
        <p:origin x="75" y="108"/>
      </p:cViewPr>
      <p:guideLst>
        <p:guide orient="horz" pos="2160"/>
        <p:guide pos="3840"/>
        <p:guide orient="horz" pos="23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m8mg7CxAYUM"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abcnews.go.com/Entertainment/video/barbara-walters-art-interview-23760414"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1</a:t>
            </a:fld>
            <a:endParaRPr sz="18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7de3ef1382_0_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7de3ef1382_0_2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04800" algn="l" rtl="0">
              <a:lnSpc>
                <a:spcPct val="115000"/>
              </a:lnSpc>
              <a:spcBef>
                <a:spcPts val="0"/>
              </a:spcBef>
              <a:spcAft>
                <a:spcPts val="0"/>
              </a:spcAft>
              <a:buClr>
                <a:srgbClr val="313537"/>
              </a:buClr>
              <a:buSzPts val="1200"/>
              <a:buFont typeface="Cabin"/>
              <a:buChar char="●"/>
            </a:pPr>
            <a:r>
              <a:rPr lang="en-US">
                <a:solidFill>
                  <a:srgbClr val="313537"/>
                </a:solidFill>
                <a:latin typeface="Cabin"/>
                <a:ea typeface="Cabin"/>
                <a:cs typeface="Cabin"/>
                <a:sym typeface="Cabin"/>
              </a:rPr>
              <a:t>Decide what story you want to tell, knowledge you want to share, or idea you want to unpack. In other words, what's the main goal of your fireside chat? </a:t>
            </a:r>
            <a:endParaRPr>
              <a:solidFill>
                <a:srgbClr val="313537"/>
              </a:solidFill>
              <a:latin typeface="Cabin"/>
              <a:ea typeface="Cabin"/>
              <a:cs typeface="Cabin"/>
              <a:sym typeface="Cabin"/>
            </a:endParaRPr>
          </a:p>
          <a:p>
            <a:pPr marL="457200" lvl="0" indent="-317500" algn="l" rtl="0">
              <a:lnSpc>
                <a:spcPct val="144000"/>
              </a:lnSpc>
              <a:spcBef>
                <a:spcPts val="1000"/>
              </a:spcBef>
              <a:spcAft>
                <a:spcPts val="0"/>
              </a:spcAft>
              <a:buClr>
                <a:srgbClr val="313537"/>
              </a:buClr>
              <a:buSzPts val="1400"/>
              <a:buFont typeface="Cabin"/>
              <a:buChar char="●"/>
            </a:pPr>
            <a:r>
              <a:rPr lang="en-US" sz="1250">
                <a:solidFill>
                  <a:srgbClr val="5A5A5A"/>
                </a:solidFill>
                <a:highlight>
                  <a:srgbClr val="FFFFFF"/>
                </a:highlight>
                <a:latin typeface="Arial"/>
                <a:ea typeface="Arial"/>
                <a:cs typeface="Arial"/>
                <a:sym typeface="Arial"/>
              </a:rPr>
              <a:t>Prepare: Conversational does not mean unprepared. Do your research and share questions ahead of time for feedback.</a:t>
            </a:r>
            <a:endParaRPr sz="1250">
              <a:solidFill>
                <a:srgbClr val="5A5A5A"/>
              </a:solidFill>
              <a:highlight>
                <a:srgbClr val="FFFFFF"/>
              </a:highlight>
              <a:latin typeface="Arial"/>
              <a:ea typeface="Arial"/>
              <a:cs typeface="Arial"/>
              <a:sym typeface="Arial"/>
            </a:endParaRPr>
          </a:p>
          <a:p>
            <a:pPr marL="457200" lvl="0" indent="-307975" algn="l" rtl="0">
              <a:lnSpc>
                <a:spcPct val="144000"/>
              </a:lnSpc>
              <a:spcBef>
                <a:spcPts val="0"/>
              </a:spcBef>
              <a:spcAft>
                <a:spcPts val="0"/>
              </a:spcAft>
              <a:buClr>
                <a:srgbClr val="5A5A5A"/>
              </a:buClr>
              <a:buSzPts val="1250"/>
              <a:buChar char="●"/>
            </a:pPr>
            <a:r>
              <a:rPr lang="en-US" sz="1250">
                <a:solidFill>
                  <a:srgbClr val="5A5A5A"/>
                </a:solidFill>
                <a:highlight>
                  <a:srgbClr val="FFFFFF"/>
                </a:highlight>
                <a:latin typeface="Arial"/>
                <a:ea typeface="Arial"/>
                <a:cs typeface="Arial"/>
                <a:sym typeface="Arial"/>
              </a:rPr>
              <a:t>Keep it semi-structured: </a:t>
            </a:r>
            <a:r>
              <a:rPr lang="en-US">
                <a:solidFill>
                  <a:srgbClr val="313537"/>
                </a:solidFill>
                <a:latin typeface="Cabin"/>
                <a:ea typeface="Cabin"/>
                <a:cs typeface="Cabin"/>
                <a:sym typeface="Cabin"/>
              </a:rPr>
              <a:t>Have a sense of questions to ask, but don’t stick to a predetermined scripts. The interviewer should feel comfortable to jump in with follow up questions and go with the natural flow of the conversation. If you ask powerful questions, this will come organically.</a:t>
            </a:r>
            <a:endParaRPr/>
          </a:p>
        </p:txBody>
      </p:sp>
      <p:sp>
        <p:nvSpPr>
          <p:cNvPr id="211" name="Google Shape;211;g7de3ef1382_0_2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6ee02b4ab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6ee02b4ab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Think about who you admire as an interviewers. Who do you think demonstrates the ability to draw out stories, insights, and interesting takes from people?</a:t>
            </a:r>
            <a:endParaRPr/>
          </a:p>
          <a:p>
            <a:pPr marL="0" lvl="0" indent="0" algn="l" rtl="0">
              <a:spcBef>
                <a:spcPts val="0"/>
              </a:spcBef>
              <a:spcAft>
                <a:spcPts val="0"/>
              </a:spcAft>
              <a:buNone/>
            </a:pPr>
            <a:r>
              <a:rPr lang="en-US"/>
              <a:t>Larry King Live Interview with Prince - </a:t>
            </a:r>
            <a:r>
              <a:rPr lang="en-US" sz="1100" u="sng">
                <a:solidFill>
                  <a:schemeClr val="hlink"/>
                </a:solidFill>
                <a:latin typeface="Arial"/>
                <a:ea typeface="Arial"/>
                <a:cs typeface="Arial"/>
                <a:sym typeface="Arial"/>
                <a:hlinkClick r:id="rId3"/>
              </a:rPr>
              <a:t>https://www.youtube.com/watch?v=m8mg7CxAYUM</a:t>
            </a:r>
            <a:endParaRPr/>
          </a:p>
          <a:p>
            <a:pPr marL="0" lvl="0" indent="0" algn="l" rtl="0">
              <a:spcBef>
                <a:spcPts val="0"/>
              </a:spcBef>
              <a:spcAft>
                <a:spcPts val="0"/>
              </a:spcAft>
              <a:buNone/>
            </a:pPr>
            <a:r>
              <a:rPr lang="en-US"/>
              <a:t>Barbara Walters - The Art of the Interview - </a:t>
            </a:r>
            <a:r>
              <a:rPr lang="en-US" sz="1100" u="sng">
                <a:solidFill>
                  <a:schemeClr val="hlink"/>
                </a:solidFill>
                <a:latin typeface="Arial"/>
                <a:ea typeface="Arial"/>
                <a:cs typeface="Arial"/>
                <a:sym typeface="Arial"/>
                <a:hlinkClick r:id="rId4"/>
              </a:rPr>
              <a:t>https://abcnews.go.com/Entertainment/video/barbara-walters-art-interview-23760414</a:t>
            </a:r>
            <a:endParaRPr/>
          </a:p>
          <a:p>
            <a:pPr marL="0" lvl="0" indent="0" algn="l" rtl="0">
              <a:spcBef>
                <a:spcPts val="0"/>
              </a:spcBef>
              <a:spcAft>
                <a:spcPts val="0"/>
              </a:spcAft>
              <a:buNone/>
            </a:pPr>
            <a:endParaRPr/>
          </a:p>
        </p:txBody>
      </p:sp>
      <p:sp>
        <p:nvSpPr>
          <p:cNvPr id="263" name="Google Shape;263;g6ee02b4ab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6ea207f1ba_0_9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6ea207f1ba_0_9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do you all think about X (agree (fist)/disagree (palm))? Tell us why... </a:t>
            </a:r>
            <a:endParaRPr/>
          </a:p>
          <a:p>
            <a:pPr marL="0" lvl="0" indent="0" algn="l" rtl="0">
              <a:spcBef>
                <a:spcPts val="0"/>
              </a:spcBef>
              <a:spcAft>
                <a:spcPts val="0"/>
              </a:spcAft>
              <a:buNone/>
            </a:pPr>
            <a:r>
              <a:rPr lang="en-US"/>
              <a:t>How many of you have experienced Y (show of hands)? Give us an example...</a:t>
            </a:r>
            <a:endParaRPr/>
          </a:p>
          <a:p>
            <a:pPr marL="0" lvl="0" indent="0" algn="l" rtl="0">
              <a:spcBef>
                <a:spcPts val="0"/>
              </a:spcBef>
              <a:spcAft>
                <a:spcPts val="0"/>
              </a:spcAft>
              <a:buNone/>
            </a:pPr>
            <a:r>
              <a:rPr lang="en-US"/>
              <a:t>Do you want us to explore A or B (round of applause)? Tell us why you care…</a:t>
            </a:r>
            <a:endParaRPr/>
          </a:p>
          <a:p>
            <a:pPr marL="0" lvl="0" indent="0" algn="l" rtl="0">
              <a:spcBef>
                <a:spcPts val="0"/>
              </a:spcBef>
              <a:spcAft>
                <a:spcPts val="0"/>
              </a:spcAft>
              <a:buNone/>
            </a:pPr>
            <a:r>
              <a:rPr lang="en-US"/>
              <a:t>How familiar are you with Z (1-5 on with your fingers)? What’s unknown? What’s known?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74" name="Google Shape;274;g6ea207f1ba_0_9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6ea207f1ba_0_10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6ea207f1ba_0_10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g6ea207f1ba_0_100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6ea207f1ba_0_10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6ea207f1ba_0_10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g6ea207f1ba_0_10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6ea207f1ba_0_10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6ea207f1ba_0_10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g6ea207f1ba_0_10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6ea207f1ba_0_10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6ea207f1ba_0_10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do you all think about X (agree (fist)/disagree (palm))? Tell us why... </a:t>
            </a:r>
            <a:endParaRPr/>
          </a:p>
          <a:p>
            <a:pPr marL="0" lvl="0" indent="0" algn="l" rtl="0">
              <a:spcBef>
                <a:spcPts val="0"/>
              </a:spcBef>
              <a:spcAft>
                <a:spcPts val="0"/>
              </a:spcAft>
              <a:buNone/>
            </a:pPr>
            <a:r>
              <a:rPr lang="en-US"/>
              <a:t>How many of you have experienced Y (show of hands)? Give us an example...</a:t>
            </a:r>
            <a:endParaRPr/>
          </a:p>
          <a:p>
            <a:pPr marL="0" lvl="0" indent="0" algn="l" rtl="0">
              <a:spcBef>
                <a:spcPts val="0"/>
              </a:spcBef>
              <a:spcAft>
                <a:spcPts val="0"/>
              </a:spcAft>
              <a:buNone/>
            </a:pPr>
            <a:r>
              <a:rPr lang="en-US"/>
              <a:t>Do you want us to explore A or B (round of applause)? Tell us why you care…</a:t>
            </a:r>
            <a:endParaRPr/>
          </a:p>
          <a:p>
            <a:pPr marL="0" lvl="0" indent="0" algn="l" rtl="0">
              <a:spcBef>
                <a:spcPts val="0"/>
              </a:spcBef>
              <a:spcAft>
                <a:spcPts val="0"/>
              </a:spcAft>
              <a:buNone/>
            </a:pPr>
            <a:r>
              <a:rPr lang="en-US"/>
              <a:t>How familiar are you with Z (1-5 on with your fingers)? What’s unknown? What’s known?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06" name="Google Shape;306;g6ea207f1ba_0_10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6ea207f1ba_0_10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6ea207f1ba_0_10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do you all think about X (agree (fist)/disagree (palm))? Tell us why... </a:t>
            </a:r>
            <a:endParaRPr/>
          </a:p>
          <a:p>
            <a:pPr marL="0" lvl="0" indent="0" algn="l" rtl="0">
              <a:spcBef>
                <a:spcPts val="0"/>
              </a:spcBef>
              <a:spcAft>
                <a:spcPts val="0"/>
              </a:spcAft>
              <a:buNone/>
            </a:pPr>
            <a:r>
              <a:rPr lang="en-US"/>
              <a:t>How many of you have experienced Y (show of hands)? Give us an example...</a:t>
            </a:r>
            <a:endParaRPr/>
          </a:p>
          <a:p>
            <a:pPr marL="0" lvl="0" indent="0" algn="l" rtl="0">
              <a:spcBef>
                <a:spcPts val="0"/>
              </a:spcBef>
              <a:spcAft>
                <a:spcPts val="0"/>
              </a:spcAft>
              <a:buNone/>
            </a:pPr>
            <a:r>
              <a:rPr lang="en-US"/>
              <a:t>Do you want us to explore A or B (round of applause)? Tell us why you care…</a:t>
            </a:r>
            <a:endParaRPr/>
          </a:p>
          <a:p>
            <a:pPr marL="0" lvl="0" indent="0" algn="l" rtl="0">
              <a:spcBef>
                <a:spcPts val="0"/>
              </a:spcBef>
              <a:spcAft>
                <a:spcPts val="0"/>
              </a:spcAft>
              <a:buNone/>
            </a:pPr>
            <a:r>
              <a:rPr lang="en-US"/>
              <a:t>How familiar are you with Z (1-5 on with your fingers)? What’s unknown? What’s known?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14" name="Google Shape;314;g6ea207f1ba_0_10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6ea207f1ba_0_8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6ea207f1ba_0_8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Organizing time, topics, and engagement.</a:t>
            </a:r>
            <a:endParaRPr/>
          </a:p>
          <a:p>
            <a:pPr marL="0" lvl="0" indent="0" algn="l" rtl="0">
              <a:spcBef>
                <a:spcPts val="0"/>
              </a:spcBef>
              <a:spcAft>
                <a:spcPts val="0"/>
              </a:spcAft>
              <a:buNone/>
            </a:pPr>
            <a:endParaRPr/>
          </a:p>
          <a:p>
            <a:pPr marL="0" lvl="0" indent="0" algn="l" rtl="0">
              <a:spcBef>
                <a:spcPts val="0"/>
              </a:spcBef>
              <a:spcAft>
                <a:spcPts val="0"/>
              </a:spcAft>
              <a:buNone/>
            </a:pPr>
            <a:r>
              <a:rPr lang="en-US"/>
              <a:t>What are questions that keep the discussion focused on one of the conference themes?</a:t>
            </a:r>
            <a:endParaRPr/>
          </a:p>
          <a:p>
            <a:pPr marL="0" lvl="0" indent="0" algn="l" rtl="0">
              <a:spcBef>
                <a:spcPts val="0"/>
              </a:spcBef>
              <a:spcAft>
                <a:spcPts val="0"/>
              </a:spcAft>
              <a:buNone/>
            </a:pPr>
            <a:endParaRPr/>
          </a:p>
          <a:p>
            <a:pPr marL="0" lvl="0" indent="0" algn="l" rtl="0">
              <a:spcBef>
                <a:spcPts val="0"/>
              </a:spcBef>
              <a:spcAft>
                <a:spcPts val="0"/>
              </a:spcAft>
              <a:buNone/>
            </a:pPr>
            <a:r>
              <a:rPr lang="en-US"/>
              <a:t>What are the questions and discussion prompts that all speakers can address by tapping into their unique perspective and experiences?</a:t>
            </a:r>
            <a:endParaRPr/>
          </a:p>
          <a:p>
            <a:pPr marL="0" lvl="0" indent="0" algn="l" rtl="0">
              <a:spcBef>
                <a:spcPts val="0"/>
              </a:spcBef>
              <a:spcAft>
                <a:spcPts val="0"/>
              </a:spcAft>
              <a:buNone/>
            </a:pPr>
            <a:endParaRPr/>
          </a:p>
          <a:p>
            <a:pPr marL="0" lvl="0" indent="0" algn="l" rtl="0">
              <a:spcBef>
                <a:spcPts val="0"/>
              </a:spcBef>
              <a:spcAft>
                <a:spcPts val="0"/>
              </a:spcAft>
              <a:buNone/>
            </a:pPr>
            <a:r>
              <a:rPr lang="en-US"/>
              <a:t>What are the questions that are going to reveal contrast and disagreement?</a:t>
            </a:r>
            <a:endParaRPr/>
          </a:p>
          <a:p>
            <a:pPr marL="0" lvl="0" indent="0" algn="l" rtl="0">
              <a:spcBef>
                <a:spcPts val="0"/>
              </a:spcBef>
              <a:spcAft>
                <a:spcPts val="0"/>
              </a:spcAft>
              <a:buNone/>
            </a:pPr>
            <a:endParaRPr/>
          </a:p>
          <a:p>
            <a:pPr marL="0" lvl="0" indent="0" algn="l" rtl="0">
              <a:spcBef>
                <a:spcPts val="0"/>
              </a:spcBef>
              <a:spcAft>
                <a:spcPts val="0"/>
              </a:spcAft>
              <a:buNone/>
            </a:pPr>
            <a:r>
              <a:rPr lang="en-US"/>
              <a:t>What are the questions that are going to reveal agreement and unity?</a:t>
            </a:r>
            <a:endParaRPr/>
          </a:p>
          <a:p>
            <a:pPr marL="0" lvl="0" indent="0" algn="l" rtl="0">
              <a:spcBef>
                <a:spcPts val="0"/>
              </a:spcBef>
              <a:spcAft>
                <a:spcPts val="0"/>
              </a:spcAft>
              <a:buNone/>
            </a:pPr>
            <a:endParaRPr/>
          </a:p>
          <a:p>
            <a:pPr marL="0" lvl="0" indent="0" algn="l" rtl="0">
              <a:spcBef>
                <a:spcPts val="0"/>
              </a:spcBef>
              <a:spcAft>
                <a:spcPts val="0"/>
              </a:spcAft>
              <a:buNone/>
            </a:pPr>
            <a:r>
              <a:rPr lang="en-US"/>
              <a:t>What are the questions that are most relevant to the audience?</a:t>
            </a:r>
            <a:endParaRPr/>
          </a:p>
          <a:p>
            <a:pPr marL="0" lvl="0" indent="0" algn="l" rtl="0">
              <a:spcBef>
                <a:spcPts val="0"/>
              </a:spcBef>
              <a:spcAft>
                <a:spcPts val="0"/>
              </a:spcAft>
              <a:buNone/>
            </a:pPr>
            <a:endParaRPr/>
          </a:p>
        </p:txBody>
      </p:sp>
      <p:sp>
        <p:nvSpPr>
          <p:cNvPr id="322" name="Google Shape;322;g6ea207f1ba_0_8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6ee0dd4eb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6ee0dd4eb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04800" algn="l" rtl="0">
              <a:lnSpc>
                <a:spcPct val="115000"/>
              </a:lnSpc>
              <a:spcBef>
                <a:spcPts val="0"/>
              </a:spcBef>
              <a:spcAft>
                <a:spcPts val="0"/>
              </a:spcAft>
              <a:buClr>
                <a:srgbClr val="313537"/>
              </a:buClr>
              <a:buSzPts val="1200"/>
              <a:buFont typeface="Cabin"/>
              <a:buChar char="●"/>
            </a:pPr>
            <a:r>
              <a:rPr lang="en-US">
                <a:solidFill>
                  <a:srgbClr val="313537"/>
                </a:solidFill>
                <a:latin typeface="Cabin"/>
                <a:ea typeface="Cabin"/>
                <a:cs typeface="Cabin"/>
                <a:sym typeface="Cabin"/>
              </a:rPr>
              <a:t>Decide what story you want to tell, knowledge you want to share, or idea you want to unpack. In other words, what's the main goal of your fireside chat? </a:t>
            </a:r>
            <a:endParaRPr>
              <a:solidFill>
                <a:srgbClr val="313537"/>
              </a:solidFill>
              <a:latin typeface="Cabin"/>
              <a:ea typeface="Cabin"/>
              <a:cs typeface="Cabin"/>
              <a:sym typeface="Cabin"/>
            </a:endParaRPr>
          </a:p>
          <a:p>
            <a:pPr marL="457200" lvl="0" indent="-317500" algn="l" rtl="0">
              <a:lnSpc>
                <a:spcPct val="144000"/>
              </a:lnSpc>
              <a:spcBef>
                <a:spcPts val="1000"/>
              </a:spcBef>
              <a:spcAft>
                <a:spcPts val="0"/>
              </a:spcAft>
              <a:buClr>
                <a:srgbClr val="313537"/>
              </a:buClr>
              <a:buSzPts val="1400"/>
              <a:buFont typeface="Cabin"/>
              <a:buChar char="●"/>
            </a:pPr>
            <a:r>
              <a:rPr lang="en-US" sz="1250">
                <a:solidFill>
                  <a:srgbClr val="5A5A5A"/>
                </a:solidFill>
                <a:highlight>
                  <a:srgbClr val="FFFFFF"/>
                </a:highlight>
                <a:latin typeface="Arial"/>
                <a:ea typeface="Arial"/>
                <a:cs typeface="Arial"/>
                <a:sym typeface="Arial"/>
              </a:rPr>
              <a:t>Prepare: Conversational does not mean unprepared. Do your research and share questions ahead of time for feedback.</a:t>
            </a:r>
            <a:endParaRPr sz="1250">
              <a:solidFill>
                <a:srgbClr val="5A5A5A"/>
              </a:solidFill>
              <a:highlight>
                <a:srgbClr val="FFFFFF"/>
              </a:highlight>
              <a:latin typeface="Arial"/>
              <a:ea typeface="Arial"/>
              <a:cs typeface="Arial"/>
              <a:sym typeface="Arial"/>
            </a:endParaRPr>
          </a:p>
          <a:p>
            <a:pPr marL="457200" lvl="0" indent="-307975" algn="l" rtl="0">
              <a:lnSpc>
                <a:spcPct val="144000"/>
              </a:lnSpc>
              <a:spcBef>
                <a:spcPts val="0"/>
              </a:spcBef>
              <a:spcAft>
                <a:spcPts val="0"/>
              </a:spcAft>
              <a:buClr>
                <a:srgbClr val="5A5A5A"/>
              </a:buClr>
              <a:buSzPts val="1250"/>
              <a:buChar char="●"/>
            </a:pPr>
            <a:r>
              <a:rPr lang="en-US" sz="1250">
                <a:solidFill>
                  <a:srgbClr val="5A5A5A"/>
                </a:solidFill>
                <a:highlight>
                  <a:srgbClr val="FFFFFF"/>
                </a:highlight>
                <a:latin typeface="Arial"/>
                <a:ea typeface="Arial"/>
                <a:cs typeface="Arial"/>
                <a:sym typeface="Arial"/>
              </a:rPr>
              <a:t>Keep it semi-structured: </a:t>
            </a:r>
            <a:r>
              <a:rPr lang="en-US">
                <a:solidFill>
                  <a:srgbClr val="313537"/>
                </a:solidFill>
                <a:latin typeface="Cabin"/>
                <a:ea typeface="Cabin"/>
                <a:cs typeface="Cabin"/>
                <a:sym typeface="Cabin"/>
              </a:rPr>
              <a:t>Have a sense of questions to ask, but don’t stick to a predetermined scripts. The interviewer should feel comfortable to jump in with follow up questions and go with the natural flow of the conversation. If you ask powerful questions, this will come organically.</a:t>
            </a:r>
            <a:endParaRPr/>
          </a:p>
        </p:txBody>
      </p:sp>
      <p:sp>
        <p:nvSpPr>
          <p:cNvPr id="359" name="Google Shape;359;g6ee0dd4eb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6e8731f99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6e8731f99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g6e8731f999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7de3ef1382_0_2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7de3ef1382_0_2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lnSpc>
                <a:spcPct val="144000"/>
              </a:lnSpc>
              <a:spcBef>
                <a:spcPts val="0"/>
              </a:spcBef>
              <a:spcAft>
                <a:spcPts val="0"/>
              </a:spcAft>
              <a:buClr>
                <a:srgbClr val="313537"/>
              </a:buClr>
              <a:buSzPts val="1400"/>
              <a:buFont typeface="Cabin"/>
              <a:buChar char="●"/>
            </a:pPr>
            <a:endParaRPr sz="1250">
              <a:solidFill>
                <a:srgbClr val="5A5A5A"/>
              </a:solidFill>
              <a:highlight>
                <a:srgbClr val="FFFFFF"/>
              </a:highlight>
              <a:latin typeface="Arial"/>
              <a:ea typeface="Arial"/>
              <a:cs typeface="Arial"/>
              <a:sym typeface="Arial"/>
            </a:endParaRPr>
          </a:p>
          <a:p>
            <a:pPr marL="457200" lvl="0" indent="-307975" algn="l" rtl="0">
              <a:lnSpc>
                <a:spcPct val="144000"/>
              </a:lnSpc>
              <a:spcBef>
                <a:spcPts val="0"/>
              </a:spcBef>
              <a:spcAft>
                <a:spcPts val="0"/>
              </a:spcAft>
              <a:buClr>
                <a:srgbClr val="5A5A5A"/>
              </a:buClr>
              <a:buSzPts val="1250"/>
              <a:buFont typeface="Arial"/>
              <a:buChar char="●"/>
            </a:pPr>
            <a:endParaRPr>
              <a:solidFill>
                <a:srgbClr val="313537"/>
              </a:solidFill>
              <a:latin typeface="Cabin"/>
              <a:ea typeface="Cabin"/>
              <a:cs typeface="Cabin"/>
              <a:sym typeface="Cabin"/>
            </a:endParaRPr>
          </a:p>
        </p:txBody>
      </p:sp>
      <p:sp>
        <p:nvSpPr>
          <p:cNvPr id="411" name="Google Shape;411;g7de3ef1382_0_2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7de3ef1382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7de3ef1382_0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6e91730086_0_2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6e91730086_0_2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 name="Google Shape;432;g6e91730086_0_2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6ed1bcec6b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6ed1bcec6b_0_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g6ed1bcec6b_0_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6e91730086_0_4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6e91730086_0_4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92100" algn="l" rtl="0">
              <a:lnSpc>
                <a:spcPct val="115000"/>
              </a:lnSpc>
              <a:spcBef>
                <a:spcPts val="0"/>
              </a:spcBef>
              <a:spcAft>
                <a:spcPts val="0"/>
              </a:spcAft>
              <a:buSzPts val="1000"/>
              <a:buFont typeface="Cabin"/>
              <a:buChar char="●"/>
            </a:pPr>
            <a:r>
              <a:rPr lang="en-US" sz="1000">
                <a:solidFill>
                  <a:srgbClr val="000000"/>
                </a:solidFill>
                <a:latin typeface="Cabin"/>
                <a:ea typeface="Cabin"/>
                <a:cs typeface="Cabin"/>
                <a:sym typeface="Cabin"/>
              </a:rPr>
              <a:t>Start the session on time.</a:t>
            </a:r>
            <a:endParaRPr sz="1000">
              <a:solidFill>
                <a:srgbClr val="000000"/>
              </a:solidFill>
              <a:latin typeface="Cabin"/>
              <a:ea typeface="Cabin"/>
              <a:cs typeface="Cabin"/>
              <a:sym typeface="Cabin"/>
            </a:endParaRPr>
          </a:p>
          <a:p>
            <a:pPr marL="457200" lvl="0" indent="-292100" algn="l" rtl="0">
              <a:lnSpc>
                <a:spcPct val="115000"/>
              </a:lnSpc>
              <a:spcBef>
                <a:spcPts val="0"/>
              </a:spcBef>
              <a:spcAft>
                <a:spcPts val="0"/>
              </a:spcAft>
              <a:buSzPts val="1000"/>
              <a:buFont typeface="Cabin"/>
              <a:buChar char="●"/>
            </a:pPr>
            <a:r>
              <a:rPr lang="en-US" sz="1000">
                <a:solidFill>
                  <a:srgbClr val="000000"/>
                </a:solidFill>
                <a:latin typeface="Cabin"/>
                <a:ea typeface="Cabin"/>
                <a:cs typeface="Cabin"/>
                <a:sym typeface="Cabin"/>
              </a:rPr>
              <a:t>Welcome the audience and introduce the presenters  in an interesting, focused/brief, and professionally appropriate way. </a:t>
            </a:r>
            <a:endParaRPr sz="1000">
              <a:solidFill>
                <a:srgbClr val="000000"/>
              </a:solidFill>
              <a:latin typeface="Cabin"/>
              <a:ea typeface="Cabin"/>
              <a:cs typeface="Cabin"/>
              <a:sym typeface="Cabin"/>
            </a:endParaRPr>
          </a:p>
          <a:p>
            <a:pPr marL="914400" lvl="1" indent="-292100" algn="l" rtl="0">
              <a:lnSpc>
                <a:spcPct val="115000"/>
              </a:lnSpc>
              <a:spcBef>
                <a:spcPts val="0"/>
              </a:spcBef>
              <a:spcAft>
                <a:spcPts val="0"/>
              </a:spcAft>
              <a:buSzPts val="1000"/>
              <a:buFont typeface="Cabin"/>
              <a:buChar char="○"/>
            </a:pPr>
            <a:r>
              <a:rPr lang="en-US" sz="1000">
                <a:solidFill>
                  <a:srgbClr val="000000"/>
                </a:solidFill>
                <a:latin typeface="Cabin"/>
                <a:ea typeface="Cabin"/>
                <a:cs typeface="Cabin"/>
                <a:sym typeface="Cabin"/>
              </a:rPr>
              <a:t>No long, drawn out reciting of professional bios. All that information can be provided in the physical conference program or online. Instead it should be an introduction that’s both relevant to the session topic and provides something new, interesting, and that humanizes the interviewee and/or interviewer for the audience. For example, if it’s a fireside chat  related to EiCC, the intro question could be, “What is a conflict or crisis that drew you into this field and established your commitment to addressing educational needs in those contexts?” We want to draw in the audience and get them feeling connected and simpatico with the presenters.</a:t>
            </a:r>
            <a:endParaRPr sz="1000">
              <a:solidFill>
                <a:srgbClr val="000000"/>
              </a:solidFill>
              <a:latin typeface="Cabin"/>
              <a:ea typeface="Cabin"/>
              <a:cs typeface="Cabin"/>
              <a:sym typeface="Cabin"/>
            </a:endParaRPr>
          </a:p>
          <a:p>
            <a:pPr marL="457200" lvl="0" indent="-292100" algn="l" rtl="0">
              <a:lnSpc>
                <a:spcPct val="115000"/>
              </a:lnSpc>
              <a:spcBef>
                <a:spcPts val="0"/>
              </a:spcBef>
              <a:spcAft>
                <a:spcPts val="0"/>
              </a:spcAft>
              <a:buSzPts val="1000"/>
              <a:buFont typeface="Cabin"/>
              <a:buChar char="●"/>
            </a:pPr>
            <a:r>
              <a:rPr lang="en-US" sz="1000">
                <a:solidFill>
                  <a:srgbClr val="000000"/>
                </a:solidFill>
                <a:latin typeface="Cabin"/>
                <a:ea typeface="Cabin"/>
                <a:cs typeface="Cabin"/>
                <a:sym typeface="Cabin"/>
              </a:rPr>
              <a:t>Start the session by engaging the audience through some type of question or prompt that frames the discussion and allows the presenters to see what the audience is thinking and what they are interested in exploring. </a:t>
            </a:r>
            <a:endParaRPr sz="1000">
              <a:solidFill>
                <a:srgbClr val="000000"/>
              </a:solidFill>
              <a:latin typeface="Cabin"/>
              <a:ea typeface="Cabin"/>
              <a:cs typeface="Cabin"/>
              <a:sym typeface="Cabin"/>
            </a:endParaRPr>
          </a:p>
          <a:p>
            <a:pPr marL="914400" lvl="1" indent="-292100" algn="l" rtl="0">
              <a:lnSpc>
                <a:spcPct val="115000"/>
              </a:lnSpc>
              <a:spcBef>
                <a:spcPts val="0"/>
              </a:spcBef>
              <a:spcAft>
                <a:spcPts val="0"/>
              </a:spcAft>
              <a:buSzPts val="1000"/>
              <a:buFont typeface="Cabin"/>
              <a:buChar char="○"/>
            </a:pPr>
            <a:r>
              <a:rPr lang="en-US" sz="1000">
                <a:solidFill>
                  <a:srgbClr val="000000"/>
                </a:solidFill>
                <a:latin typeface="Cabin"/>
                <a:ea typeface="Cabin"/>
                <a:cs typeface="Cabin"/>
                <a:sym typeface="Cabin"/>
              </a:rPr>
              <a:t>This question/prompt should be guided by the main critical questions (to be developed) that undergird the conference track to which the session has been assigned. This way every participant knows at the start that by the end of the session they will have gotten some insight into addressing that question in ways that make them more effective partners in the education sector.</a:t>
            </a:r>
            <a:endParaRPr sz="1000">
              <a:solidFill>
                <a:srgbClr val="000000"/>
              </a:solidFill>
              <a:latin typeface="Cabin"/>
              <a:ea typeface="Cabin"/>
              <a:cs typeface="Cabin"/>
              <a:sym typeface="Cabin"/>
            </a:endParaRPr>
          </a:p>
          <a:p>
            <a:pPr marL="457200" lvl="0" indent="-292100" algn="l" rtl="0">
              <a:lnSpc>
                <a:spcPct val="115000"/>
              </a:lnSpc>
              <a:spcBef>
                <a:spcPts val="0"/>
              </a:spcBef>
              <a:spcAft>
                <a:spcPts val="0"/>
              </a:spcAft>
              <a:buSzPts val="1000"/>
              <a:buFont typeface="Cabin"/>
              <a:buChar char="●"/>
            </a:pPr>
            <a:r>
              <a:rPr lang="en-US" sz="1000">
                <a:solidFill>
                  <a:srgbClr val="000000"/>
                </a:solidFill>
                <a:latin typeface="Cabin"/>
                <a:ea typeface="Cabin"/>
                <a:cs typeface="Cabin"/>
                <a:sym typeface="Cabin"/>
              </a:rPr>
              <a:t>Make sure the audience is asked to do, respond, or react to something at least every 5-10 minutes. In short, questions and reactions from the audience should be happening throughout the session - not left to the very end.</a:t>
            </a:r>
            <a:endParaRPr sz="1000">
              <a:solidFill>
                <a:srgbClr val="000000"/>
              </a:solidFill>
              <a:latin typeface="Cabin"/>
              <a:ea typeface="Cabin"/>
              <a:cs typeface="Cabin"/>
              <a:sym typeface="Cabin"/>
            </a:endParaRPr>
          </a:p>
          <a:p>
            <a:pPr marL="457200" lvl="0" indent="-292100" algn="l" rtl="0">
              <a:lnSpc>
                <a:spcPct val="115000"/>
              </a:lnSpc>
              <a:spcBef>
                <a:spcPts val="0"/>
              </a:spcBef>
              <a:spcAft>
                <a:spcPts val="0"/>
              </a:spcAft>
              <a:buSzPts val="1000"/>
              <a:buFont typeface="Cabin"/>
              <a:buChar char="●"/>
            </a:pPr>
            <a:r>
              <a:rPr lang="en-US" sz="1000">
                <a:solidFill>
                  <a:srgbClr val="000000"/>
                </a:solidFill>
                <a:latin typeface="Cabin"/>
                <a:ea typeface="Cabin"/>
                <a:cs typeface="Cabin"/>
                <a:sym typeface="Cabin"/>
              </a:rPr>
              <a:t>Conclude the session by revisiting the critical question(s) that framed the discussion and provide a brief summary of the key learnings that emerged from the session in response to that question. Or better yet, elicit a few responses from the audience to summarize the learning that happened throughout the session.</a:t>
            </a:r>
            <a:endParaRPr sz="1000">
              <a:solidFill>
                <a:srgbClr val="000000"/>
              </a:solidFill>
              <a:latin typeface="Cabin"/>
              <a:ea typeface="Cabin"/>
              <a:cs typeface="Cabin"/>
              <a:sym typeface="Cabin"/>
            </a:endParaRPr>
          </a:p>
          <a:p>
            <a:pPr marL="457200" lvl="0" indent="-292100" algn="l" rtl="0">
              <a:lnSpc>
                <a:spcPct val="115000"/>
              </a:lnSpc>
              <a:spcBef>
                <a:spcPts val="0"/>
              </a:spcBef>
              <a:spcAft>
                <a:spcPts val="0"/>
              </a:spcAft>
              <a:buSzPts val="1000"/>
              <a:buFont typeface="Cabin"/>
              <a:buChar char="●"/>
            </a:pPr>
            <a:r>
              <a:rPr lang="en-US" sz="1000">
                <a:solidFill>
                  <a:srgbClr val="000000"/>
                </a:solidFill>
                <a:latin typeface="Cabin"/>
                <a:ea typeface="Cabin"/>
                <a:cs typeface="Cabin"/>
                <a:sym typeface="Cabin"/>
              </a:rPr>
              <a:t>Thank presenters and the audience at the end</a:t>
            </a:r>
            <a:endParaRPr sz="1000">
              <a:solidFill>
                <a:srgbClr val="000000"/>
              </a:solidFill>
              <a:latin typeface="Cabin"/>
              <a:ea typeface="Cabin"/>
              <a:cs typeface="Cabin"/>
              <a:sym typeface="Cabin"/>
            </a:endParaRPr>
          </a:p>
          <a:p>
            <a:pPr marL="457200" lvl="0" indent="-292100" algn="l" rtl="0">
              <a:lnSpc>
                <a:spcPct val="115000"/>
              </a:lnSpc>
              <a:spcBef>
                <a:spcPts val="0"/>
              </a:spcBef>
              <a:spcAft>
                <a:spcPts val="0"/>
              </a:spcAft>
              <a:buSzPts val="1000"/>
              <a:buFont typeface="Cabin"/>
              <a:buChar char="●"/>
            </a:pPr>
            <a:r>
              <a:rPr lang="en-US" sz="1000">
                <a:solidFill>
                  <a:srgbClr val="000000"/>
                </a:solidFill>
                <a:latin typeface="Cabin"/>
                <a:ea typeface="Cabin"/>
                <a:cs typeface="Cabin"/>
                <a:sym typeface="Cabin"/>
              </a:rPr>
              <a:t>Make sure that each participant completes an “exit ticket” evaluation/reflection card at the end of the session and hands it in as they leave the room. A GEC fellow can help with this, as well. These reflections will, of course, feed into the overall evaluation of the conference and session, along with populating the “Wall of Wonder” to capture the overall learning narrative throughout the conference.</a:t>
            </a:r>
            <a:endParaRPr sz="1000">
              <a:solidFill>
                <a:srgbClr val="000000"/>
              </a:solidFill>
              <a:latin typeface="Cabin"/>
              <a:ea typeface="Cabin"/>
              <a:cs typeface="Cabin"/>
              <a:sym typeface="Cabin"/>
            </a:endParaRPr>
          </a:p>
          <a:p>
            <a:pPr marL="457200" lvl="0" indent="-292100" algn="l" rtl="0">
              <a:lnSpc>
                <a:spcPct val="115000"/>
              </a:lnSpc>
              <a:spcBef>
                <a:spcPts val="0"/>
              </a:spcBef>
              <a:spcAft>
                <a:spcPts val="0"/>
              </a:spcAft>
              <a:buSzPts val="1000"/>
              <a:buFont typeface="Cabin"/>
              <a:buChar char="●"/>
            </a:pPr>
            <a:r>
              <a:rPr lang="en-US" sz="1000">
                <a:solidFill>
                  <a:srgbClr val="000000"/>
                </a:solidFill>
                <a:latin typeface="Cabin"/>
                <a:ea typeface="Cabin"/>
                <a:cs typeface="Cabin"/>
                <a:sym typeface="Cabin"/>
              </a:rPr>
              <a:t>End the session on time.</a:t>
            </a:r>
            <a:endParaRPr sz="1000"/>
          </a:p>
        </p:txBody>
      </p:sp>
      <p:sp>
        <p:nvSpPr>
          <p:cNvPr id="451" name="Google Shape;451;g6e91730086_0_4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6db430e19a_0_8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6db430e19a_0_8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9" name="Google Shape;459;g6db430e19a_0_8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6e91730086_0_3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6e91730086_0_3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g6e91730086_0_3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7dd1809666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7dd1809666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g7dd1809666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7dd1809666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7dd1809666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g7dd1809666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7dd1809666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7dd1809666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g7dd1809666_0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6e9f7b39df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6e9f7b39df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g6e9f7b39df_0_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7dd180966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7dd180966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g7dd180966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7dd1809666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7dd1809666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g7dd1809666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6ea207f1ba_0_8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6ea207f1ba_0_8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g6ea207f1ba_0_8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6e91730086_0_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6e91730086_0_2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g6e91730086_0_2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6ea207f1ba_0_10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6ea207f1ba_0_10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g6ea207f1ba_0_10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6e9f7b39df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6e9f7b39df_0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g6e9f7b39df_0_1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
        <p:cNvGrpSpPr/>
        <p:nvPr/>
      </p:nvGrpSpPr>
      <p:grpSpPr>
        <a:xfrm>
          <a:off x="0" y="0"/>
          <a:ext cx="0" cy="0"/>
          <a:chOff x="0" y="0"/>
          <a:chExt cx="0" cy="0"/>
        </a:xfrm>
      </p:grpSpPr>
      <p:sp>
        <p:nvSpPr>
          <p:cNvPr id="14" name="Google Shape;14;p2"/>
          <p:cNvSpPr/>
          <p:nvPr/>
        </p:nvSpPr>
        <p:spPr>
          <a:xfrm>
            <a:off x="-1" y="0"/>
            <a:ext cx="52713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pic>
        <p:nvPicPr>
          <p:cNvPr id="15" name="Google Shape;15;p2" descr="USAID logo" title="USAID logo"/>
          <p:cNvPicPr preferRelativeResize="0"/>
          <p:nvPr/>
        </p:nvPicPr>
        <p:blipFill rotWithShape="1">
          <a:blip r:embed="rId2">
            <a:alphaModFix/>
          </a:blip>
          <a:srcRect/>
          <a:stretch/>
        </p:blipFill>
        <p:spPr>
          <a:xfrm>
            <a:off x="379005" y="404836"/>
            <a:ext cx="2447772" cy="733300"/>
          </a:xfrm>
          <a:prstGeom prst="rect">
            <a:avLst/>
          </a:prstGeom>
          <a:noFill/>
          <a:ln>
            <a:noFill/>
          </a:ln>
        </p:spPr>
      </p:pic>
      <p:sp>
        <p:nvSpPr>
          <p:cNvPr id="16" name="Google Shape;16;p2"/>
          <p:cNvSpPr txBox="1">
            <a:spLocks noGrp="1"/>
          </p:cNvSpPr>
          <p:nvPr>
            <p:ph type="body" idx="1"/>
          </p:nvPr>
        </p:nvSpPr>
        <p:spPr>
          <a:xfrm>
            <a:off x="347241" y="2394857"/>
            <a:ext cx="4576800" cy="1602600"/>
          </a:xfrm>
          <a:prstGeom prst="rect">
            <a:avLst/>
          </a:prstGeom>
          <a:noFill/>
          <a:ln>
            <a:noFill/>
          </a:ln>
        </p:spPr>
        <p:txBody>
          <a:bodyPr spcFirstLastPara="1" wrap="square" lIns="0" tIns="45700" rIns="91425" bIns="45700" anchor="b" anchorCtr="0">
            <a:noAutofit/>
          </a:bodyPr>
          <a:lstStyle>
            <a:lvl1pPr marL="457200" marR="0" lvl="0" indent="-228600" algn="l">
              <a:lnSpc>
                <a:spcPct val="120000"/>
              </a:lnSpc>
              <a:spcBef>
                <a:spcPts val="0"/>
              </a:spcBef>
              <a:spcAft>
                <a:spcPts val="0"/>
              </a:spcAft>
              <a:buClr>
                <a:schemeClr val="lt1"/>
              </a:buClr>
              <a:buSzPts val="2400"/>
              <a:buFont typeface="Arial"/>
              <a:buNone/>
              <a:defRPr sz="2400" b="0" i="0"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17" name="Google Shape;17;p2"/>
          <p:cNvSpPr txBox="1">
            <a:spLocks noGrp="1"/>
          </p:cNvSpPr>
          <p:nvPr>
            <p:ph type="body" idx="2"/>
          </p:nvPr>
        </p:nvSpPr>
        <p:spPr>
          <a:xfrm>
            <a:off x="347241" y="4375879"/>
            <a:ext cx="4576800" cy="1086000"/>
          </a:xfrm>
          <a:prstGeom prst="rect">
            <a:avLst/>
          </a:prstGeom>
          <a:noFill/>
          <a:ln>
            <a:noFill/>
          </a:ln>
        </p:spPr>
        <p:txBody>
          <a:bodyPr spcFirstLastPara="1" wrap="square" lIns="0" tIns="45700" rIns="91425" bIns="45700" anchor="t" anchorCtr="0">
            <a:noAutofit/>
          </a:bodyPr>
          <a:lstStyle>
            <a:lvl1pPr marL="457200" marR="0" lvl="0" indent="-228600" algn="l">
              <a:lnSpc>
                <a:spcPct val="120000"/>
              </a:lnSpc>
              <a:spcBef>
                <a:spcPts val="0"/>
              </a:spcBef>
              <a:spcAft>
                <a:spcPts val="0"/>
              </a:spcAft>
              <a:buClr>
                <a:schemeClr val="lt1"/>
              </a:buClr>
              <a:buSzPts val="1800"/>
              <a:buFont typeface="Arial"/>
              <a:buNone/>
              <a:defRPr sz="1800" b="0" i="0"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cxnSp>
        <p:nvCxnSpPr>
          <p:cNvPr id="18" name="Google Shape;18;p2"/>
          <p:cNvCxnSpPr/>
          <p:nvPr/>
        </p:nvCxnSpPr>
        <p:spPr>
          <a:xfrm>
            <a:off x="347241" y="4081891"/>
            <a:ext cx="1524000" cy="0"/>
          </a:xfrm>
          <a:prstGeom prst="straightConnector1">
            <a:avLst/>
          </a:prstGeom>
          <a:noFill/>
          <a:ln w="57150" cap="flat" cmpd="sng">
            <a:solidFill>
              <a:schemeClr val="lt1"/>
            </a:solidFill>
            <a:prstDash val="solid"/>
            <a:miter lim="800000"/>
            <a:headEnd type="none" w="sm" len="sm"/>
            <a:tailEnd type="none" w="sm" len="sm"/>
          </a:ln>
        </p:spPr>
      </p:cxnSp>
      <p:sp>
        <p:nvSpPr>
          <p:cNvPr id="19" name="Google Shape;19;p2"/>
          <p:cNvSpPr>
            <a:spLocks noGrp="1"/>
          </p:cNvSpPr>
          <p:nvPr>
            <p:ph type="pic" idx="3"/>
          </p:nvPr>
        </p:nvSpPr>
        <p:spPr>
          <a:xfrm>
            <a:off x="5270501" y="0"/>
            <a:ext cx="3494100" cy="3540900"/>
          </a:xfrm>
          <a:prstGeom prst="rect">
            <a:avLst/>
          </a:prstGeom>
          <a:noFill/>
          <a:ln w="9525" cap="flat" cmpd="sng">
            <a:solidFill>
              <a:schemeClr val="lt1"/>
            </a:solidFill>
            <a:prstDash val="solid"/>
            <a:round/>
            <a:headEnd type="none" w="sm" len="sm"/>
            <a:tailEnd type="none" w="sm" len="sm"/>
          </a:ln>
        </p:spPr>
        <p:txBody>
          <a:bodyPr spcFirstLastPara="1" wrap="square" lIns="0" tIns="45700" rIns="91425" bIns="45700" anchor="t" anchorCtr="0">
            <a:noAutofit/>
          </a:bodyPr>
          <a:lstStyle>
            <a:lvl1pPr marR="0" lvl="0" algn="l" rtl="0">
              <a:lnSpc>
                <a:spcPct val="100000"/>
              </a:lnSpc>
              <a:spcBef>
                <a:spcPts val="1800"/>
              </a:spcBef>
              <a:spcAft>
                <a:spcPts val="0"/>
              </a:spcAft>
              <a:buClr>
                <a:schemeClr val="dk1"/>
              </a:buClr>
              <a:buSzPts val="2800"/>
              <a:buFont typeface="Arial"/>
              <a:buChar char="•"/>
              <a:defRPr sz="2800" b="0" i="0" u="none" strike="noStrike" cap="none">
                <a:solidFill>
                  <a:schemeClr val="dk1"/>
                </a:solidFill>
                <a:latin typeface="Cabin"/>
                <a:ea typeface="Cabin"/>
                <a:cs typeface="Cabin"/>
                <a:sym typeface="Cabin"/>
              </a:defRPr>
            </a:lvl1pPr>
            <a:lvl2pPr marR="0" lvl="1" algn="l" rtl="0">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R="0" lvl="2"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R="0" lvl="3"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R="0" lvl="4"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20" name="Google Shape;20;p2"/>
          <p:cNvSpPr>
            <a:spLocks noGrp="1"/>
          </p:cNvSpPr>
          <p:nvPr>
            <p:ph type="pic" idx="4"/>
          </p:nvPr>
        </p:nvSpPr>
        <p:spPr>
          <a:xfrm>
            <a:off x="8764621" y="0"/>
            <a:ext cx="3427500" cy="3540900"/>
          </a:xfrm>
          <a:prstGeom prst="rect">
            <a:avLst/>
          </a:prstGeom>
          <a:noFill/>
          <a:ln w="9525" cap="flat" cmpd="sng">
            <a:solidFill>
              <a:schemeClr val="lt1"/>
            </a:solidFill>
            <a:prstDash val="solid"/>
            <a:round/>
            <a:headEnd type="none" w="sm" len="sm"/>
            <a:tailEnd type="none" w="sm" len="sm"/>
          </a:ln>
        </p:spPr>
        <p:txBody>
          <a:bodyPr spcFirstLastPara="1" wrap="square" lIns="0" tIns="45700" rIns="91425" bIns="45700" anchor="t" anchorCtr="0">
            <a:noAutofit/>
          </a:bodyPr>
          <a:lstStyle>
            <a:lvl1pPr marR="0" lvl="0" algn="l" rtl="0">
              <a:lnSpc>
                <a:spcPct val="100000"/>
              </a:lnSpc>
              <a:spcBef>
                <a:spcPts val="1800"/>
              </a:spcBef>
              <a:spcAft>
                <a:spcPts val="0"/>
              </a:spcAft>
              <a:buClr>
                <a:schemeClr val="dk1"/>
              </a:buClr>
              <a:buSzPts val="2800"/>
              <a:buFont typeface="Arial"/>
              <a:buChar char="•"/>
              <a:defRPr sz="2800" b="0" i="0" u="none" strike="noStrike" cap="none">
                <a:solidFill>
                  <a:schemeClr val="dk1"/>
                </a:solidFill>
                <a:latin typeface="Cabin"/>
                <a:ea typeface="Cabin"/>
                <a:cs typeface="Cabin"/>
                <a:sym typeface="Cabin"/>
              </a:defRPr>
            </a:lvl1pPr>
            <a:lvl2pPr marR="0" lvl="1" algn="l" rtl="0">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R="0" lvl="2"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R="0" lvl="3"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R="0" lvl="4"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21" name="Google Shape;21;p2"/>
          <p:cNvSpPr>
            <a:spLocks noGrp="1"/>
          </p:cNvSpPr>
          <p:nvPr>
            <p:ph type="pic" idx="5"/>
          </p:nvPr>
        </p:nvSpPr>
        <p:spPr>
          <a:xfrm>
            <a:off x="5270501" y="3533817"/>
            <a:ext cx="6921600" cy="3317100"/>
          </a:xfrm>
          <a:prstGeom prst="rect">
            <a:avLst/>
          </a:prstGeom>
          <a:noFill/>
          <a:ln w="9525" cap="flat" cmpd="sng">
            <a:solidFill>
              <a:schemeClr val="lt1"/>
            </a:solidFill>
            <a:prstDash val="solid"/>
            <a:round/>
            <a:headEnd type="none" w="sm" len="sm"/>
            <a:tailEnd type="none" w="sm" len="sm"/>
          </a:ln>
        </p:spPr>
        <p:txBody>
          <a:bodyPr spcFirstLastPara="1" wrap="square" lIns="0" tIns="45700" rIns="91425" bIns="45700" anchor="t" anchorCtr="0">
            <a:noAutofit/>
          </a:bodyPr>
          <a:lstStyle>
            <a:lvl1pPr marR="0" lvl="0" algn="l" rtl="0">
              <a:lnSpc>
                <a:spcPct val="100000"/>
              </a:lnSpc>
              <a:spcBef>
                <a:spcPts val="1800"/>
              </a:spcBef>
              <a:spcAft>
                <a:spcPts val="0"/>
              </a:spcAft>
              <a:buClr>
                <a:schemeClr val="dk1"/>
              </a:buClr>
              <a:buSzPts val="2800"/>
              <a:buFont typeface="Arial"/>
              <a:buChar char="•"/>
              <a:defRPr sz="2800" b="0" i="0" u="none" strike="noStrike" cap="none">
                <a:solidFill>
                  <a:schemeClr val="dk1"/>
                </a:solidFill>
                <a:latin typeface="Cabin"/>
                <a:ea typeface="Cabin"/>
                <a:cs typeface="Cabin"/>
                <a:sym typeface="Cabin"/>
              </a:defRPr>
            </a:lvl1pPr>
            <a:lvl2pPr marR="0" lvl="1" algn="l" rtl="0">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R="0" lvl="2"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R="0" lvl="3"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R="0" lvl="4"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Blue - Quote / Key Idea - Photo">
  <p:cSld name="1_Blue - Quote / Key Idea - Photo">
    <p:spTree>
      <p:nvGrpSpPr>
        <p:cNvPr id="1" name="Shape 79"/>
        <p:cNvGrpSpPr/>
        <p:nvPr/>
      </p:nvGrpSpPr>
      <p:grpSpPr>
        <a:xfrm>
          <a:off x="0" y="0"/>
          <a:ext cx="0" cy="0"/>
          <a:chOff x="0" y="0"/>
          <a:chExt cx="0" cy="0"/>
        </a:xfrm>
      </p:grpSpPr>
      <p:pic>
        <p:nvPicPr>
          <p:cNvPr id="80" name="Google Shape;80;p11"/>
          <p:cNvPicPr preferRelativeResize="0"/>
          <p:nvPr/>
        </p:nvPicPr>
        <p:blipFill rotWithShape="1">
          <a:blip r:embed="rId2">
            <a:alphaModFix/>
          </a:blip>
          <a:srcRect/>
          <a:stretch/>
        </p:blipFill>
        <p:spPr>
          <a:xfrm>
            <a:off x="0" y="-147923"/>
            <a:ext cx="12192000" cy="8128001"/>
          </a:xfrm>
          <a:prstGeom prst="rect">
            <a:avLst/>
          </a:prstGeom>
          <a:solidFill>
            <a:schemeClr val="accent2"/>
          </a:solidFill>
          <a:ln>
            <a:noFill/>
          </a:ln>
        </p:spPr>
      </p:pic>
      <p:sp>
        <p:nvSpPr>
          <p:cNvPr id="81" name="Google Shape;81;p11"/>
          <p:cNvSpPr/>
          <p:nvPr/>
        </p:nvSpPr>
        <p:spPr>
          <a:xfrm>
            <a:off x="1" y="0"/>
            <a:ext cx="12192000" cy="8093400"/>
          </a:xfrm>
          <a:prstGeom prst="rect">
            <a:avLst/>
          </a:prstGeom>
          <a:solidFill>
            <a:schemeClr val="accent2">
              <a:alpha val="6862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cxnSp>
        <p:nvCxnSpPr>
          <p:cNvPr id="82" name="Google Shape;82;p11"/>
          <p:cNvCxnSpPr/>
          <p:nvPr/>
        </p:nvCxnSpPr>
        <p:spPr>
          <a:xfrm>
            <a:off x="10152326" y="2676571"/>
            <a:ext cx="1524000" cy="0"/>
          </a:xfrm>
          <a:prstGeom prst="straightConnector1">
            <a:avLst/>
          </a:prstGeom>
          <a:noFill/>
          <a:ln w="57150" cap="flat" cmpd="sng">
            <a:solidFill>
              <a:schemeClr val="accent1"/>
            </a:solidFill>
            <a:prstDash val="solid"/>
            <a:miter lim="800000"/>
            <a:headEnd type="none" w="sm" len="sm"/>
            <a:tailEnd type="none" w="sm" len="sm"/>
          </a:ln>
        </p:spPr>
      </p:cxnSp>
      <p:sp>
        <p:nvSpPr>
          <p:cNvPr id="83" name="Google Shape;83;p11"/>
          <p:cNvSpPr txBox="1">
            <a:spLocks noGrp="1"/>
          </p:cNvSpPr>
          <p:nvPr>
            <p:ph type="body" idx="1"/>
          </p:nvPr>
        </p:nvSpPr>
        <p:spPr>
          <a:xfrm>
            <a:off x="5325786" y="2803736"/>
            <a:ext cx="6350400" cy="3870300"/>
          </a:xfrm>
          <a:prstGeom prst="rect">
            <a:avLst/>
          </a:prstGeom>
          <a:noFill/>
          <a:ln>
            <a:noFill/>
          </a:ln>
        </p:spPr>
        <p:txBody>
          <a:bodyPr spcFirstLastPara="1" wrap="square" lIns="0" tIns="45700" rIns="91425" bIns="45700" anchor="t" anchorCtr="0">
            <a:noAutofit/>
          </a:bodyPr>
          <a:lstStyle>
            <a:lvl1pPr marL="457200" marR="0" lvl="0" indent="-228600" algn="l">
              <a:lnSpc>
                <a:spcPct val="130000"/>
              </a:lnSpc>
              <a:spcBef>
                <a:spcPts val="1800"/>
              </a:spcBef>
              <a:spcAft>
                <a:spcPts val="0"/>
              </a:spcAft>
              <a:buClr>
                <a:schemeClr val="lt1"/>
              </a:buClr>
              <a:buSzPts val="2800"/>
              <a:buFont typeface="Arial"/>
              <a:buNone/>
              <a:defRPr sz="2800" b="0" i="0"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84" name="Google Shape;84;p11"/>
          <p:cNvSpPr txBox="1">
            <a:spLocks noGrp="1"/>
          </p:cNvSpPr>
          <p:nvPr>
            <p:ph type="body" idx="2"/>
          </p:nvPr>
        </p:nvSpPr>
        <p:spPr>
          <a:xfrm rot="-5400000">
            <a:off x="10392688" y="1657975"/>
            <a:ext cx="3201300" cy="253200"/>
          </a:xfrm>
          <a:prstGeom prst="rect">
            <a:avLst/>
          </a:prstGeom>
          <a:noFill/>
          <a:ln>
            <a:noFill/>
          </a:ln>
        </p:spPr>
        <p:txBody>
          <a:bodyPr spcFirstLastPara="1" wrap="square" lIns="0" tIns="45700" rIns="91425" bIns="45700" anchor="t" anchorCtr="0">
            <a:noAutofit/>
          </a:bodyPr>
          <a:lstStyle>
            <a:lvl1pPr marL="457200" marR="0" lvl="0" indent="-228600" algn="r">
              <a:lnSpc>
                <a:spcPct val="130000"/>
              </a:lnSpc>
              <a:spcBef>
                <a:spcPts val="1800"/>
              </a:spcBef>
              <a:spcAft>
                <a:spcPts val="0"/>
              </a:spcAft>
              <a:buClr>
                <a:schemeClr val="lt1"/>
              </a:buClr>
              <a:buSzPts val="900"/>
              <a:buFont typeface="Arial"/>
              <a:buNone/>
              <a:defRPr sz="900" b="0" i="0"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Red- Quote / Key Idea - Photo">
  <p:cSld name="Red- Quote / Key Idea - Photo">
    <p:spTree>
      <p:nvGrpSpPr>
        <p:cNvPr id="1" name="Shape 85"/>
        <p:cNvGrpSpPr/>
        <p:nvPr/>
      </p:nvGrpSpPr>
      <p:grpSpPr>
        <a:xfrm>
          <a:off x="0" y="0"/>
          <a:ext cx="0" cy="0"/>
          <a:chOff x="0" y="0"/>
          <a:chExt cx="0" cy="0"/>
        </a:xfrm>
      </p:grpSpPr>
      <p:pic>
        <p:nvPicPr>
          <p:cNvPr id="86" name="Google Shape;86;p12"/>
          <p:cNvPicPr preferRelativeResize="0"/>
          <p:nvPr/>
        </p:nvPicPr>
        <p:blipFill rotWithShape="1">
          <a:blip r:embed="rId2">
            <a:alphaModFix/>
          </a:blip>
          <a:srcRect l="1491" t="4408" r="164" b="5733"/>
          <a:stretch/>
        </p:blipFill>
        <p:spPr>
          <a:xfrm>
            <a:off x="0" y="-261257"/>
            <a:ext cx="12192000" cy="8354669"/>
          </a:xfrm>
          <a:prstGeom prst="rect">
            <a:avLst/>
          </a:prstGeom>
          <a:noFill/>
          <a:ln>
            <a:noFill/>
          </a:ln>
        </p:spPr>
      </p:pic>
      <p:sp>
        <p:nvSpPr>
          <p:cNvPr id="87" name="Google Shape;87;p12"/>
          <p:cNvSpPr/>
          <p:nvPr/>
        </p:nvSpPr>
        <p:spPr>
          <a:xfrm>
            <a:off x="1" y="1"/>
            <a:ext cx="12192000" cy="8093400"/>
          </a:xfrm>
          <a:prstGeom prst="rect">
            <a:avLst/>
          </a:prstGeom>
          <a:solidFill>
            <a:schemeClr val="accen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cxnSp>
        <p:nvCxnSpPr>
          <p:cNvPr id="88" name="Google Shape;88;p12"/>
          <p:cNvCxnSpPr/>
          <p:nvPr/>
        </p:nvCxnSpPr>
        <p:spPr>
          <a:xfrm>
            <a:off x="1013298" y="2535895"/>
            <a:ext cx="1524000" cy="0"/>
          </a:xfrm>
          <a:prstGeom prst="straightConnector1">
            <a:avLst/>
          </a:prstGeom>
          <a:noFill/>
          <a:ln w="57150" cap="flat" cmpd="sng">
            <a:solidFill>
              <a:schemeClr val="accent4"/>
            </a:solidFill>
            <a:prstDash val="solid"/>
            <a:miter lim="800000"/>
            <a:headEnd type="none" w="sm" len="sm"/>
            <a:tailEnd type="none" w="sm" len="sm"/>
          </a:ln>
        </p:spPr>
      </p:cxnSp>
      <p:sp>
        <p:nvSpPr>
          <p:cNvPr id="89" name="Google Shape;89;p12"/>
          <p:cNvSpPr txBox="1">
            <a:spLocks noGrp="1"/>
          </p:cNvSpPr>
          <p:nvPr>
            <p:ph type="body" idx="1"/>
          </p:nvPr>
        </p:nvSpPr>
        <p:spPr>
          <a:xfrm>
            <a:off x="1013298" y="2647104"/>
            <a:ext cx="9942600" cy="2847600"/>
          </a:xfrm>
          <a:prstGeom prst="rect">
            <a:avLst/>
          </a:prstGeom>
          <a:noFill/>
          <a:ln>
            <a:noFill/>
          </a:ln>
        </p:spPr>
        <p:txBody>
          <a:bodyPr spcFirstLastPara="1" wrap="square" lIns="0" tIns="45700" rIns="91425" bIns="45700" anchor="t" anchorCtr="0">
            <a:noAutofit/>
          </a:bodyPr>
          <a:lstStyle>
            <a:lvl1pPr marL="457200" marR="0" lvl="0" indent="-228600" algn="l">
              <a:lnSpc>
                <a:spcPct val="130000"/>
              </a:lnSpc>
              <a:spcBef>
                <a:spcPts val="1800"/>
              </a:spcBef>
              <a:spcAft>
                <a:spcPts val="0"/>
              </a:spcAft>
              <a:buClr>
                <a:schemeClr val="lt1"/>
              </a:buClr>
              <a:buSzPts val="2800"/>
              <a:buFont typeface="Arial"/>
              <a:buNone/>
              <a:defRPr sz="2800" b="0" i="0"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90" name="Google Shape;90;p12"/>
          <p:cNvSpPr txBox="1">
            <a:spLocks noGrp="1"/>
          </p:cNvSpPr>
          <p:nvPr>
            <p:ph type="body" idx="2"/>
          </p:nvPr>
        </p:nvSpPr>
        <p:spPr>
          <a:xfrm rot="-5400000">
            <a:off x="10392688" y="1657975"/>
            <a:ext cx="3201300" cy="253200"/>
          </a:xfrm>
          <a:prstGeom prst="rect">
            <a:avLst/>
          </a:prstGeom>
          <a:noFill/>
          <a:ln>
            <a:noFill/>
          </a:ln>
        </p:spPr>
        <p:txBody>
          <a:bodyPr spcFirstLastPara="1" wrap="square" lIns="0" tIns="45700" rIns="91425" bIns="45700" anchor="t" anchorCtr="0">
            <a:noAutofit/>
          </a:bodyPr>
          <a:lstStyle>
            <a:lvl1pPr marL="457200" marR="0" lvl="0" indent="-228600" algn="r">
              <a:lnSpc>
                <a:spcPct val="130000"/>
              </a:lnSpc>
              <a:spcBef>
                <a:spcPts val="1800"/>
              </a:spcBef>
              <a:spcAft>
                <a:spcPts val="0"/>
              </a:spcAft>
              <a:buClr>
                <a:schemeClr val="lt1"/>
              </a:buClr>
              <a:buSzPts val="900"/>
              <a:buFont typeface="Arial"/>
              <a:buNone/>
              <a:defRPr sz="900" b="0" i="0"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91" name="Google Shape;91;p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ue - Text with Image">
  <p:cSld name="Blue - Text with Image">
    <p:spTree>
      <p:nvGrpSpPr>
        <p:cNvPr id="1" name="Shape 92"/>
        <p:cNvGrpSpPr/>
        <p:nvPr/>
      </p:nvGrpSpPr>
      <p:grpSpPr>
        <a:xfrm>
          <a:off x="0" y="0"/>
          <a:ext cx="0" cy="0"/>
          <a:chOff x="0" y="0"/>
          <a:chExt cx="0" cy="0"/>
        </a:xfrm>
      </p:grpSpPr>
      <p:sp>
        <p:nvSpPr>
          <p:cNvPr id="93" name="Google Shape;93;p13"/>
          <p:cNvSpPr/>
          <p:nvPr/>
        </p:nvSpPr>
        <p:spPr>
          <a:xfrm>
            <a:off x="0" y="0"/>
            <a:ext cx="75294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cxnSp>
        <p:nvCxnSpPr>
          <p:cNvPr id="94" name="Google Shape;94;p13"/>
          <p:cNvCxnSpPr/>
          <p:nvPr/>
        </p:nvCxnSpPr>
        <p:spPr>
          <a:xfrm>
            <a:off x="526915" y="1767398"/>
            <a:ext cx="1524000" cy="0"/>
          </a:xfrm>
          <a:prstGeom prst="straightConnector1">
            <a:avLst/>
          </a:prstGeom>
          <a:noFill/>
          <a:ln w="57150" cap="flat" cmpd="sng">
            <a:solidFill>
              <a:schemeClr val="accent1"/>
            </a:solidFill>
            <a:prstDash val="solid"/>
            <a:miter lim="800000"/>
            <a:headEnd type="none" w="sm" len="sm"/>
            <a:tailEnd type="none" w="sm" len="sm"/>
          </a:ln>
        </p:spPr>
      </p:cxnSp>
      <p:sp>
        <p:nvSpPr>
          <p:cNvPr id="95" name="Google Shape;95;p13"/>
          <p:cNvSpPr txBox="1">
            <a:spLocks noGrp="1"/>
          </p:cNvSpPr>
          <p:nvPr>
            <p:ph type="body" idx="1"/>
          </p:nvPr>
        </p:nvSpPr>
        <p:spPr>
          <a:xfrm>
            <a:off x="526915" y="1878607"/>
            <a:ext cx="6350400" cy="3870300"/>
          </a:xfrm>
          <a:prstGeom prst="rect">
            <a:avLst/>
          </a:prstGeom>
          <a:noFill/>
          <a:ln>
            <a:noFill/>
          </a:ln>
        </p:spPr>
        <p:txBody>
          <a:bodyPr spcFirstLastPara="1" wrap="square" lIns="0" tIns="45700" rIns="91425" bIns="45700" anchor="t" anchorCtr="0">
            <a:noAutofit/>
          </a:bodyPr>
          <a:lstStyle>
            <a:lvl1pPr marL="457200" marR="0" lvl="0" indent="-228600" algn="l">
              <a:lnSpc>
                <a:spcPct val="100000"/>
              </a:lnSpc>
              <a:spcBef>
                <a:spcPts val="1800"/>
              </a:spcBef>
              <a:spcAft>
                <a:spcPts val="0"/>
              </a:spcAft>
              <a:buClr>
                <a:schemeClr val="lt1"/>
              </a:buClr>
              <a:buSzPts val="2800"/>
              <a:buFont typeface="Arial"/>
              <a:buNone/>
              <a:defRPr sz="2800" b="0" i="0"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96" name="Google Shape;96;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sp>
        <p:nvSpPr>
          <p:cNvPr id="97" name="Google Shape;97;p13"/>
          <p:cNvSpPr>
            <a:spLocks noGrp="1"/>
          </p:cNvSpPr>
          <p:nvPr>
            <p:ph type="pic" idx="2"/>
          </p:nvPr>
        </p:nvSpPr>
        <p:spPr>
          <a:xfrm>
            <a:off x="7529513" y="0"/>
            <a:ext cx="4662600" cy="6858000"/>
          </a:xfrm>
          <a:prstGeom prst="rect">
            <a:avLst/>
          </a:prstGeom>
          <a:noFill/>
          <a:ln>
            <a:noFill/>
          </a:ln>
        </p:spPr>
        <p:txBody>
          <a:bodyPr spcFirstLastPara="1" wrap="square" lIns="0" tIns="45700" rIns="91425" bIns="45700" anchor="t" anchorCtr="0">
            <a:noAutofit/>
          </a:bodyPr>
          <a:lstStyle>
            <a:lvl1pPr marR="0" lvl="0" algn="l" rtl="0">
              <a:lnSpc>
                <a:spcPct val="100000"/>
              </a:lnSpc>
              <a:spcBef>
                <a:spcPts val="1800"/>
              </a:spcBef>
              <a:spcAft>
                <a:spcPts val="0"/>
              </a:spcAft>
              <a:buClr>
                <a:schemeClr val="dk1"/>
              </a:buClr>
              <a:buSzPts val="2800"/>
              <a:buFont typeface="Arial"/>
              <a:buChar char="•"/>
              <a:defRPr sz="2800" b="0" i="0" u="none" strike="noStrike" cap="none">
                <a:solidFill>
                  <a:schemeClr val="dk1"/>
                </a:solidFill>
                <a:latin typeface="Cabin"/>
                <a:ea typeface="Cabin"/>
                <a:cs typeface="Cabin"/>
                <a:sym typeface="Cabin"/>
              </a:defRPr>
            </a:lvl1pPr>
            <a:lvl2pPr marR="0" lvl="1" algn="l" rtl="0">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R="0" lvl="2"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R="0" lvl="3"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R="0" lvl="4"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98" name="Google Shape;98;p13"/>
          <p:cNvSpPr txBox="1">
            <a:spLocks noGrp="1"/>
          </p:cNvSpPr>
          <p:nvPr>
            <p:ph type="body" idx="3"/>
          </p:nvPr>
        </p:nvSpPr>
        <p:spPr>
          <a:xfrm rot="-5400000">
            <a:off x="10392688" y="1657975"/>
            <a:ext cx="3201300" cy="253200"/>
          </a:xfrm>
          <a:prstGeom prst="rect">
            <a:avLst/>
          </a:prstGeom>
          <a:noFill/>
          <a:ln>
            <a:noFill/>
          </a:ln>
        </p:spPr>
        <p:txBody>
          <a:bodyPr spcFirstLastPara="1" wrap="square" lIns="0" tIns="45700" rIns="91425" bIns="45700" anchor="t" anchorCtr="0">
            <a:noAutofit/>
          </a:bodyPr>
          <a:lstStyle>
            <a:lvl1pPr marL="457200" marR="0" lvl="0" indent="-228600" algn="r">
              <a:lnSpc>
                <a:spcPct val="130000"/>
              </a:lnSpc>
              <a:spcBef>
                <a:spcPts val="1800"/>
              </a:spcBef>
              <a:spcAft>
                <a:spcPts val="0"/>
              </a:spcAft>
              <a:buClr>
                <a:schemeClr val="lt1"/>
              </a:buClr>
              <a:buSzPts val="900"/>
              <a:buFont typeface="Arial"/>
              <a:buNone/>
              <a:defRPr sz="900" b="0" i="0"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99" name="Google Shape;99;p13"/>
          <p:cNvSpPr txBox="1">
            <a:spLocks noGrp="1"/>
          </p:cNvSpPr>
          <p:nvPr>
            <p:ph type="title"/>
          </p:nvPr>
        </p:nvSpPr>
        <p:spPr>
          <a:xfrm>
            <a:off x="526915" y="778200"/>
            <a:ext cx="6350400" cy="750600"/>
          </a:xfrm>
          <a:prstGeom prst="rect">
            <a:avLst/>
          </a:prstGeom>
          <a:noFill/>
          <a:ln>
            <a:noFill/>
          </a:ln>
        </p:spPr>
        <p:txBody>
          <a:bodyPr spcFirstLastPara="1" wrap="square" lIns="0" tIns="45700" rIns="91425" bIns="45700" anchor="b" anchorCtr="0">
            <a:noAutofit/>
          </a:bodyPr>
          <a:lstStyle>
            <a:lvl1pPr marR="0" lvl="0" algn="l">
              <a:lnSpc>
                <a:spcPct val="90000"/>
              </a:lnSpc>
              <a:spcBef>
                <a:spcPts val="0"/>
              </a:spcBef>
              <a:spcAft>
                <a:spcPts val="0"/>
              </a:spcAft>
              <a:buClr>
                <a:schemeClr val="lt1"/>
              </a:buClr>
              <a:buSzPts val="2800"/>
              <a:buFont typeface="Cabin"/>
              <a:buNone/>
              <a:defRPr sz="2800" b="0" i="0" u="none" strike="noStrike" cap="none">
                <a:solidFill>
                  <a:schemeClr val="lt1"/>
                </a:solidFill>
                <a:latin typeface="Cabin"/>
                <a:ea typeface="Cabin"/>
                <a:cs typeface="Cabin"/>
                <a:sym typeface="Cabin"/>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Gray - Text with Image">
  <p:cSld name="Gray - Text with Image">
    <p:spTree>
      <p:nvGrpSpPr>
        <p:cNvPr id="1" name="Shape 100"/>
        <p:cNvGrpSpPr/>
        <p:nvPr/>
      </p:nvGrpSpPr>
      <p:grpSpPr>
        <a:xfrm>
          <a:off x="0" y="0"/>
          <a:ext cx="0" cy="0"/>
          <a:chOff x="0" y="0"/>
          <a:chExt cx="0" cy="0"/>
        </a:xfrm>
      </p:grpSpPr>
      <p:sp>
        <p:nvSpPr>
          <p:cNvPr id="101" name="Google Shape;101;p14"/>
          <p:cNvSpPr/>
          <p:nvPr/>
        </p:nvSpPr>
        <p:spPr>
          <a:xfrm>
            <a:off x="4662487" y="0"/>
            <a:ext cx="7529400" cy="6858000"/>
          </a:xfrm>
          <a:prstGeom prst="rect">
            <a:avLst/>
          </a:prstGeom>
          <a:solidFill>
            <a:srgbClr val="BCBCB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
        <p:nvSpPr>
          <p:cNvPr id="102" name="Google Shape;102;p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sp>
        <p:nvSpPr>
          <p:cNvPr id="103" name="Google Shape;103;p14"/>
          <p:cNvSpPr>
            <a:spLocks noGrp="1"/>
          </p:cNvSpPr>
          <p:nvPr>
            <p:ph type="pic" idx="2"/>
          </p:nvPr>
        </p:nvSpPr>
        <p:spPr>
          <a:xfrm>
            <a:off x="0" y="0"/>
            <a:ext cx="4662600" cy="6858000"/>
          </a:xfrm>
          <a:prstGeom prst="rect">
            <a:avLst/>
          </a:prstGeom>
          <a:noFill/>
          <a:ln>
            <a:noFill/>
          </a:ln>
        </p:spPr>
        <p:txBody>
          <a:bodyPr spcFirstLastPara="1" wrap="square" lIns="0" tIns="45700" rIns="91425" bIns="45700" anchor="t" anchorCtr="0">
            <a:noAutofit/>
          </a:bodyPr>
          <a:lstStyle>
            <a:lvl1pPr marR="0" lvl="0" algn="l" rtl="0">
              <a:lnSpc>
                <a:spcPct val="100000"/>
              </a:lnSpc>
              <a:spcBef>
                <a:spcPts val="1800"/>
              </a:spcBef>
              <a:spcAft>
                <a:spcPts val="0"/>
              </a:spcAft>
              <a:buClr>
                <a:schemeClr val="dk1"/>
              </a:buClr>
              <a:buSzPts val="2800"/>
              <a:buFont typeface="Arial"/>
              <a:buChar char="•"/>
              <a:defRPr sz="2800" b="0" i="0" u="none" strike="noStrike" cap="none">
                <a:solidFill>
                  <a:schemeClr val="dk1"/>
                </a:solidFill>
                <a:latin typeface="Cabin"/>
                <a:ea typeface="Cabin"/>
                <a:cs typeface="Cabin"/>
                <a:sym typeface="Cabin"/>
              </a:defRPr>
            </a:lvl1pPr>
            <a:lvl2pPr marR="0" lvl="1" algn="l" rtl="0">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R="0" lvl="2"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R="0" lvl="3"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R="0" lvl="4"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104" name="Google Shape;104;p14"/>
          <p:cNvSpPr txBox="1">
            <a:spLocks noGrp="1"/>
          </p:cNvSpPr>
          <p:nvPr>
            <p:ph type="body" idx="1"/>
          </p:nvPr>
        </p:nvSpPr>
        <p:spPr>
          <a:xfrm rot="-5400000">
            <a:off x="-1200453" y="1644969"/>
            <a:ext cx="3201300" cy="253200"/>
          </a:xfrm>
          <a:prstGeom prst="rect">
            <a:avLst/>
          </a:prstGeom>
          <a:noFill/>
          <a:ln>
            <a:noFill/>
          </a:ln>
        </p:spPr>
        <p:txBody>
          <a:bodyPr spcFirstLastPara="1" wrap="square" lIns="0" tIns="45700" rIns="91425" bIns="45700" anchor="t" anchorCtr="0">
            <a:noAutofit/>
          </a:bodyPr>
          <a:lstStyle>
            <a:lvl1pPr marL="457200" marR="0" lvl="0" indent="-228600" algn="r">
              <a:lnSpc>
                <a:spcPct val="130000"/>
              </a:lnSpc>
              <a:spcBef>
                <a:spcPts val="1800"/>
              </a:spcBef>
              <a:spcAft>
                <a:spcPts val="0"/>
              </a:spcAft>
              <a:buClr>
                <a:schemeClr val="lt1"/>
              </a:buClr>
              <a:buSzPts val="900"/>
              <a:buFont typeface="Arial"/>
              <a:buNone/>
              <a:defRPr sz="900" b="0" i="0"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cxnSp>
        <p:nvCxnSpPr>
          <p:cNvPr id="105" name="Google Shape;105;p14"/>
          <p:cNvCxnSpPr/>
          <p:nvPr/>
        </p:nvCxnSpPr>
        <p:spPr>
          <a:xfrm>
            <a:off x="5268407" y="1738214"/>
            <a:ext cx="1524000" cy="0"/>
          </a:xfrm>
          <a:prstGeom prst="straightConnector1">
            <a:avLst/>
          </a:prstGeom>
          <a:noFill/>
          <a:ln w="57150" cap="flat" cmpd="sng">
            <a:solidFill>
              <a:schemeClr val="accent1"/>
            </a:solidFill>
            <a:prstDash val="solid"/>
            <a:miter lim="800000"/>
            <a:headEnd type="none" w="sm" len="sm"/>
            <a:tailEnd type="none" w="sm" len="sm"/>
          </a:ln>
        </p:spPr>
      </p:cxnSp>
      <p:sp>
        <p:nvSpPr>
          <p:cNvPr id="106" name="Google Shape;106;p14"/>
          <p:cNvSpPr txBox="1">
            <a:spLocks noGrp="1"/>
          </p:cNvSpPr>
          <p:nvPr>
            <p:ph type="body" idx="3"/>
          </p:nvPr>
        </p:nvSpPr>
        <p:spPr>
          <a:xfrm>
            <a:off x="5268407" y="1849423"/>
            <a:ext cx="6085500" cy="3870300"/>
          </a:xfrm>
          <a:prstGeom prst="rect">
            <a:avLst/>
          </a:prstGeom>
          <a:noFill/>
          <a:ln>
            <a:noFill/>
          </a:ln>
        </p:spPr>
        <p:txBody>
          <a:bodyPr spcFirstLastPara="1" wrap="square" lIns="0" tIns="45700" rIns="91425" bIns="45700" anchor="t" anchorCtr="0">
            <a:noAutofit/>
          </a:bodyPr>
          <a:lstStyle>
            <a:lvl1pPr marL="457200" marR="0" lvl="0" indent="-228600" algn="l">
              <a:lnSpc>
                <a:spcPct val="130000"/>
              </a:lnSpc>
              <a:spcBef>
                <a:spcPts val="1800"/>
              </a:spcBef>
              <a:spcAft>
                <a:spcPts val="0"/>
              </a:spcAft>
              <a:buClr>
                <a:schemeClr val="dk1"/>
              </a:buClr>
              <a:buSzPts val="2800"/>
              <a:buFont typeface="Arial"/>
              <a:buNone/>
              <a:defRPr sz="2800" b="0" i="0" u="none" strike="noStrike" cap="none">
                <a:solidFill>
                  <a:schemeClr val="dk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107" name="Google Shape;107;p14"/>
          <p:cNvSpPr txBox="1">
            <a:spLocks noGrp="1"/>
          </p:cNvSpPr>
          <p:nvPr>
            <p:ph type="title"/>
          </p:nvPr>
        </p:nvSpPr>
        <p:spPr>
          <a:xfrm>
            <a:off x="5268407" y="778200"/>
            <a:ext cx="6085500" cy="750600"/>
          </a:xfrm>
          <a:prstGeom prst="rect">
            <a:avLst/>
          </a:prstGeom>
          <a:noFill/>
          <a:ln>
            <a:noFill/>
          </a:ln>
        </p:spPr>
        <p:txBody>
          <a:bodyPr spcFirstLastPara="1" wrap="square" lIns="0" tIns="45700" rIns="91425" bIns="45700" anchor="b" anchorCtr="0">
            <a:noAutofit/>
          </a:bodyPr>
          <a:lstStyle>
            <a:lvl1pPr marR="0" lvl="0" algn="l">
              <a:lnSpc>
                <a:spcPct val="90000"/>
              </a:lnSpc>
              <a:spcBef>
                <a:spcPts val="0"/>
              </a:spcBef>
              <a:spcAft>
                <a:spcPts val="0"/>
              </a:spcAft>
              <a:buClr>
                <a:schemeClr val="dk1"/>
              </a:buClr>
              <a:buSzPts val="2800"/>
              <a:buFont typeface="Cabin"/>
              <a:buNone/>
              <a:defRPr sz="2800" b="0" i="0" u="none" strike="noStrike" cap="none">
                <a:solidFill>
                  <a:schemeClr val="dk1"/>
                </a:solidFill>
                <a:latin typeface="Cabin"/>
                <a:ea typeface="Cabin"/>
                <a:cs typeface="Cabin"/>
                <a:sym typeface="Cabin"/>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 Key Idea">
  <p:cSld name="Quote / Key Idea">
    <p:spTree>
      <p:nvGrpSpPr>
        <p:cNvPr id="1" name="Shape 108"/>
        <p:cNvGrpSpPr/>
        <p:nvPr/>
      </p:nvGrpSpPr>
      <p:grpSpPr>
        <a:xfrm>
          <a:off x="0" y="0"/>
          <a:ext cx="0" cy="0"/>
          <a:chOff x="0" y="0"/>
          <a:chExt cx="0" cy="0"/>
        </a:xfrm>
      </p:grpSpPr>
      <p:sp>
        <p:nvSpPr>
          <p:cNvPr id="109" name="Google Shape;109;p15"/>
          <p:cNvSpPr/>
          <p:nvPr/>
        </p:nvSpPr>
        <p:spPr>
          <a:xfrm>
            <a:off x="1" y="0"/>
            <a:ext cx="3733800" cy="6858000"/>
          </a:xfrm>
          <a:prstGeom prst="rect">
            <a:avLst/>
          </a:prstGeom>
          <a:solidFill>
            <a:schemeClr val="accent2"/>
          </a:solidFill>
          <a:ln w="12700" cap="flat" cmpd="sng">
            <a:solidFill>
              <a:srgbClr val="00224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cxnSp>
        <p:nvCxnSpPr>
          <p:cNvPr id="110" name="Google Shape;110;p15"/>
          <p:cNvCxnSpPr/>
          <p:nvPr/>
        </p:nvCxnSpPr>
        <p:spPr>
          <a:xfrm>
            <a:off x="4165059" y="1777136"/>
            <a:ext cx="1524000" cy="0"/>
          </a:xfrm>
          <a:prstGeom prst="straightConnector1">
            <a:avLst/>
          </a:prstGeom>
          <a:noFill/>
          <a:ln w="57150" cap="flat" cmpd="sng">
            <a:solidFill>
              <a:schemeClr val="accent1"/>
            </a:solidFill>
            <a:prstDash val="solid"/>
            <a:miter lim="800000"/>
            <a:headEnd type="none" w="sm" len="sm"/>
            <a:tailEnd type="none" w="sm" len="sm"/>
          </a:ln>
        </p:spPr>
      </p:cxnSp>
      <p:sp>
        <p:nvSpPr>
          <p:cNvPr id="111" name="Google Shape;111;p15"/>
          <p:cNvSpPr txBox="1">
            <a:spLocks noGrp="1"/>
          </p:cNvSpPr>
          <p:nvPr>
            <p:ph type="body" idx="1"/>
          </p:nvPr>
        </p:nvSpPr>
        <p:spPr>
          <a:xfrm>
            <a:off x="4165058" y="2071993"/>
            <a:ext cx="7196700" cy="3140700"/>
          </a:xfrm>
          <a:prstGeom prst="rect">
            <a:avLst/>
          </a:prstGeom>
          <a:noFill/>
          <a:ln>
            <a:noFill/>
          </a:ln>
        </p:spPr>
        <p:txBody>
          <a:bodyPr spcFirstLastPara="1" wrap="square" lIns="0" tIns="45700" rIns="91425" bIns="45700" anchor="t" anchorCtr="0">
            <a:noAutofit/>
          </a:bodyPr>
          <a:lstStyle>
            <a:lvl1pPr marL="457200" marR="0" lvl="0" indent="-228600" algn="l">
              <a:lnSpc>
                <a:spcPct val="130000"/>
              </a:lnSpc>
              <a:spcBef>
                <a:spcPts val="1800"/>
              </a:spcBef>
              <a:spcAft>
                <a:spcPts val="0"/>
              </a:spcAft>
              <a:buClr>
                <a:schemeClr val="dk1"/>
              </a:buClr>
              <a:buSzPts val="2800"/>
              <a:buFont typeface="Arial"/>
              <a:buNone/>
              <a:defRPr sz="2800" b="0" i="0" u="none" strike="noStrike" cap="none">
                <a:solidFill>
                  <a:schemeClr val="dk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112" name="Google Shape;112;p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 Only">
  <p:cSld name="Photo Only">
    <p:spTree>
      <p:nvGrpSpPr>
        <p:cNvPr id="1" name="Shape 113"/>
        <p:cNvGrpSpPr/>
        <p:nvPr/>
      </p:nvGrpSpPr>
      <p:grpSpPr>
        <a:xfrm>
          <a:off x="0" y="0"/>
          <a:ext cx="0" cy="0"/>
          <a:chOff x="0" y="0"/>
          <a:chExt cx="0" cy="0"/>
        </a:xfrm>
      </p:grpSpPr>
      <p:sp>
        <p:nvSpPr>
          <p:cNvPr id="114" name="Google Shape;114;p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sp>
        <p:nvSpPr>
          <p:cNvPr id="115" name="Google Shape;115;p16"/>
          <p:cNvSpPr>
            <a:spLocks noGrp="1"/>
          </p:cNvSpPr>
          <p:nvPr>
            <p:ph type="pic" idx="2"/>
          </p:nvPr>
        </p:nvSpPr>
        <p:spPr>
          <a:xfrm>
            <a:off x="0" y="0"/>
            <a:ext cx="12192000" cy="6858000"/>
          </a:xfrm>
          <a:prstGeom prst="rect">
            <a:avLst/>
          </a:prstGeom>
          <a:noFill/>
          <a:ln>
            <a:noFill/>
          </a:ln>
        </p:spPr>
        <p:txBody>
          <a:bodyPr spcFirstLastPara="1" wrap="square" lIns="0" tIns="45700" rIns="91425" bIns="45700" anchor="t" anchorCtr="0">
            <a:noAutofit/>
          </a:bodyPr>
          <a:lstStyle>
            <a:lvl1pPr marR="0" lvl="0" algn="l" rtl="0">
              <a:lnSpc>
                <a:spcPct val="100000"/>
              </a:lnSpc>
              <a:spcBef>
                <a:spcPts val="1800"/>
              </a:spcBef>
              <a:spcAft>
                <a:spcPts val="0"/>
              </a:spcAft>
              <a:buClr>
                <a:schemeClr val="dk1"/>
              </a:buClr>
              <a:buSzPts val="2800"/>
              <a:buFont typeface="Arial"/>
              <a:buChar char="•"/>
              <a:defRPr sz="2800" b="0" i="0" u="none" strike="noStrike" cap="none">
                <a:solidFill>
                  <a:schemeClr val="dk1"/>
                </a:solidFill>
                <a:latin typeface="Cabin"/>
                <a:ea typeface="Cabin"/>
                <a:cs typeface="Cabin"/>
                <a:sym typeface="Cabin"/>
              </a:defRPr>
            </a:lvl1pPr>
            <a:lvl2pPr marR="0" lvl="1" algn="l" rtl="0">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R="0" lvl="2"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R="0" lvl="3"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R="0" lvl="4"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hart Only">
  <p:cSld name="Chart Only">
    <p:spTree>
      <p:nvGrpSpPr>
        <p:cNvPr id="1" name="Shape 116"/>
        <p:cNvGrpSpPr/>
        <p:nvPr/>
      </p:nvGrpSpPr>
      <p:grpSpPr>
        <a:xfrm>
          <a:off x="0" y="0"/>
          <a:ext cx="0" cy="0"/>
          <a:chOff x="0" y="0"/>
          <a:chExt cx="0" cy="0"/>
        </a:xfrm>
      </p:grpSpPr>
      <p:sp>
        <p:nvSpPr>
          <p:cNvPr id="117" name="Google Shape;117;p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sp>
        <p:nvSpPr>
          <p:cNvPr id="118" name="Google Shape;118;p17"/>
          <p:cNvSpPr>
            <a:spLocks noGrp="1"/>
          </p:cNvSpPr>
          <p:nvPr>
            <p:ph type="chart" idx="2"/>
          </p:nvPr>
        </p:nvSpPr>
        <p:spPr>
          <a:xfrm>
            <a:off x="0" y="0"/>
            <a:ext cx="12192000" cy="6065700"/>
          </a:xfrm>
          <a:prstGeom prst="rect">
            <a:avLst/>
          </a:prstGeom>
          <a:noFill/>
          <a:ln>
            <a:noFill/>
          </a:ln>
        </p:spPr>
        <p:txBody>
          <a:bodyPr spcFirstLastPara="1" wrap="square" lIns="0" tIns="45700" rIns="91425" bIns="45700" anchor="t" anchorCtr="0">
            <a:noAutofit/>
          </a:bodyPr>
          <a:lstStyle>
            <a:lvl1pPr marR="0" lvl="0" algn="l" rtl="0">
              <a:lnSpc>
                <a:spcPct val="100000"/>
              </a:lnSpc>
              <a:spcBef>
                <a:spcPts val="1800"/>
              </a:spcBef>
              <a:spcAft>
                <a:spcPts val="0"/>
              </a:spcAft>
              <a:buClr>
                <a:schemeClr val="dk1"/>
              </a:buClr>
              <a:buSzPts val="2800"/>
              <a:buFont typeface="Arial"/>
              <a:buChar char="•"/>
              <a:defRPr sz="2800" b="0" i="0" u="none" strike="noStrike" cap="none">
                <a:solidFill>
                  <a:schemeClr val="dk1"/>
                </a:solidFill>
                <a:latin typeface="Cabin"/>
                <a:ea typeface="Cabin"/>
                <a:cs typeface="Cabin"/>
                <a:sym typeface="Cabin"/>
              </a:defRPr>
            </a:lvl1pPr>
            <a:lvl2pPr marR="0" lvl="1" algn="l" rtl="0">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R="0" lvl="2"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R="0" lvl="3"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R="0" lvl="4"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119"/>
        <p:cNvGrpSpPr/>
        <p:nvPr/>
      </p:nvGrpSpPr>
      <p:grpSpPr>
        <a:xfrm>
          <a:off x="0" y="0"/>
          <a:ext cx="0" cy="0"/>
          <a:chOff x="0" y="0"/>
          <a:chExt cx="0" cy="0"/>
        </a:xfrm>
      </p:grpSpPr>
      <p:sp>
        <p:nvSpPr>
          <p:cNvPr id="120" name="Google Shape;120;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sp>
        <p:nvSpPr>
          <p:cNvPr id="121" name="Google Shape;121;p18"/>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
        <p:nvSpPr>
          <p:cNvPr id="122" name="Google Shape;122;p18"/>
          <p:cNvSpPr txBox="1"/>
          <p:nvPr/>
        </p:nvSpPr>
        <p:spPr>
          <a:xfrm>
            <a:off x="1677797" y="2032542"/>
            <a:ext cx="9513000" cy="831000"/>
          </a:xfrm>
          <a:prstGeom prst="rect">
            <a:avLst/>
          </a:prstGeom>
          <a:noFill/>
          <a:ln>
            <a:noFill/>
          </a:ln>
        </p:spPr>
        <p:txBody>
          <a:bodyPr spcFirstLastPara="1" wrap="square" lIns="0" tIns="45700" rIns="91425" bIns="45700" anchor="b"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Cabin"/>
                <a:ea typeface="Cabin"/>
                <a:cs typeface="Cabin"/>
                <a:sym typeface="Cabin"/>
              </a:rPr>
              <a:t>THANK YOU</a:t>
            </a:r>
            <a:endParaRPr sz="1400" b="0" i="0" u="none" strike="noStrike" cap="none">
              <a:solidFill>
                <a:srgbClr val="000000"/>
              </a:solidFill>
              <a:latin typeface="Arial"/>
              <a:ea typeface="Arial"/>
              <a:cs typeface="Arial"/>
              <a:sym typeface="Arial"/>
            </a:endParaRPr>
          </a:p>
        </p:txBody>
      </p:sp>
      <p:pic>
        <p:nvPicPr>
          <p:cNvPr id="123" name="Google Shape;123;p18" descr="USAID logo" title="USAID logo"/>
          <p:cNvPicPr preferRelativeResize="0"/>
          <p:nvPr/>
        </p:nvPicPr>
        <p:blipFill rotWithShape="1">
          <a:blip r:embed="rId2">
            <a:alphaModFix/>
          </a:blip>
          <a:srcRect/>
          <a:stretch/>
        </p:blipFill>
        <p:spPr>
          <a:xfrm>
            <a:off x="9009775" y="5702928"/>
            <a:ext cx="2181138" cy="653422"/>
          </a:xfrm>
          <a:prstGeom prst="rect">
            <a:avLst/>
          </a:prstGeom>
          <a:noFill/>
          <a:ln>
            <a:noFill/>
          </a:ln>
        </p:spPr>
      </p:pic>
      <p:cxnSp>
        <p:nvCxnSpPr>
          <p:cNvPr id="124" name="Google Shape;124;p18"/>
          <p:cNvCxnSpPr/>
          <p:nvPr/>
        </p:nvCxnSpPr>
        <p:spPr>
          <a:xfrm>
            <a:off x="1677797" y="3153118"/>
            <a:ext cx="1524000" cy="0"/>
          </a:xfrm>
          <a:prstGeom prst="straightConnector1">
            <a:avLst/>
          </a:prstGeom>
          <a:noFill/>
          <a:ln w="57150" cap="flat" cmpd="sng">
            <a:solidFill>
              <a:schemeClr val="lt1"/>
            </a:solidFill>
            <a:prstDash val="solid"/>
            <a:miter lim="800000"/>
            <a:headEnd type="none" w="sm" len="sm"/>
            <a:tailEnd type="none" w="sm" len="sm"/>
          </a:ln>
        </p:spPr>
      </p:cxnSp>
      <p:sp>
        <p:nvSpPr>
          <p:cNvPr id="125" name="Google Shape;125;p18"/>
          <p:cNvSpPr txBox="1">
            <a:spLocks noGrp="1"/>
          </p:cNvSpPr>
          <p:nvPr>
            <p:ph type="body" idx="1"/>
          </p:nvPr>
        </p:nvSpPr>
        <p:spPr>
          <a:xfrm>
            <a:off x="1677914" y="3500382"/>
            <a:ext cx="9513000" cy="2248500"/>
          </a:xfrm>
          <a:prstGeom prst="rect">
            <a:avLst/>
          </a:prstGeom>
          <a:noFill/>
          <a:ln>
            <a:noFill/>
          </a:ln>
        </p:spPr>
        <p:txBody>
          <a:bodyPr spcFirstLastPara="1" wrap="square" lIns="0" tIns="45700" rIns="91425" bIns="45700" anchor="t" anchorCtr="0">
            <a:noAutofit/>
          </a:bodyPr>
          <a:lstStyle>
            <a:lvl1pPr marL="457200" marR="0" lvl="0" indent="-228600" algn="l">
              <a:lnSpc>
                <a:spcPct val="100000"/>
              </a:lnSpc>
              <a:spcBef>
                <a:spcPts val="1800"/>
              </a:spcBef>
              <a:spcAft>
                <a:spcPts val="0"/>
              </a:spcAft>
              <a:buClr>
                <a:schemeClr val="lt1"/>
              </a:buClr>
              <a:buSzPts val="2000"/>
              <a:buFont typeface="Arial"/>
              <a:buNone/>
              <a:defRPr sz="2000" b="0" i="0"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6"/>
        <p:cNvGrpSpPr/>
        <p:nvPr/>
      </p:nvGrpSpPr>
      <p:grpSpPr>
        <a:xfrm>
          <a:off x="0" y="0"/>
          <a:ext cx="0" cy="0"/>
          <a:chOff x="0" y="0"/>
          <a:chExt cx="0" cy="0"/>
        </a:xfrm>
      </p:grpSpPr>
      <p:sp>
        <p:nvSpPr>
          <p:cNvPr id="127" name="Google Shape;127;p19"/>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sp>
        <p:nvSpPr>
          <p:cNvPr id="23" name="Google Shape;23;p3"/>
          <p:cNvSpPr/>
          <p:nvPr/>
        </p:nvSpPr>
        <p:spPr>
          <a:xfrm>
            <a:off x="8610600" y="-83890"/>
            <a:ext cx="7209900" cy="7209900"/>
          </a:xfrm>
          <a:prstGeom prst="ellipse">
            <a:avLst/>
          </a:prstGeom>
          <a:blipFill rotWithShape="1">
            <a:blip r:embed="rId2">
              <a:alphaModFix amt="1000"/>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
        <p:nvSpPr>
          <p:cNvPr id="24" name="Google Shape;24;p3"/>
          <p:cNvSpPr txBox="1">
            <a:spLocks noGrp="1"/>
          </p:cNvSpPr>
          <p:nvPr>
            <p:ph type="body" idx="1"/>
          </p:nvPr>
        </p:nvSpPr>
        <p:spPr>
          <a:xfrm>
            <a:off x="838200" y="1825625"/>
            <a:ext cx="10515600" cy="4351200"/>
          </a:xfrm>
          <a:prstGeom prst="rect">
            <a:avLst/>
          </a:prstGeom>
          <a:noFill/>
          <a:ln>
            <a:noFill/>
          </a:ln>
        </p:spPr>
        <p:txBody>
          <a:bodyPr spcFirstLastPara="1" wrap="square" lIns="0" tIns="45700" rIns="91425" bIns="45700" anchor="t" anchorCtr="0">
            <a:noAutofit/>
          </a:bodyPr>
          <a:lstStyle>
            <a:lvl1pPr marL="457200" marR="0" lvl="0" indent="-406400" algn="l">
              <a:lnSpc>
                <a:spcPct val="100000"/>
              </a:lnSpc>
              <a:spcBef>
                <a:spcPts val="1800"/>
              </a:spcBef>
              <a:spcAft>
                <a:spcPts val="0"/>
              </a:spcAft>
              <a:buClr>
                <a:schemeClr val="dk1"/>
              </a:buClr>
              <a:buSzPts val="2800"/>
              <a:buFont typeface="Arial"/>
              <a:buChar char="•"/>
              <a:defRPr sz="2800" b="0" i="0" u="none" strike="noStrike" cap="none">
                <a:solidFill>
                  <a:schemeClr val="dk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cxnSp>
        <p:nvCxnSpPr>
          <p:cNvPr id="25" name="Google Shape;25;p3"/>
          <p:cNvCxnSpPr/>
          <p:nvPr/>
        </p:nvCxnSpPr>
        <p:spPr>
          <a:xfrm>
            <a:off x="838200" y="1447489"/>
            <a:ext cx="1524000" cy="0"/>
          </a:xfrm>
          <a:prstGeom prst="straightConnector1">
            <a:avLst/>
          </a:prstGeom>
          <a:noFill/>
          <a:ln w="57150" cap="flat" cmpd="sng">
            <a:solidFill>
              <a:schemeClr val="accent1"/>
            </a:solidFill>
            <a:prstDash val="solid"/>
            <a:miter lim="800000"/>
            <a:headEnd type="none" w="sm" len="sm"/>
            <a:tailEnd type="none" w="sm" len="sm"/>
          </a:ln>
        </p:spPr>
      </p:cxnSp>
      <p:sp>
        <p:nvSpPr>
          <p:cNvPr id="26" name="Google Shape;26;p3"/>
          <p:cNvSpPr txBox="1">
            <a:spLocks noGrp="1"/>
          </p:cNvSpPr>
          <p:nvPr>
            <p:ph type="title"/>
          </p:nvPr>
        </p:nvSpPr>
        <p:spPr>
          <a:xfrm>
            <a:off x="838200" y="365125"/>
            <a:ext cx="10515600" cy="1006500"/>
          </a:xfrm>
          <a:prstGeom prst="rect">
            <a:avLst/>
          </a:prstGeom>
          <a:noFill/>
          <a:ln>
            <a:noFill/>
          </a:ln>
        </p:spPr>
        <p:txBody>
          <a:bodyPr spcFirstLastPara="1" wrap="square" lIns="0" tIns="45700" rIns="91425" bIns="45700" anchor="b" anchorCtr="0">
            <a:noAutofit/>
          </a:bodyPr>
          <a:lstStyle>
            <a:lvl1pPr marR="0" lvl="0" algn="l">
              <a:lnSpc>
                <a:spcPct val="90000"/>
              </a:lnSpc>
              <a:spcBef>
                <a:spcPts val="0"/>
              </a:spcBef>
              <a:spcAft>
                <a:spcPts val="0"/>
              </a:spcAft>
              <a:buClr>
                <a:schemeClr val="dk1"/>
              </a:buClr>
              <a:buSzPts val="2800"/>
              <a:buFont typeface="Cabin"/>
              <a:buNone/>
              <a:defRPr sz="2800" b="0" i="0" u="none" strike="noStrike" cap="none">
                <a:solidFill>
                  <a:schemeClr val="dk1"/>
                </a:solidFill>
                <a:latin typeface="Cabin"/>
                <a:ea typeface="Cabin"/>
                <a:cs typeface="Cabin"/>
                <a:sym typeface="Cabin"/>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 name="Google Shape;27;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3"/>
          <p:cNvSpPr/>
          <p:nvPr/>
        </p:nvSpPr>
        <p:spPr>
          <a:xfrm>
            <a:off x="0" y="0"/>
            <a:ext cx="1677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ransition Slide">
  <p:cSld name="Transition Slide">
    <p:spTree>
      <p:nvGrpSpPr>
        <p:cNvPr id="1" name="Shape 29"/>
        <p:cNvGrpSpPr/>
        <p:nvPr/>
      </p:nvGrpSpPr>
      <p:grpSpPr>
        <a:xfrm>
          <a:off x="0" y="0"/>
          <a:ext cx="0" cy="0"/>
          <a:chOff x="0" y="0"/>
          <a:chExt cx="0" cy="0"/>
        </a:xfrm>
      </p:grpSpPr>
      <p:sp>
        <p:nvSpPr>
          <p:cNvPr id="30" name="Google Shape;30;p4"/>
          <p:cNvSpPr/>
          <p:nvPr/>
        </p:nvSpPr>
        <p:spPr>
          <a:xfrm>
            <a:off x="0" y="0"/>
            <a:ext cx="12192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
        <p:nvSpPr>
          <p:cNvPr id="31" name="Google Shape;31;p4"/>
          <p:cNvSpPr/>
          <p:nvPr/>
        </p:nvSpPr>
        <p:spPr>
          <a:xfrm>
            <a:off x="-1736522" y="2912071"/>
            <a:ext cx="5346600" cy="5346600"/>
          </a:xfrm>
          <a:prstGeom prst="ellipse">
            <a:avLst/>
          </a:prstGeom>
          <a:blipFill rotWithShape="1">
            <a:blip r:embed="rId2">
              <a:alphaModFix amt="5000"/>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
        <p:nvSpPr>
          <p:cNvPr id="32" name="Google Shape;32;p4"/>
          <p:cNvSpPr txBox="1">
            <a:spLocks noGrp="1"/>
          </p:cNvSpPr>
          <p:nvPr>
            <p:ph type="body" idx="1"/>
          </p:nvPr>
        </p:nvSpPr>
        <p:spPr>
          <a:xfrm>
            <a:off x="838200" y="1825625"/>
            <a:ext cx="10515600" cy="2354400"/>
          </a:xfrm>
          <a:prstGeom prst="rect">
            <a:avLst/>
          </a:prstGeom>
          <a:noFill/>
          <a:ln>
            <a:noFill/>
          </a:ln>
        </p:spPr>
        <p:txBody>
          <a:bodyPr spcFirstLastPara="1" wrap="square" lIns="91425" tIns="45700" rIns="91425" bIns="45700" anchor="ctr" anchorCtr="0">
            <a:noAutofit/>
          </a:bodyPr>
          <a:lstStyle>
            <a:lvl1pPr marL="457200" marR="0" lvl="0" indent="-228600" algn="ctr">
              <a:lnSpc>
                <a:spcPct val="100000"/>
              </a:lnSpc>
              <a:spcBef>
                <a:spcPts val="1800"/>
              </a:spcBef>
              <a:spcAft>
                <a:spcPts val="0"/>
              </a:spcAft>
              <a:buClr>
                <a:schemeClr val="lt1"/>
              </a:buClr>
              <a:buSzPts val="3200"/>
              <a:buFont typeface="Arial"/>
              <a:buNone/>
              <a:defRPr sz="3200" b="0" i="1"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lt1"/>
              </a:buClr>
              <a:buSzPts val="2400"/>
              <a:buFont typeface="Arial"/>
              <a:buChar char="•"/>
              <a:defRPr sz="2400" b="0" i="0" u="none" strike="noStrike" cap="none">
                <a:solidFill>
                  <a:schemeClr val="lt1"/>
                </a:solidFill>
                <a:latin typeface="Cabin"/>
                <a:ea typeface="Cabin"/>
                <a:cs typeface="Cabin"/>
                <a:sym typeface="Cabin"/>
              </a:defRPr>
            </a:lvl2pPr>
            <a:lvl3pPr marL="1371600" marR="0" lvl="2" indent="-355600" algn="l">
              <a:lnSpc>
                <a:spcPct val="100000"/>
              </a:lnSpc>
              <a:spcBef>
                <a:spcPts val="1800"/>
              </a:spcBef>
              <a:spcAft>
                <a:spcPts val="0"/>
              </a:spcAft>
              <a:buClr>
                <a:schemeClr val="lt1"/>
              </a:buClr>
              <a:buSzPts val="2000"/>
              <a:buFont typeface="Arial"/>
              <a:buChar char="•"/>
              <a:defRPr sz="2000" b="0" i="0" u="none" strike="noStrike" cap="none">
                <a:solidFill>
                  <a:schemeClr val="lt1"/>
                </a:solidFill>
                <a:latin typeface="Cabin"/>
                <a:ea typeface="Cabin"/>
                <a:cs typeface="Cabin"/>
                <a:sym typeface="Cabin"/>
              </a:defRPr>
            </a:lvl3pPr>
            <a:lvl4pPr marL="1828800" marR="0" lvl="3" indent="-342900" algn="l">
              <a:lnSpc>
                <a:spcPct val="100000"/>
              </a:lnSpc>
              <a:spcBef>
                <a:spcPts val="1800"/>
              </a:spcBef>
              <a:spcAft>
                <a:spcPts val="0"/>
              </a:spcAft>
              <a:buClr>
                <a:schemeClr val="lt1"/>
              </a:buClr>
              <a:buSzPts val="1800"/>
              <a:buFont typeface="Arial"/>
              <a:buChar char="•"/>
              <a:defRPr sz="1800" b="0" i="0" u="none" strike="noStrike" cap="none">
                <a:solidFill>
                  <a:schemeClr val="lt1"/>
                </a:solidFill>
                <a:latin typeface="Cabin"/>
                <a:ea typeface="Cabin"/>
                <a:cs typeface="Cabin"/>
                <a:sym typeface="Cabin"/>
              </a:defRPr>
            </a:lvl4pPr>
            <a:lvl5pPr marL="2286000" marR="0" lvl="4" indent="-330200" algn="l">
              <a:lnSpc>
                <a:spcPct val="100000"/>
              </a:lnSpc>
              <a:spcBef>
                <a:spcPts val="18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33" name="Google Shape;33;p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cxnSp>
        <p:nvCxnSpPr>
          <p:cNvPr id="34" name="Google Shape;34;p4"/>
          <p:cNvCxnSpPr/>
          <p:nvPr/>
        </p:nvCxnSpPr>
        <p:spPr>
          <a:xfrm>
            <a:off x="5334000" y="1525320"/>
            <a:ext cx="1524000" cy="0"/>
          </a:xfrm>
          <a:prstGeom prst="straightConnector1">
            <a:avLst/>
          </a:prstGeom>
          <a:noFill/>
          <a:ln w="57150" cap="flat" cmpd="sng">
            <a:solidFill>
              <a:schemeClr val="accent1"/>
            </a:solidFill>
            <a:prstDash val="solid"/>
            <a:miter lim="800000"/>
            <a:headEnd type="none" w="sm" len="sm"/>
            <a:tailEnd type="none" w="sm" len="sm"/>
          </a:ln>
        </p:spPr>
      </p:cxnSp>
      <p:sp>
        <p:nvSpPr>
          <p:cNvPr id="35" name="Google Shape;35;p4"/>
          <p:cNvSpPr txBox="1">
            <a:spLocks noGrp="1"/>
          </p:cNvSpPr>
          <p:nvPr>
            <p:ph type="body" idx="2"/>
          </p:nvPr>
        </p:nvSpPr>
        <p:spPr>
          <a:xfrm>
            <a:off x="838200" y="882198"/>
            <a:ext cx="10515600" cy="506700"/>
          </a:xfrm>
          <a:prstGeom prst="rect">
            <a:avLst/>
          </a:prstGeom>
          <a:noFill/>
          <a:ln>
            <a:noFill/>
          </a:ln>
        </p:spPr>
        <p:txBody>
          <a:bodyPr spcFirstLastPara="1" wrap="square" lIns="91425" tIns="45700" rIns="91425" bIns="45700" anchor="b" anchorCtr="0">
            <a:noAutofit/>
          </a:bodyPr>
          <a:lstStyle>
            <a:lvl1pPr marL="457200" marR="0" lvl="0" indent="-228600" algn="ctr">
              <a:lnSpc>
                <a:spcPct val="100000"/>
              </a:lnSpc>
              <a:spcBef>
                <a:spcPts val="1800"/>
              </a:spcBef>
              <a:spcAft>
                <a:spcPts val="0"/>
              </a:spcAft>
              <a:buClr>
                <a:schemeClr val="lt1"/>
              </a:buClr>
              <a:buSzPts val="1400"/>
              <a:buFont typeface="Arial"/>
              <a:buNone/>
              <a:defRPr sz="1400" b="0" i="0"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lt1"/>
              </a:buClr>
              <a:buSzPts val="2400"/>
              <a:buFont typeface="Arial"/>
              <a:buChar char="•"/>
              <a:defRPr sz="2400" b="0" i="0" u="none" strike="noStrike" cap="none">
                <a:solidFill>
                  <a:schemeClr val="lt1"/>
                </a:solidFill>
                <a:latin typeface="Cabin"/>
                <a:ea typeface="Cabin"/>
                <a:cs typeface="Cabin"/>
                <a:sym typeface="Cabin"/>
              </a:defRPr>
            </a:lvl2pPr>
            <a:lvl3pPr marL="1371600" marR="0" lvl="2" indent="-355600" algn="l">
              <a:lnSpc>
                <a:spcPct val="100000"/>
              </a:lnSpc>
              <a:spcBef>
                <a:spcPts val="1800"/>
              </a:spcBef>
              <a:spcAft>
                <a:spcPts val="0"/>
              </a:spcAft>
              <a:buClr>
                <a:schemeClr val="lt1"/>
              </a:buClr>
              <a:buSzPts val="2000"/>
              <a:buFont typeface="Arial"/>
              <a:buChar char="•"/>
              <a:defRPr sz="2000" b="0" i="0" u="none" strike="noStrike" cap="none">
                <a:solidFill>
                  <a:schemeClr val="lt1"/>
                </a:solidFill>
                <a:latin typeface="Cabin"/>
                <a:ea typeface="Cabin"/>
                <a:cs typeface="Cabin"/>
                <a:sym typeface="Cabin"/>
              </a:defRPr>
            </a:lvl3pPr>
            <a:lvl4pPr marL="1828800" marR="0" lvl="3" indent="-342900" algn="l">
              <a:lnSpc>
                <a:spcPct val="100000"/>
              </a:lnSpc>
              <a:spcBef>
                <a:spcPts val="1800"/>
              </a:spcBef>
              <a:spcAft>
                <a:spcPts val="0"/>
              </a:spcAft>
              <a:buClr>
                <a:schemeClr val="lt1"/>
              </a:buClr>
              <a:buSzPts val="1800"/>
              <a:buFont typeface="Arial"/>
              <a:buChar char="•"/>
              <a:defRPr sz="1800" b="0" i="0" u="none" strike="noStrike" cap="none">
                <a:solidFill>
                  <a:schemeClr val="lt1"/>
                </a:solidFill>
                <a:latin typeface="Cabin"/>
                <a:ea typeface="Cabin"/>
                <a:cs typeface="Cabin"/>
                <a:sym typeface="Cabin"/>
              </a:defRPr>
            </a:lvl4pPr>
            <a:lvl5pPr marL="2286000" marR="0" lvl="4" indent="-330200" algn="l">
              <a:lnSpc>
                <a:spcPct val="100000"/>
              </a:lnSpc>
              <a:spcBef>
                <a:spcPts val="18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r Transition">
  <p:cSld name="Title or Transition">
    <p:spTree>
      <p:nvGrpSpPr>
        <p:cNvPr id="1" name="Shape 36"/>
        <p:cNvGrpSpPr/>
        <p:nvPr/>
      </p:nvGrpSpPr>
      <p:grpSpPr>
        <a:xfrm>
          <a:off x="0" y="0"/>
          <a:ext cx="0" cy="0"/>
          <a:chOff x="0" y="0"/>
          <a:chExt cx="0" cy="0"/>
        </a:xfrm>
      </p:grpSpPr>
      <p:sp>
        <p:nvSpPr>
          <p:cNvPr id="37" name="Google Shape;37;p5"/>
          <p:cNvSpPr>
            <a:spLocks noGrp="1"/>
          </p:cNvSpPr>
          <p:nvPr>
            <p:ph type="pic" idx="2"/>
          </p:nvPr>
        </p:nvSpPr>
        <p:spPr>
          <a:xfrm>
            <a:off x="1" y="0"/>
            <a:ext cx="12192000" cy="4186200"/>
          </a:xfrm>
          <a:prstGeom prst="rect">
            <a:avLst/>
          </a:prstGeom>
          <a:noFill/>
          <a:ln>
            <a:noFill/>
          </a:ln>
        </p:spPr>
        <p:txBody>
          <a:bodyPr spcFirstLastPara="1" wrap="square" lIns="0" tIns="45700" rIns="91425" bIns="45700" anchor="t" anchorCtr="0">
            <a:noAutofit/>
          </a:bodyPr>
          <a:lstStyle>
            <a:lvl1pPr marR="0" lvl="0" algn="l" rtl="0">
              <a:lnSpc>
                <a:spcPct val="100000"/>
              </a:lnSpc>
              <a:spcBef>
                <a:spcPts val="1800"/>
              </a:spcBef>
              <a:spcAft>
                <a:spcPts val="0"/>
              </a:spcAft>
              <a:buClr>
                <a:schemeClr val="dk1"/>
              </a:buClr>
              <a:buSzPts val="2800"/>
              <a:buFont typeface="Arial"/>
              <a:buChar char="•"/>
              <a:defRPr sz="2800" b="0" i="0" u="none" strike="noStrike" cap="none">
                <a:solidFill>
                  <a:schemeClr val="dk1"/>
                </a:solidFill>
                <a:latin typeface="Cabin"/>
                <a:ea typeface="Cabin"/>
                <a:cs typeface="Cabin"/>
                <a:sym typeface="Cabin"/>
              </a:defRPr>
            </a:lvl1pPr>
            <a:lvl2pPr marR="0" lvl="1" algn="l" rtl="0">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R="0" lvl="2"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R="0" lvl="3"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R="0" lvl="4"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38" name="Google Shape;38;p5"/>
          <p:cNvSpPr/>
          <p:nvPr/>
        </p:nvSpPr>
        <p:spPr>
          <a:xfrm>
            <a:off x="-1" y="4186106"/>
            <a:ext cx="12192000" cy="26718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pic>
        <p:nvPicPr>
          <p:cNvPr id="39" name="Google Shape;39;p5" descr="USAID logo" title="USAID logo"/>
          <p:cNvPicPr preferRelativeResize="0"/>
          <p:nvPr/>
        </p:nvPicPr>
        <p:blipFill rotWithShape="1">
          <a:blip r:embed="rId2">
            <a:alphaModFix/>
          </a:blip>
          <a:srcRect/>
          <a:stretch/>
        </p:blipFill>
        <p:spPr>
          <a:xfrm>
            <a:off x="9028054" y="5383635"/>
            <a:ext cx="2447772" cy="733300"/>
          </a:xfrm>
          <a:prstGeom prst="rect">
            <a:avLst/>
          </a:prstGeom>
          <a:noFill/>
          <a:ln>
            <a:noFill/>
          </a:ln>
        </p:spPr>
      </p:pic>
      <p:sp>
        <p:nvSpPr>
          <p:cNvPr id="40" name="Google Shape;40;p5"/>
          <p:cNvSpPr txBox="1">
            <a:spLocks noGrp="1"/>
          </p:cNvSpPr>
          <p:nvPr>
            <p:ph type="body" idx="1"/>
          </p:nvPr>
        </p:nvSpPr>
        <p:spPr>
          <a:xfrm>
            <a:off x="422742" y="4597167"/>
            <a:ext cx="8083800" cy="801300"/>
          </a:xfrm>
          <a:prstGeom prst="rect">
            <a:avLst/>
          </a:prstGeom>
          <a:noFill/>
          <a:ln>
            <a:noFill/>
          </a:ln>
        </p:spPr>
        <p:txBody>
          <a:bodyPr spcFirstLastPara="1" wrap="square" lIns="0" tIns="45700" rIns="91425" bIns="45700" anchor="b" anchorCtr="0">
            <a:noAutofit/>
          </a:bodyPr>
          <a:lstStyle>
            <a:lvl1pPr marL="457200" marR="0" lvl="0" indent="-228600" algn="l">
              <a:lnSpc>
                <a:spcPct val="120000"/>
              </a:lnSpc>
              <a:spcBef>
                <a:spcPts val="0"/>
              </a:spcBef>
              <a:spcAft>
                <a:spcPts val="0"/>
              </a:spcAft>
              <a:buClr>
                <a:schemeClr val="lt1"/>
              </a:buClr>
              <a:buSzPts val="2400"/>
              <a:buFont typeface="Arial"/>
              <a:buNone/>
              <a:defRPr sz="2400" b="0" i="0"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41" name="Google Shape;41;p5"/>
          <p:cNvSpPr txBox="1">
            <a:spLocks noGrp="1"/>
          </p:cNvSpPr>
          <p:nvPr>
            <p:ph type="body" idx="3"/>
          </p:nvPr>
        </p:nvSpPr>
        <p:spPr>
          <a:xfrm>
            <a:off x="422742" y="5634229"/>
            <a:ext cx="8083800" cy="774900"/>
          </a:xfrm>
          <a:prstGeom prst="rect">
            <a:avLst/>
          </a:prstGeom>
          <a:noFill/>
          <a:ln>
            <a:noFill/>
          </a:ln>
        </p:spPr>
        <p:txBody>
          <a:bodyPr spcFirstLastPara="1" wrap="square" lIns="0" tIns="45700" rIns="91425" bIns="45700" anchor="t" anchorCtr="0">
            <a:noAutofit/>
          </a:bodyPr>
          <a:lstStyle>
            <a:lvl1pPr marL="457200" marR="0" lvl="0" indent="-228600" algn="l">
              <a:lnSpc>
                <a:spcPct val="120000"/>
              </a:lnSpc>
              <a:spcBef>
                <a:spcPts val="0"/>
              </a:spcBef>
              <a:spcAft>
                <a:spcPts val="0"/>
              </a:spcAft>
              <a:buClr>
                <a:schemeClr val="lt1"/>
              </a:buClr>
              <a:buSzPts val="1800"/>
              <a:buFont typeface="Arial"/>
              <a:buNone/>
              <a:defRPr sz="1800" b="0" i="0"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cxnSp>
        <p:nvCxnSpPr>
          <p:cNvPr id="42" name="Google Shape;42;p5"/>
          <p:cNvCxnSpPr/>
          <p:nvPr/>
        </p:nvCxnSpPr>
        <p:spPr>
          <a:xfrm>
            <a:off x="422742" y="5482854"/>
            <a:ext cx="1524000" cy="0"/>
          </a:xfrm>
          <a:prstGeom prst="straightConnector1">
            <a:avLst/>
          </a:prstGeom>
          <a:noFill/>
          <a:ln w="57150" cap="flat" cmpd="sng">
            <a:solidFill>
              <a:schemeClr val="lt1"/>
            </a:solidFill>
            <a:prstDash val="solid"/>
            <a:miter lim="800000"/>
            <a:headEnd type="none" w="sm" len="sm"/>
            <a:tailEnd type="none" w="sm" len="sm"/>
          </a:ln>
        </p:spPr>
      </p:cxnSp>
      <p:sp>
        <p:nvSpPr>
          <p:cNvPr id="43" name="Google Shape;43;p5"/>
          <p:cNvSpPr/>
          <p:nvPr/>
        </p:nvSpPr>
        <p:spPr>
          <a:xfrm>
            <a:off x="-1" y="4186106"/>
            <a:ext cx="12192000" cy="75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genda Slide">
  <p:cSld name="Agenda Slide">
    <p:spTree>
      <p:nvGrpSpPr>
        <p:cNvPr id="1" name="Shape 44"/>
        <p:cNvGrpSpPr/>
        <p:nvPr/>
      </p:nvGrpSpPr>
      <p:grpSpPr>
        <a:xfrm>
          <a:off x="0" y="0"/>
          <a:ext cx="0" cy="0"/>
          <a:chOff x="0" y="0"/>
          <a:chExt cx="0" cy="0"/>
        </a:xfrm>
      </p:grpSpPr>
      <p:sp>
        <p:nvSpPr>
          <p:cNvPr id="45" name="Google Shape;45;p6"/>
          <p:cNvSpPr/>
          <p:nvPr/>
        </p:nvSpPr>
        <p:spPr>
          <a:xfrm>
            <a:off x="1" y="0"/>
            <a:ext cx="45816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
        <p:nvSpPr>
          <p:cNvPr id="46" name="Google Shape;46;p6"/>
          <p:cNvSpPr txBox="1">
            <a:spLocks noGrp="1"/>
          </p:cNvSpPr>
          <p:nvPr>
            <p:ph type="body" idx="1"/>
          </p:nvPr>
        </p:nvSpPr>
        <p:spPr>
          <a:xfrm>
            <a:off x="5277487" y="1825625"/>
            <a:ext cx="6076200" cy="4351200"/>
          </a:xfrm>
          <a:prstGeom prst="rect">
            <a:avLst/>
          </a:prstGeom>
          <a:noFill/>
          <a:ln>
            <a:noFill/>
          </a:ln>
        </p:spPr>
        <p:txBody>
          <a:bodyPr spcFirstLastPara="1" wrap="square" lIns="91425" tIns="45700" rIns="91425" bIns="45700" anchor="t" anchorCtr="0">
            <a:noAutofit/>
          </a:bodyPr>
          <a:lstStyle>
            <a:lvl1pPr marL="457200" marR="0" lvl="0" indent="-406400" algn="l">
              <a:lnSpc>
                <a:spcPct val="100000"/>
              </a:lnSpc>
              <a:spcBef>
                <a:spcPts val="1800"/>
              </a:spcBef>
              <a:spcAft>
                <a:spcPts val="0"/>
              </a:spcAft>
              <a:buClr>
                <a:schemeClr val="dk1"/>
              </a:buClr>
              <a:buSzPts val="2800"/>
              <a:buFont typeface="Cabin"/>
              <a:buChar char="—"/>
              <a:defRPr sz="2800" b="0" i="0" u="none" strike="noStrike" cap="none">
                <a:solidFill>
                  <a:schemeClr val="dk1"/>
                </a:solidFill>
                <a:latin typeface="Cabin"/>
                <a:ea typeface="Cabin"/>
                <a:cs typeface="Cabin"/>
                <a:sym typeface="Cabin"/>
              </a:defRPr>
            </a:lvl1pPr>
            <a:lvl2pPr marL="914400" marR="0" lvl="1" indent="-381000" algn="l">
              <a:lnSpc>
                <a:spcPct val="100000"/>
              </a:lnSpc>
              <a:spcBef>
                <a:spcPts val="1800"/>
              </a:spcBef>
              <a:spcAft>
                <a:spcPts val="0"/>
              </a:spcAft>
              <a:buClr>
                <a:schemeClr val="lt1"/>
              </a:buClr>
              <a:buSzPts val="2400"/>
              <a:buFont typeface="Arial"/>
              <a:buChar char="•"/>
              <a:defRPr sz="2400" b="0" i="0" u="none" strike="noStrike" cap="none">
                <a:solidFill>
                  <a:schemeClr val="lt1"/>
                </a:solidFill>
                <a:latin typeface="Cabin"/>
                <a:ea typeface="Cabin"/>
                <a:cs typeface="Cabin"/>
                <a:sym typeface="Cabin"/>
              </a:defRPr>
            </a:lvl2pPr>
            <a:lvl3pPr marL="1371600" marR="0" lvl="2" indent="-355600" algn="l">
              <a:lnSpc>
                <a:spcPct val="100000"/>
              </a:lnSpc>
              <a:spcBef>
                <a:spcPts val="1800"/>
              </a:spcBef>
              <a:spcAft>
                <a:spcPts val="0"/>
              </a:spcAft>
              <a:buClr>
                <a:schemeClr val="lt1"/>
              </a:buClr>
              <a:buSzPts val="2000"/>
              <a:buFont typeface="Arial"/>
              <a:buChar char="•"/>
              <a:defRPr sz="2000" b="0" i="0" u="none" strike="noStrike" cap="none">
                <a:solidFill>
                  <a:schemeClr val="lt1"/>
                </a:solidFill>
                <a:latin typeface="Cabin"/>
                <a:ea typeface="Cabin"/>
                <a:cs typeface="Cabin"/>
                <a:sym typeface="Cabin"/>
              </a:defRPr>
            </a:lvl3pPr>
            <a:lvl4pPr marL="1828800" marR="0" lvl="3" indent="-342900" algn="l">
              <a:lnSpc>
                <a:spcPct val="100000"/>
              </a:lnSpc>
              <a:spcBef>
                <a:spcPts val="1800"/>
              </a:spcBef>
              <a:spcAft>
                <a:spcPts val="0"/>
              </a:spcAft>
              <a:buClr>
                <a:schemeClr val="lt1"/>
              </a:buClr>
              <a:buSzPts val="1800"/>
              <a:buFont typeface="Arial"/>
              <a:buChar char="•"/>
              <a:defRPr sz="1800" b="0" i="0" u="none" strike="noStrike" cap="none">
                <a:solidFill>
                  <a:schemeClr val="lt1"/>
                </a:solidFill>
                <a:latin typeface="Cabin"/>
                <a:ea typeface="Cabin"/>
                <a:cs typeface="Cabin"/>
                <a:sym typeface="Cabin"/>
              </a:defRPr>
            </a:lvl4pPr>
            <a:lvl5pPr marL="2286000" marR="0" lvl="4" indent="-330200" algn="l">
              <a:lnSpc>
                <a:spcPct val="100000"/>
              </a:lnSpc>
              <a:spcBef>
                <a:spcPts val="18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cxnSp>
        <p:nvCxnSpPr>
          <p:cNvPr id="47" name="Google Shape;47;p6"/>
          <p:cNvCxnSpPr/>
          <p:nvPr/>
        </p:nvCxnSpPr>
        <p:spPr>
          <a:xfrm>
            <a:off x="5277487" y="1521572"/>
            <a:ext cx="6076200" cy="0"/>
          </a:xfrm>
          <a:prstGeom prst="straightConnector1">
            <a:avLst/>
          </a:prstGeom>
          <a:noFill/>
          <a:ln w="57150" cap="flat" cmpd="sng">
            <a:solidFill>
              <a:schemeClr val="accent1"/>
            </a:solidFill>
            <a:prstDash val="solid"/>
            <a:miter lim="800000"/>
            <a:headEnd type="none" w="sm" len="sm"/>
            <a:tailEnd type="none" w="sm" len="sm"/>
          </a:ln>
        </p:spPr>
      </p:cxnSp>
      <p:sp>
        <p:nvSpPr>
          <p:cNvPr id="48" name="Google Shape;48;p6"/>
          <p:cNvSpPr txBox="1"/>
          <p:nvPr/>
        </p:nvSpPr>
        <p:spPr>
          <a:xfrm>
            <a:off x="5277487" y="924287"/>
            <a:ext cx="3628500" cy="5232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2"/>
                </a:solidFill>
                <a:latin typeface="Cabin"/>
                <a:ea typeface="Cabin"/>
                <a:cs typeface="Cabin"/>
                <a:sym typeface="Cabin"/>
              </a:rPr>
              <a:t>AGENDA</a:t>
            </a:r>
            <a:endParaRPr sz="1800" b="0" i="0" u="none" strike="noStrike" cap="none">
              <a:solidFill>
                <a:schemeClr val="dk2"/>
              </a:solidFill>
              <a:latin typeface="Cabin"/>
              <a:ea typeface="Cabin"/>
              <a:cs typeface="Cabin"/>
              <a:sym typeface="Cabin"/>
            </a:endParaRPr>
          </a:p>
        </p:txBody>
      </p:sp>
      <p:pic>
        <p:nvPicPr>
          <p:cNvPr id="49" name="Google Shape;49;p6"/>
          <p:cNvPicPr preferRelativeResize="0"/>
          <p:nvPr/>
        </p:nvPicPr>
        <p:blipFill rotWithShape="1">
          <a:blip r:embed="rId2">
            <a:alphaModFix/>
          </a:blip>
          <a:srcRect l="28441" t="4878" r="20816" b="13225"/>
          <a:stretch/>
        </p:blipFill>
        <p:spPr>
          <a:xfrm>
            <a:off x="238858" y="512984"/>
            <a:ext cx="4104011" cy="6345016"/>
          </a:xfrm>
          <a:prstGeom prst="rect">
            <a:avLst/>
          </a:prstGeom>
          <a:noFill/>
          <a:ln>
            <a:noFill/>
          </a:ln>
        </p:spPr>
      </p:pic>
      <p:sp>
        <p:nvSpPr>
          <p:cNvPr id="50" name="Google Shape;50;p6"/>
          <p:cNvSpPr/>
          <p:nvPr/>
        </p:nvSpPr>
        <p:spPr>
          <a:xfrm>
            <a:off x="0" y="0"/>
            <a:ext cx="4581600" cy="6858000"/>
          </a:xfrm>
          <a:prstGeom prst="rect">
            <a:avLst/>
          </a:prstGeom>
          <a:solidFill>
            <a:schemeClr val="accent3">
              <a:alpha val="8862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cxnSp>
        <p:nvCxnSpPr>
          <p:cNvPr id="51" name="Google Shape;51;p6"/>
          <p:cNvCxnSpPr/>
          <p:nvPr/>
        </p:nvCxnSpPr>
        <p:spPr>
          <a:xfrm>
            <a:off x="5277487" y="6278903"/>
            <a:ext cx="6076200" cy="0"/>
          </a:xfrm>
          <a:prstGeom prst="straightConnector1">
            <a:avLst/>
          </a:prstGeom>
          <a:noFill/>
          <a:ln w="12700" cap="flat" cmpd="sng">
            <a:solidFill>
              <a:schemeClr val="dk1"/>
            </a:solidFill>
            <a:prstDash val="solid"/>
            <a:miter lim="800000"/>
            <a:headEnd type="none" w="sm" len="sm"/>
            <a:tailEnd type="none" w="sm" len="sm"/>
          </a:ln>
        </p:spPr>
      </p:cxnSp>
      <p:sp>
        <p:nvSpPr>
          <p:cNvPr id="52" name="Google Shape;52;p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2 Photo">
  <p:cSld name="1/2 Photo">
    <p:spTree>
      <p:nvGrpSpPr>
        <p:cNvPr id="1" name="Shape 53"/>
        <p:cNvGrpSpPr/>
        <p:nvPr/>
      </p:nvGrpSpPr>
      <p:grpSpPr>
        <a:xfrm>
          <a:off x="0" y="0"/>
          <a:ext cx="0" cy="0"/>
          <a:chOff x="0" y="0"/>
          <a:chExt cx="0" cy="0"/>
        </a:xfrm>
      </p:grpSpPr>
      <p:sp>
        <p:nvSpPr>
          <p:cNvPr id="54" name="Google Shape;54;p7"/>
          <p:cNvSpPr txBox="1">
            <a:spLocks noGrp="1"/>
          </p:cNvSpPr>
          <p:nvPr>
            <p:ph type="title"/>
          </p:nvPr>
        </p:nvSpPr>
        <p:spPr>
          <a:xfrm>
            <a:off x="838200" y="365125"/>
            <a:ext cx="4891500" cy="1006500"/>
          </a:xfrm>
          <a:prstGeom prst="rect">
            <a:avLst/>
          </a:prstGeom>
          <a:noFill/>
          <a:ln>
            <a:noFill/>
          </a:ln>
        </p:spPr>
        <p:txBody>
          <a:bodyPr spcFirstLastPara="1" wrap="square" lIns="0" tIns="45700" rIns="91425" bIns="45700" anchor="b" anchorCtr="0">
            <a:noAutofit/>
          </a:bodyPr>
          <a:lstStyle>
            <a:lvl1pPr marR="0" lvl="0" algn="l">
              <a:lnSpc>
                <a:spcPct val="90000"/>
              </a:lnSpc>
              <a:spcBef>
                <a:spcPts val="0"/>
              </a:spcBef>
              <a:spcAft>
                <a:spcPts val="0"/>
              </a:spcAft>
              <a:buClr>
                <a:schemeClr val="dk1"/>
              </a:buClr>
              <a:buSzPts val="2800"/>
              <a:buFont typeface="Cabin"/>
              <a:buNone/>
              <a:defRPr sz="2800" b="0" i="0" u="none" strike="noStrike" cap="none">
                <a:solidFill>
                  <a:schemeClr val="dk1"/>
                </a:solidFill>
                <a:latin typeface="Cabin"/>
                <a:ea typeface="Cabin"/>
                <a:cs typeface="Cabin"/>
                <a:sym typeface="Cabin"/>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5" name="Google Shape;55;p7"/>
          <p:cNvSpPr>
            <a:spLocks noGrp="1"/>
          </p:cNvSpPr>
          <p:nvPr>
            <p:ph type="pic" idx="2"/>
          </p:nvPr>
        </p:nvSpPr>
        <p:spPr>
          <a:xfrm>
            <a:off x="6419850" y="0"/>
            <a:ext cx="5772000" cy="6858000"/>
          </a:xfrm>
          <a:prstGeom prst="rect">
            <a:avLst/>
          </a:prstGeom>
          <a:noFill/>
          <a:ln>
            <a:noFill/>
          </a:ln>
        </p:spPr>
        <p:txBody>
          <a:bodyPr spcFirstLastPara="1" wrap="square" lIns="0" tIns="45700" rIns="91425" bIns="45700" anchor="t" anchorCtr="0">
            <a:noAutofit/>
          </a:bodyPr>
          <a:lstStyle>
            <a:lvl1pPr marR="0" lvl="0" algn="l" rtl="0">
              <a:lnSpc>
                <a:spcPct val="100000"/>
              </a:lnSpc>
              <a:spcBef>
                <a:spcPts val="1800"/>
              </a:spcBef>
              <a:spcAft>
                <a:spcPts val="0"/>
              </a:spcAft>
              <a:buClr>
                <a:schemeClr val="dk1"/>
              </a:buClr>
              <a:buSzPts val="2800"/>
              <a:buFont typeface="Arial"/>
              <a:buChar char="•"/>
              <a:defRPr sz="2800" b="0" i="0" u="none" strike="noStrike" cap="none">
                <a:solidFill>
                  <a:schemeClr val="dk1"/>
                </a:solidFill>
                <a:latin typeface="Cabin"/>
                <a:ea typeface="Cabin"/>
                <a:cs typeface="Cabin"/>
                <a:sym typeface="Cabin"/>
              </a:defRPr>
            </a:lvl1pPr>
            <a:lvl2pPr marR="0" lvl="1" algn="l" rtl="0">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R="0" lvl="2"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R="0" lvl="3"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R="0" lvl="4"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56" name="Google Shape;56;p7"/>
          <p:cNvSpPr txBox="1">
            <a:spLocks noGrp="1"/>
          </p:cNvSpPr>
          <p:nvPr>
            <p:ph type="body" idx="1"/>
          </p:nvPr>
        </p:nvSpPr>
        <p:spPr>
          <a:xfrm rot="-5400000">
            <a:off x="10392688" y="1657975"/>
            <a:ext cx="3201300" cy="253200"/>
          </a:xfrm>
          <a:prstGeom prst="rect">
            <a:avLst/>
          </a:prstGeom>
          <a:noFill/>
          <a:ln>
            <a:noFill/>
          </a:ln>
        </p:spPr>
        <p:txBody>
          <a:bodyPr spcFirstLastPara="1" wrap="square" lIns="0" tIns="45700" rIns="91425" bIns="45700" anchor="t" anchorCtr="0">
            <a:noAutofit/>
          </a:bodyPr>
          <a:lstStyle>
            <a:lvl1pPr marL="457200" marR="0" lvl="0" indent="-228600" algn="r">
              <a:lnSpc>
                <a:spcPct val="130000"/>
              </a:lnSpc>
              <a:spcBef>
                <a:spcPts val="1800"/>
              </a:spcBef>
              <a:spcAft>
                <a:spcPts val="0"/>
              </a:spcAft>
              <a:buClr>
                <a:schemeClr val="lt1"/>
              </a:buClr>
              <a:buSzPts val="900"/>
              <a:buFont typeface="Arial"/>
              <a:buNone/>
              <a:defRPr sz="900" b="0" i="0"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cxnSp>
        <p:nvCxnSpPr>
          <p:cNvPr id="57" name="Google Shape;57;p7"/>
          <p:cNvCxnSpPr/>
          <p:nvPr/>
        </p:nvCxnSpPr>
        <p:spPr>
          <a:xfrm>
            <a:off x="838200" y="1447489"/>
            <a:ext cx="1524000" cy="0"/>
          </a:xfrm>
          <a:prstGeom prst="straightConnector1">
            <a:avLst/>
          </a:prstGeom>
          <a:noFill/>
          <a:ln w="57150" cap="flat" cmpd="sng">
            <a:solidFill>
              <a:schemeClr val="accent1"/>
            </a:solidFill>
            <a:prstDash val="solid"/>
            <a:miter lim="800000"/>
            <a:headEnd type="none" w="sm" len="sm"/>
            <a:tailEnd type="none" w="sm" len="sm"/>
          </a:ln>
        </p:spPr>
      </p:cxnSp>
      <p:sp>
        <p:nvSpPr>
          <p:cNvPr id="58" name="Google Shape;58;p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sp>
        <p:nvSpPr>
          <p:cNvPr id="59" name="Google Shape;59;p7"/>
          <p:cNvSpPr txBox="1">
            <a:spLocks noGrp="1"/>
          </p:cNvSpPr>
          <p:nvPr>
            <p:ph type="body" idx="3"/>
          </p:nvPr>
        </p:nvSpPr>
        <p:spPr>
          <a:xfrm>
            <a:off x="838199" y="1728787"/>
            <a:ext cx="4891500" cy="4814700"/>
          </a:xfrm>
          <a:prstGeom prst="rect">
            <a:avLst/>
          </a:prstGeom>
          <a:noFill/>
          <a:ln>
            <a:noFill/>
          </a:ln>
        </p:spPr>
        <p:txBody>
          <a:bodyPr spcFirstLastPara="1" wrap="square" lIns="0" tIns="45700" rIns="91425" bIns="45700" anchor="t" anchorCtr="0">
            <a:noAutofit/>
          </a:bodyPr>
          <a:lstStyle>
            <a:lvl1pPr marL="457200" marR="0" lvl="0" indent="-406400" algn="l">
              <a:lnSpc>
                <a:spcPct val="100000"/>
              </a:lnSpc>
              <a:spcBef>
                <a:spcPts val="1800"/>
              </a:spcBef>
              <a:spcAft>
                <a:spcPts val="0"/>
              </a:spcAft>
              <a:buClr>
                <a:schemeClr val="dk1"/>
              </a:buClr>
              <a:buSzPts val="2800"/>
              <a:buFont typeface="Arial"/>
              <a:buChar char="•"/>
              <a:defRPr sz="2800" b="0" i="0" u="none" strike="noStrike" cap="none">
                <a:solidFill>
                  <a:schemeClr val="dk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2 Data Chart">
  <p:cSld name="1/2 Data Chart">
    <p:spTree>
      <p:nvGrpSpPr>
        <p:cNvPr id="1" name="Shape 60"/>
        <p:cNvGrpSpPr/>
        <p:nvPr/>
      </p:nvGrpSpPr>
      <p:grpSpPr>
        <a:xfrm>
          <a:off x="0" y="0"/>
          <a:ext cx="0" cy="0"/>
          <a:chOff x="0" y="0"/>
          <a:chExt cx="0" cy="0"/>
        </a:xfrm>
      </p:grpSpPr>
      <p:sp>
        <p:nvSpPr>
          <p:cNvPr id="61" name="Google Shape;61;p8"/>
          <p:cNvSpPr txBox="1">
            <a:spLocks noGrp="1"/>
          </p:cNvSpPr>
          <p:nvPr>
            <p:ph type="title"/>
          </p:nvPr>
        </p:nvSpPr>
        <p:spPr>
          <a:xfrm>
            <a:off x="838200" y="365125"/>
            <a:ext cx="4570500" cy="1006500"/>
          </a:xfrm>
          <a:prstGeom prst="rect">
            <a:avLst/>
          </a:prstGeom>
          <a:noFill/>
          <a:ln>
            <a:noFill/>
          </a:ln>
        </p:spPr>
        <p:txBody>
          <a:bodyPr spcFirstLastPara="1" wrap="square" lIns="0" tIns="45700" rIns="91425" bIns="45700" anchor="b" anchorCtr="0">
            <a:noAutofit/>
          </a:bodyPr>
          <a:lstStyle>
            <a:lvl1pPr marR="0" lvl="0" algn="l">
              <a:lnSpc>
                <a:spcPct val="90000"/>
              </a:lnSpc>
              <a:spcBef>
                <a:spcPts val="0"/>
              </a:spcBef>
              <a:spcAft>
                <a:spcPts val="0"/>
              </a:spcAft>
              <a:buClr>
                <a:schemeClr val="dk1"/>
              </a:buClr>
              <a:buSzPts val="2800"/>
              <a:buFont typeface="Cabin"/>
              <a:buNone/>
              <a:defRPr sz="2800" b="0" i="0" u="none" strike="noStrike" cap="none">
                <a:solidFill>
                  <a:schemeClr val="dk1"/>
                </a:solidFill>
                <a:latin typeface="Cabin"/>
                <a:ea typeface="Cabin"/>
                <a:cs typeface="Cabin"/>
                <a:sym typeface="Cabin"/>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2" name="Google Shape;62;p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cxnSp>
        <p:nvCxnSpPr>
          <p:cNvPr id="63" name="Google Shape;63;p8"/>
          <p:cNvCxnSpPr/>
          <p:nvPr/>
        </p:nvCxnSpPr>
        <p:spPr>
          <a:xfrm>
            <a:off x="838200" y="1447489"/>
            <a:ext cx="1524000" cy="0"/>
          </a:xfrm>
          <a:prstGeom prst="straightConnector1">
            <a:avLst/>
          </a:prstGeom>
          <a:noFill/>
          <a:ln w="57150" cap="flat" cmpd="sng">
            <a:solidFill>
              <a:schemeClr val="accent1"/>
            </a:solidFill>
            <a:prstDash val="solid"/>
            <a:miter lim="800000"/>
            <a:headEnd type="none" w="sm" len="sm"/>
            <a:tailEnd type="none" w="sm" len="sm"/>
          </a:ln>
        </p:spPr>
      </p:cxnSp>
      <p:sp>
        <p:nvSpPr>
          <p:cNvPr id="64" name="Google Shape;64;p8"/>
          <p:cNvSpPr>
            <a:spLocks noGrp="1"/>
          </p:cNvSpPr>
          <p:nvPr>
            <p:ph type="chart" idx="2"/>
          </p:nvPr>
        </p:nvSpPr>
        <p:spPr>
          <a:xfrm>
            <a:off x="5956183" y="365125"/>
            <a:ext cx="5397600" cy="5800800"/>
          </a:xfrm>
          <a:prstGeom prst="rect">
            <a:avLst/>
          </a:prstGeom>
          <a:noFill/>
          <a:ln>
            <a:noFill/>
          </a:ln>
        </p:spPr>
        <p:txBody>
          <a:bodyPr spcFirstLastPara="1" wrap="square" lIns="0" tIns="45700" rIns="91425" bIns="45700" anchor="t" anchorCtr="0">
            <a:noAutofit/>
          </a:bodyPr>
          <a:lstStyle>
            <a:lvl1pPr marR="0" lvl="0" algn="l" rtl="0">
              <a:lnSpc>
                <a:spcPct val="100000"/>
              </a:lnSpc>
              <a:spcBef>
                <a:spcPts val="1800"/>
              </a:spcBef>
              <a:spcAft>
                <a:spcPts val="0"/>
              </a:spcAft>
              <a:buClr>
                <a:schemeClr val="dk1"/>
              </a:buClr>
              <a:buSzPts val="2800"/>
              <a:buFont typeface="Arial"/>
              <a:buChar char="•"/>
              <a:defRPr sz="2800" b="0" i="0" u="none" strike="noStrike" cap="none">
                <a:solidFill>
                  <a:schemeClr val="dk1"/>
                </a:solidFill>
                <a:latin typeface="Cabin"/>
                <a:ea typeface="Cabin"/>
                <a:cs typeface="Cabin"/>
                <a:sym typeface="Cabin"/>
              </a:defRPr>
            </a:lvl1pPr>
            <a:lvl2pPr marR="0" lvl="1" algn="l" rtl="0">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R="0" lvl="2"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R="0" lvl="3"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R="0" lvl="4"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65" name="Google Shape;65;p8"/>
          <p:cNvSpPr txBox="1">
            <a:spLocks noGrp="1"/>
          </p:cNvSpPr>
          <p:nvPr>
            <p:ph type="body" idx="1"/>
          </p:nvPr>
        </p:nvSpPr>
        <p:spPr>
          <a:xfrm>
            <a:off x="838199" y="1728787"/>
            <a:ext cx="4891500" cy="4814700"/>
          </a:xfrm>
          <a:prstGeom prst="rect">
            <a:avLst/>
          </a:prstGeom>
          <a:noFill/>
          <a:ln>
            <a:noFill/>
          </a:ln>
        </p:spPr>
        <p:txBody>
          <a:bodyPr spcFirstLastPara="1" wrap="square" lIns="0" tIns="45700" rIns="91425" bIns="45700" anchor="t" anchorCtr="0">
            <a:noAutofit/>
          </a:bodyPr>
          <a:lstStyle>
            <a:lvl1pPr marL="457200" marR="0" lvl="0" indent="-406400" algn="l">
              <a:lnSpc>
                <a:spcPct val="100000"/>
              </a:lnSpc>
              <a:spcBef>
                <a:spcPts val="1800"/>
              </a:spcBef>
              <a:spcAft>
                <a:spcPts val="0"/>
              </a:spcAft>
              <a:buClr>
                <a:schemeClr val="dk1"/>
              </a:buClr>
              <a:buSzPts val="2800"/>
              <a:buFont typeface="Arial"/>
              <a:buChar char="•"/>
              <a:defRPr sz="2800" b="0" i="0" u="none" strike="noStrike" cap="none">
                <a:solidFill>
                  <a:schemeClr val="dk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ue - Quote / Key Idea - Photo">
  <p:cSld name="Blue - Quote / Key Idea - Photo">
    <p:spTree>
      <p:nvGrpSpPr>
        <p:cNvPr id="1" name="Shape 66"/>
        <p:cNvGrpSpPr/>
        <p:nvPr/>
      </p:nvGrpSpPr>
      <p:grpSpPr>
        <a:xfrm>
          <a:off x="0" y="0"/>
          <a:ext cx="0" cy="0"/>
          <a:chOff x="0" y="0"/>
          <a:chExt cx="0" cy="0"/>
        </a:xfrm>
      </p:grpSpPr>
      <p:pic>
        <p:nvPicPr>
          <p:cNvPr id="67" name="Google Shape;67;p9"/>
          <p:cNvPicPr preferRelativeResize="0"/>
          <p:nvPr/>
        </p:nvPicPr>
        <p:blipFill rotWithShape="1">
          <a:blip r:embed="rId2">
            <a:alphaModFix/>
          </a:blip>
          <a:srcRect l="239" t="7604" r="9873"/>
          <a:stretch/>
        </p:blipFill>
        <p:spPr>
          <a:xfrm>
            <a:off x="0" y="-261257"/>
            <a:ext cx="12192000" cy="8354669"/>
          </a:xfrm>
          <a:prstGeom prst="rect">
            <a:avLst/>
          </a:prstGeom>
          <a:solidFill>
            <a:schemeClr val="accent2"/>
          </a:solidFill>
          <a:ln>
            <a:noFill/>
          </a:ln>
        </p:spPr>
      </p:pic>
      <p:sp>
        <p:nvSpPr>
          <p:cNvPr id="68" name="Google Shape;68;p9"/>
          <p:cNvSpPr/>
          <p:nvPr/>
        </p:nvSpPr>
        <p:spPr>
          <a:xfrm>
            <a:off x="1" y="1"/>
            <a:ext cx="12192000" cy="8093400"/>
          </a:xfrm>
          <a:prstGeom prst="rect">
            <a:avLst/>
          </a:prstGeom>
          <a:solidFill>
            <a:schemeClr val="accent2">
              <a:alpha val="6862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cxnSp>
        <p:nvCxnSpPr>
          <p:cNvPr id="69" name="Google Shape;69;p9"/>
          <p:cNvCxnSpPr/>
          <p:nvPr/>
        </p:nvCxnSpPr>
        <p:spPr>
          <a:xfrm>
            <a:off x="1013298" y="2535895"/>
            <a:ext cx="1524000" cy="0"/>
          </a:xfrm>
          <a:prstGeom prst="straightConnector1">
            <a:avLst/>
          </a:prstGeom>
          <a:noFill/>
          <a:ln w="57150" cap="flat" cmpd="sng">
            <a:solidFill>
              <a:schemeClr val="accent1"/>
            </a:solidFill>
            <a:prstDash val="solid"/>
            <a:miter lim="800000"/>
            <a:headEnd type="none" w="sm" len="sm"/>
            <a:tailEnd type="none" w="sm" len="sm"/>
          </a:ln>
        </p:spPr>
      </p:cxnSp>
      <p:sp>
        <p:nvSpPr>
          <p:cNvPr id="70" name="Google Shape;70;p9"/>
          <p:cNvSpPr txBox="1">
            <a:spLocks noGrp="1"/>
          </p:cNvSpPr>
          <p:nvPr>
            <p:ph type="body" idx="1"/>
          </p:nvPr>
        </p:nvSpPr>
        <p:spPr>
          <a:xfrm>
            <a:off x="1013298" y="2647104"/>
            <a:ext cx="6350400" cy="3870300"/>
          </a:xfrm>
          <a:prstGeom prst="rect">
            <a:avLst/>
          </a:prstGeom>
          <a:noFill/>
          <a:ln>
            <a:noFill/>
          </a:ln>
        </p:spPr>
        <p:txBody>
          <a:bodyPr spcFirstLastPara="1" wrap="square" lIns="0" tIns="45700" rIns="91425" bIns="45700" anchor="t" anchorCtr="0">
            <a:noAutofit/>
          </a:bodyPr>
          <a:lstStyle>
            <a:lvl1pPr marL="457200" marR="0" lvl="0" indent="-228600" algn="l">
              <a:lnSpc>
                <a:spcPct val="130000"/>
              </a:lnSpc>
              <a:spcBef>
                <a:spcPts val="1800"/>
              </a:spcBef>
              <a:spcAft>
                <a:spcPts val="0"/>
              </a:spcAft>
              <a:buClr>
                <a:schemeClr val="lt1"/>
              </a:buClr>
              <a:buSzPts val="2800"/>
              <a:buFont typeface="Arial"/>
              <a:buNone/>
              <a:defRPr sz="2800" b="0" i="0"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71" name="Google Shape;71;p9"/>
          <p:cNvSpPr txBox="1">
            <a:spLocks noGrp="1"/>
          </p:cNvSpPr>
          <p:nvPr>
            <p:ph type="body" idx="2"/>
          </p:nvPr>
        </p:nvSpPr>
        <p:spPr>
          <a:xfrm rot="-5400000">
            <a:off x="10392688" y="1657975"/>
            <a:ext cx="3201300" cy="253200"/>
          </a:xfrm>
          <a:prstGeom prst="rect">
            <a:avLst/>
          </a:prstGeom>
          <a:noFill/>
          <a:ln>
            <a:noFill/>
          </a:ln>
        </p:spPr>
        <p:txBody>
          <a:bodyPr spcFirstLastPara="1" wrap="square" lIns="0" tIns="45700" rIns="91425" bIns="45700" anchor="t" anchorCtr="0">
            <a:noAutofit/>
          </a:bodyPr>
          <a:lstStyle>
            <a:lvl1pPr marL="457200" marR="0" lvl="0" indent="-228600" algn="r">
              <a:lnSpc>
                <a:spcPct val="130000"/>
              </a:lnSpc>
              <a:spcBef>
                <a:spcPts val="1800"/>
              </a:spcBef>
              <a:spcAft>
                <a:spcPts val="0"/>
              </a:spcAft>
              <a:buClr>
                <a:schemeClr val="lt1"/>
              </a:buClr>
              <a:buSzPts val="900"/>
              <a:buFont typeface="Arial"/>
              <a:buNone/>
              <a:defRPr sz="900" b="0" i="0" u="none" strike="noStrike" cap="none">
                <a:solidFill>
                  <a:schemeClr val="lt1"/>
                </a:solidFill>
                <a:latin typeface="Cabin"/>
                <a:ea typeface="Cabin"/>
                <a:cs typeface="Cabin"/>
                <a:sym typeface="Cabin"/>
              </a:defRPr>
            </a:lvl1pPr>
            <a:lvl2pPr marL="914400" marR="0" lvl="1" indent="-381000" algn="l">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72" name="Google Shape;72;p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ue - Quote / Key Idea - Photo 1">
  <p:cSld name="Blue - Quote / Key Idea - Photo_1">
    <p:spTree>
      <p:nvGrpSpPr>
        <p:cNvPr id="1" name="Shape 73"/>
        <p:cNvGrpSpPr/>
        <p:nvPr/>
      </p:nvGrpSpPr>
      <p:grpSpPr>
        <a:xfrm>
          <a:off x="0" y="0"/>
          <a:ext cx="0" cy="0"/>
          <a:chOff x="0" y="0"/>
          <a:chExt cx="0" cy="0"/>
        </a:xfrm>
      </p:grpSpPr>
      <p:pic>
        <p:nvPicPr>
          <p:cNvPr id="74" name="Google Shape;74;p10"/>
          <p:cNvPicPr preferRelativeResize="0"/>
          <p:nvPr/>
        </p:nvPicPr>
        <p:blipFill rotWithShape="1">
          <a:blip r:embed="rId2">
            <a:alphaModFix/>
          </a:blip>
          <a:srcRect l="242" t="10865" r="9869"/>
          <a:stretch/>
        </p:blipFill>
        <p:spPr>
          <a:xfrm>
            <a:off x="0" y="0"/>
            <a:ext cx="12192000" cy="8093399"/>
          </a:xfrm>
          <a:prstGeom prst="rect">
            <a:avLst/>
          </a:prstGeom>
          <a:solidFill>
            <a:schemeClr val="accent2"/>
          </a:solidFill>
          <a:ln>
            <a:noFill/>
          </a:ln>
        </p:spPr>
      </p:pic>
      <p:sp>
        <p:nvSpPr>
          <p:cNvPr id="75" name="Google Shape;75;p10"/>
          <p:cNvSpPr/>
          <p:nvPr/>
        </p:nvSpPr>
        <p:spPr>
          <a:xfrm>
            <a:off x="1" y="1"/>
            <a:ext cx="12192000" cy="8093400"/>
          </a:xfrm>
          <a:prstGeom prst="rect">
            <a:avLst/>
          </a:prstGeom>
          <a:solidFill>
            <a:schemeClr val="accent2">
              <a:alpha val="6863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
        <p:nvSpPr>
          <p:cNvPr id="76" name="Google Shape;76;p10"/>
          <p:cNvSpPr txBox="1">
            <a:spLocks noGrp="1"/>
          </p:cNvSpPr>
          <p:nvPr>
            <p:ph type="body" idx="1"/>
          </p:nvPr>
        </p:nvSpPr>
        <p:spPr>
          <a:xfrm>
            <a:off x="1013298" y="2647104"/>
            <a:ext cx="6350400" cy="3870300"/>
          </a:xfrm>
          <a:prstGeom prst="rect">
            <a:avLst/>
          </a:prstGeom>
          <a:noFill/>
          <a:ln>
            <a:noFill/>
          </a:ln>
        </p:spPr>
        <p:txBody>
          <a:bodyPr spcFirstLastPara="1" wrap="square" lIns="0" tIns="45700" rIns="91425" bIns="45700" anchor="t" anchorCtr="0">
            <a:noAutofit/>
          </a:bodyPr>
          <a:lstStyle>
            <a:lvl1pPr marL="457200" marR="0" lvl="0" indent="-228600" algn="l" rtl="0">
              <a:lnSpc>
                <a:spcPct val="130000"/>
              </a:lnSpc>
              <a:spcBef>
                <a:spcPts val="1800"/>
              </a:spcBef>
              <a:spcAft>
                <a:spcPts val="0"/>
              </a:spcAft>
              <a:buClr>
                <a:schemeClr val="lt1"/>
              </a:buClr>
              <a:buSzPts val="2800"/>
              <a:buFont typeface="Arial"/>
              <a:buNone/>
              <a:defRPr sz="2800" b="0" i="0" u="none" strike="noStrike" cap="none">
                <a:solidFill>
                  <a:schemeClr val="lt1"/>
                </a:solidFill>
                <a:latin typeface="Cabin"/>
                <a:ea typeface="Cabin"/>
                <a:cs typeface="Cabin"/>
                <a:sym typeface="Cabin"/>
              </a:defRPr>
            </a:lvl1pPr>
            <a:lvl2pPr marL="914400" marR="0" lvl="1" indent="-381000" algn="l" rtl="0">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77" name="Google Shape;77;p10"/>
          <p:cNvSpPr txBox="1">
            <a:spLocks noGrp="1"/>
          </p:cNvSpPr>
          <p:nvPr>
            <p:ph type="body" idx="2"/>
          </p:nvPr>
        </p:nvSpPr>
        <p:spPr>
          <a:xfrm rot="-5400000">
            <a:off x="10392688" y="1657975"/>
            <a:ext cx="3201300" cy="253200"/>
          </a:xfrm>
          <a:prstGeom prst="rect">
            <a:avLst/>
          </a:prstGeom>
          <a:noFill/>
          <a:ln>
            <a:noFill/>
          </a:ln>
        </p:spPr>
        <p:txBody>
          <a:bodyPr spcFirstLastPara="1" wrap="square" lIns="0" tIns="45700" rIns="91425" bIns="45700" anchor="t" anchorCtr="0">
            <a:noAutofit/>
          </a:bodyPr>
          <a:lstStyle>
            <a:lvl1pPr marL="457200" marR="0" lvl="0" indent="-228600" algn="r" rtl="0">
              <a:lnSpc>
                <a:spcPct val="130000"/>
              </a:lnSpc>
              <a:spcBef>
                <a:spcPts val="1800"/>
              </a:spcBef>
              <a:spcAft>
                <a:spcPts val="0"/>
              </a:spcAft>
              <a:buClr>
                <a:schemeClr val="lt1"/>
              </a:buClr>
              <a:buSzPts val="900"/>
              <a:buFont typeface="Arial"/>
              <a:buNone/>
              <a:defRPr sz="900" b="0" i="0" u="none" strike="noStrike" cap="none">
                <a:solidFill>
                  <a:schemeClr val="lt1"/>
                </a:solidFill>
                <a:latin typeface="Cabin"/>
                <a:ea typeface="Cabin"/>
                <a:cs typeface="Cabin"/>
                <a:sym typeface="Cabin"/>
              </a:defRPr>
            </a:lvl1pPr>
            <a:lvl2pPr marL="914400" marR="0" lvl="1" indent="-381000" algn="l" rtl="0">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78" name="Google Shape;78;p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006500"/>
          </a:xfrm>
          <a:prstGeom prst="rect">
            <a:avLst/>
          </a:prstGeom>
          <a:noFill/>
          <a:ln>
            <a:noFill/>
          </a:ln>
        </p:spPr>
        <p:txBody>
          <a:bodyPr spcFirstLastPara="1" wrap="square" lIns="0" tIns="45700" rIns="91425" bIns="45700" anchor="b" anchorCtr="0">
            <a:noAutofit/>
          </a:bodyPr>
          <a:lstStyle>
            <a:lvl1pPr marR="0" lvl="0" algn="l" rtl="0">
              <a:lnSpc>
                <a:spcPct val="90000"/>
              </a:lnSpc>
              <a:spcBef>
                <a:spcPts val="0"/>
              </a:spcBef>
              <a:spcAft>
                <a:spcPts val="0"/>
              </a:spcAft>
              <a:buClr>
                <a:schemeClr val="dk1"/>
              </a:buClr>
              <a:buSzPts val="2800"/>
              <a:buFont typeface="Cabin"/>
              <a:buNone/>
              <a:defRPr sz="2800" b="0" i="0" u="none" strike="noStrike" cap="none">
                <a:solidFill>
                  <a:schemeClr val="dk1"/>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200"/>
          </a:xfrm>
          <a:prstGeom prst="rect">
            <a:avLst/>
          </a:prstGeom>
          <a:noFill/>
          <a:ln>
            <a:noFill/>
          </a:ln>
        </p:spPr>
        <p:txBody>
          <a:bodyPr spcFirstLastPara="1" wrap="square" lIns="0" tIns="45700" rIns="91425" bIns="45700" anchor="t" anchorCtr="0">
            <a:noAutofit/>
          </a:bodyPr>
          <a:lstStyle>
            <a:lvl1pPr marL="457200" marR="0" lvl="0" indent="-406400" algn="l" rtl="0">
              <a:lnSpc>
                <a:spcPct val="100000"/>
              </a:lnSpc>
              <a:spcBef>
                <a:spcPts val="1800"/>
              </a:spcBef>
              <a:spcAft>
                <a:spcPts val="0"/>
              </a:spcAft>
              <a:buClr>
                <a:schemeClr val="dk1"/>
              </a:buClr>
              <a:buSzPts val="2800"/>
              <a:buFont typeface="Arial"/>
              <a:buChar char="•"/>
              <a:defRPr sz="2800" b="0" i="0" u="none" strike="noStrike" cap="none">
                <a:solidFill>
                  <a:schemeClr val="dk1"/>
                </a:solidFill>
                <a:latin typeface="Cabin"/>
                <a:ea typeface="Cabin"/>
                <a:cs typeface="Cabin"/>
                <a:sym typeface="Cabin"/>
              </a:defRPr>
            </a:lvl1pPr>
            <a:lvl2pPr marL="914400" marR="0" lvl="1" indent="-381000" algn="l" rtl="0">
              <a:lnSpc>
                <a:spcPct val="100000"/>
              </a:lnSpc>
              <a:spcBef>
                <a:spcPts val="1800"/>
              </a:spcBef>
              <a:spcAft>
                <a:spcPts val="0"/>
              </a:spcAft>
              <a:buClr>
                <a:schemeClr val="dk1"/>
              </a:buClr>
              <a:buSzPts val="2400"/>
              <a:buFont typeface="Arial"/>
              <a:buChar char="•"/>
              <a:defRPr sz="2400" b="0" i="0" u="none" strike="noStrike" cap="none">
                <a:solidFill>
                  <a:schemeClr val="dk1"/>
                </a:solidFill>
                <a:latin typeface="Cabin"/>
                <a:ea typeface="Cabin"/>
                <a:cs typeface="Cabin"/>
                <a:sym typeface="Cabin"/>
              </a:defRPr>
            </a:lvl2pPr>
            <a:lvl3pPr marL="1371600" marR="0" lvl="2" indent="-355600"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3pPr>
            <a:lvl4pPr marL="1828800" marR="0" lvl="3"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4pPr>
            <a:lvl5pPr marL="2286000" marR="0" lvl="4" indent="-330200" algn="l" rtl="0">
              <a:lnSpc>
                <a:spcPct val="100000"/>
              </a:lnSpc>
              <a:spcBef>
                <a:spcPts val="1800"/>
              </a:spcBef>
              <a:spcAft>
                <a:spcPts val="0"/>
              </a:spcAft>
              <a:buClr>
                <a:schemeClr val="dk1"/>
              </a:buClr>
              <a:buSzPts val="1600"/>
              <a:buFont typeface="Arial"/>
              <a:buChar char="•"/>
              <a:defRPr sz="1600" b="0" i="0" u="none" strike="noStrike" cap="none">
                <a:solidFill>
                  <a:schemeClr val="dk1"/>
                </a:solidFill>
                <a:latin typeface="Cabin"/>
                <a:ea typeface="Cabin"/>
                <a:cs typeface="Cabin"/>
                <a:sym typeface="Cab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12" name="Google Shape;12;p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hyperlink" Target="mailto:gfu@usaid.gov" TargetMode="External"/><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hyperlink" Target="https://www3.hilton.com/en/hotels/district-of-columbia/washington-hilton-DCAWHHH/index.html"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0"/>
          <p:cNvSpPr/>
          <p:nvPr/>
        </p:nvSpPr>
        <p:spPr>
          <a:xfrm>
            <a:off x="228591" y="2861425"/>
            <a:ext cx="5278200" cy="14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400"/>
              <a:buFont typeface="Cabin"/>
              <a:buNone/>
            </a:pPr>
            <a:r>
              <a:rPr lang="en-US" sz="2800">
                <a:solidFill>
                  <a:srgbClr val="FFFFFF"/>
                </a:solidFill>
                <a:latin typeface="Cabin"/>
                <a:ea typeface="Cabin"/>
                <a:cs typeface="Cabin"/>
                <a:sym typeface="Cabin"/>
              </a:rPr>
              <a:t>2020 GLOBAL EDUCATION CONFERENCE WEBINAR</a:t>
            </a:r>
            <a:endParaRPr sz="2800">
              <a:solidFill>
                <a:srgbClr val="FFFFFF"/>
              </a:solidFill>
              <a:latin typeface="Cabin"/>
              <a:ea typeface="Cabin"/>
              <a:cs typeface="Cabin"/>
              <a:sym typeface="Cabin"/>
            </a:endParaRPr>
          </a:p>
          <a:p>
            <a:pPr marL="0" marR="0" lvl="0" indent="0" algn="l" rtl="0">
              <a:lnSpc>
                <a:spcPct val="100000"/>
              </a:lnSpc>
              <a:spcBef>
                <a:spcPts val="0"/>
              </a:spcBef>
              <a:spcAft>
                <a:spcPts val="0"/>
              </a:spcAft>
              <a:buClr>
                <a:schemeClr val="dk1"/>
              </a:buClr>
              <a:buSzPts val="1800"/>
              <a:buFont typeface="Cabin"/>
              <a:buNone/>
            </a:pPr>
            <a:endParaRPr sz="3000" b="1" i="0" u="none" strike="noStrike" cap="none">
              <a:solidFill>
                <a:srgbClr val="000000"/>
              </a:solidFill>
              <a:latin typeface="Cabin"/>
              <a:ea typeface="Cabin"/>
              <a:cs typeface="Cabin"/>
              <a:sym typeface="Cabin"/>
            </a:endParaRPr>
          </a:p>
        </p:txBody>
      </p:sp>
      <p:sp>
        <p:nvSpPr>
          <p:cNvPr id="134" name="Google Shape;134;p20"/>
          <p:cNvSpPr/>
          <p:nvPr/>
        </p:nvSpPr>
        <p:spPr>
          <a:xfrm>
            <a:off x="5278200" y="0"/>
            <a:ext cx="6913800" cy="6858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0"/>
          <p:cNvSpPr txBox="1"/>
          <p:nvPr/>
        </p:nvSpPr>
        <p:spPr>
          <a:xfrm>
            <a:off x="264900" y="4308700"/>
            <a:ext cx="4703700" cy="12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2400"/>
              <a:buFont typeface="Cabin"/>
              <a:buNone/>
            </a:pPr>
            <a:r>
              <a:rPr lang="en-US" sz="2800">
                <a:solidFill>
                  <a:schemeClr val="lt1"/>
                </a:solidFill>
                <a:latin typeface="Cabin"/>
                <a:ea typeface="Cabin"/>
                <a:cs typeface="Cabin"/>
                <a:sym typeface="Cabin"/>
              </a:rPr>
              <a:t>Fireside Chat Session Design</a:t>
            </a:r>
            <a:endParaRPr sz="2800">
              <a:solidFill>
                <a:schemeClr val="lt1"/>
              </a:solidFill>
              <a:latin typeface="Cabin"/>
              <a:ea typeface="Cabin"/>
              <a:cs typeface="Cabin"/>
              <a:sym typeface="Cabin"/>
            </a:endParaRPr>
          </a:p>
          <a:p>
            <a:pPr marL="0" lvl="0" indent="0" algn="l" rtl="0">
              <a:spcBef>
                <a:spcPts val="0"/>
              </a:spcBef>
              <a:spcAft>
                <a:spcPts val="0"/>
              </a:spcAft>
              <a:buNone/>
            </a:pPr>
            <a:endParaRPr sz="2000">
              <a:solidFill>
                <a:schemeClr val="lt1"/>
              </a:solidFill>
              <a:latin typeface="Cabin"/>
              <a:ea typeface="Cabin"/>
              <a:cs typeface="Cabin"/>
              <a:sym typeface="Cabin"/>
            </a:endParaRPr>
          </a:p>
          <a:p>
            <a:pPr marL="0" lvl="0" indent="0" algn="l" rtl="0">
              <a:spcBef>
                <a:spcPts val="0"/>
              </a:spcBef>
              <a:spcAft>
                <a:spcPts val="0"/>
              </a:spcAft>
              <a:buNone/>
            </a:pPr>
            <a:r>
              <a:rPr lang="en-US" sz="2000">
                <a:solidFill>
                  <a:schemeClr val="lt1"/>
                </a:solidFill>
                <a:latin typeface="Cabin"/>
                <a:ea typeface="Cabin"/>
                <a:cs typeface="Cabin"/>
                <a:sym typeface="Cabin"/>
              </a:rPr>
              <a:t>February 11, 2020</a:t>
            </a:r>
            <a:endParaRPr sz="2000">
              <a:solidFill>
                <a:schemeClr val="lt1"/>
              </a:solidFill>
              <a:latin typeface="Cabin"/>
              <a:ea typeface="Cabin"/>
              <a:cs typeface="Cabin"/>
              <a:sym typeface="Cabin"/>
            </a:endParaRPr>
          </a:p>
          <a:p>
            <a:pPr marL="0" lvl="0" indent="0" algn="l" rtl="0">
              <a:spcBef>
                <a:spcPts val="0"/>
              </a:spcBef>
              <a:spcAft>
                <a:spcPts val="0"/>
              </a:spcAft>
              <a:buNone/>
            </a:pPr>
            <a:endParaRPr sz="2000">
              <a:solidFill>
                <a:schemeClr val="lt1"/>
              </a:solidFill>
              <a:latin typeface="Cabin"/>
              <a:ea typeface="Cabin"/>
              <a:cs typeface="Cabin"/>
              <a:sym typeface="Cabin"/>
            </a:endParaRPr>
          </a:p>
          <a:p>
            <a:pPr marL="0" lvl="0" indent="0" algn="l" rtl="0">
              <a:spcBef>
                <a:spcPts val="0"/>
              </a:spcBef>
              <a:spcAft>
                <a:spcPts val="0"/>
              </a:spcAft>
              <a:buNone/>
            </a:pPr>
            <a:endParaRPr sz="1600">
              <a:solidFill>
                <a:schemeClr val="lt1"/>
              </a:solidFill>
              <a:latin typeface="Cabin"/>
              <a:ea typeface="Cabin"/>
              <a:cs typeface="Cabin"/>
              <a:sym typeface="Cabin"/>
            </a:endParaRPr>
          </a:p>
        </p:txBody>
      </p:sp>
      <p:pic>
        <p:nvPicPr>
          <p:cNvPr id="136" name="Google Shape;136;p20"/>
          <p:cNvPicPr preferRelativeResize="0">
            <a:picLocks noGrp="1"/>
          </p:cNvPicPr>
          <p:nvPr>
            <p:ph type="pic" idx="3"/>
          </p:nvPr>
        </p:nvPicPr>
        <p:blipFill rotWithShape="1">
          <a:blip r:embed="rId3">
            <a:alphaModFix/>
          </a:blip>
          <a:srcRect l="15464" t="7834" r="27826" b="40687"/>
          <a:stretch/>
        </p:blipFill>
        <p:spPr>
          <a:xfrm>
            <a:off x="5278200" y="0"/>
            <a:ext cx="6913800" cy="4186200"/>
          </a:xfrm>
          <a:prstGeom prst="rect">
            <a:avLst/>
          </a:prstGeom>
          <a:noFill/>
          <a:ln w="9525" cap="flat" cmpd="sng">
            <a:solidFill>
              <a:schemeClr val="lt1"/>
            </a:solidFill>
            <a:prstDash val="solid"/>
            <a:round/>
            <a:headEnd type="none" w="sm" len="sm"/>
            <a:tailEnd type="none" w="sm" len="sm"/>
          </a:ln>
        </p:spPr>
      </p:pic>
      <p:pic>
        <p:nvPicPr>
          <p:cNvPr id="137" name="Google Shape;137;p20"/>
          <p:cNvPicPr preferRelativeResize="0"/>
          <p:nvPr/>
        </p:nvPicPr>
        <p:blipFill rotWithShape="1">
          <a:blip r:embed="rId4">
            <a:alphaModFix/>
          </a:blip>
          <a:srcRect l="17730" r="17724"/>
          <a:stretch/>
        </p:blipFill>
        <p:spPr>
          <a:xfrm>
            <a:off x="5278199" y="4186200"/>
            <a:ext cx="2586300" cy="2671800"/>
          </a:xfrm>
          <a:prstGeom prst="rect">
            <a:avLst/>
          </a:prstGeom>
          <a:noFill/>
          <a:ln w="9525" cap="flat" cmpd="sng">
            <a:solidFill>
              <a:srgbClr val="FFFFFF"/>
            </a:solidFill>
            <a:prstDash val="solid"/>
            <a:round/>
            <a:headEnd type="none" w="sm" len="sm"/>
            <a:tailEnd type="none" w="sm" len="sm"/>
          </a:ln>
        </p:spPr>
      </p:pic>
      <p:pic>
        <p:nvPicPr>
          <p:cNvPr id="138" name="Google Shape;138;p20"/>
          <p:cNvPicPr preferRelativeResize="0"/>
          <p:nvPr/>
        </p:nvPicPr>
        <p:blipFill rotWithShape="1">
          <a:blip r:embed="rId5">
            <a:alphaModFix/>
          </a:blip>
          <a:srcRect t="25057" b="2625"/>
          <a:stretch/>
        </p:blipFill>
        <p:spPr>
          <a:xfrm>
            <a:off x="7864500" y="4186200"/>
            <a:ext cx="4327500" cy="2671800"/>
          </a:xfrm>
          <a:prstGeom prst="rect">
            <a:avLst/>
          </a:prstGeom>
          <a:noFill/>
          <a:ln w="9525" cap="flat" cmpd="sng">
            <a:solidFill>
              <a:srgbClr val="FFFFFF"/>
            </a:solidFill>
            <a:prstDash val="solid"/>
            <a:round/>
            <a:headEnd type="none" w="sm" len="sm"/>
            <a:tailEnd type="none" w="sm" len="sm"/>
          </a:ln>
        </p:spPr>
      </p:pic>
      <p:pic>
        <p:nvPicPr>
          <p:cNvPr id="139" name="Google Shape;139;p20"/>
          <p:cNvPicPr preferRelativeResize="0"/>
          <p:nvPr/>
        </p:nvPicPr>
        <p:blipFill>
          <a:blip r:embed="rId6">
            <a:alphaModFix/>
          </a:blip>
          <a:stretch>
            <a:fillRect/>
          </a:stretch>
        </p:blipFill>
        <p:spPr>
          <a:xfrm>
            <a:off x="3284450" y="435343"/>
            <a:ext cx="1804700" cy="805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9"/>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grpSp>
        <p:nvGrpSpPr>
          <p:cNvPr id="214" name="Google Shape;214;p29"/>
          <p:cNvGrpSpPr/>
          <p:nvPr/>
        </p:nvGrpSpPr>
        <p:grpSpPr>
          <a:xfrm>
            <a:off x="3008681" y="801181"/>
            <a:ext cx="5381985" cy="4950637"/>
            <a:chOff x="2256567" y="677103"/>
            <a:chExt cx="4036590" cy="3713071"/>
          </a:xfrm>
        </p:grpSpPr>
        <p:sp>
          <p:nvSpPr>
            <p:cNvPr id="215" name="Google Shape;215;p29"/>
            <p:cNvSpPr/>
            <p:nvPr/>
          </p:nvSpPr>
          <p:spPr>
            <a:xfrm rot="-6596588">
              <a:off x="3726388" y="3510395"/>
              <a:ext cx="771357" cy="771357"/>
            </a:xfrm>
            <a:prstGeom prst="ellipse">
              <a:avLst/>
            </a:prstGeom>
            <a:solidFill>
              <a:srgbClr val="D686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6" name="Google Shape;216;p29"/>
            <p:cNvSpPr/>
            <p:nvPr/>
          </p:nvSpPr>
          <p:spPr>
            <a:xfrm rot="-6599386">
              <a:off x="2318596" y="1407533"/>
              <a:ext cx="440541" cy="440541"/>
            </a:xfrm>
            <a:prstGeom prst="ellipse">
              <a:avLst/>
            </a:prstGeom>
            <a:solidFill>
              <a:srgbClr val="D686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7" name="Google Shape;217;p29"/>
            <p:cNvSpPr/>
            <p:nvPr/>
          </p:nvSpPr>
          <p:spPr>
            <a:xfrm rot="-6598839">
              <a:off x="2887641" y="2346984"/>
              <a:ext cx="1199287" cy="1199287"/>
            </a:xfrm>
            <a:prstGeom prst="ellipse">
              <a:avLst/>
            </a:prstGeom>
            <a:solidFill>
              <a:srgbClr val="D686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8" name="Google Shape;218;p29"/>
            <p:cNvSpPr/>
            <p:nvPr/>
          </p:nvSpPr>
          <p:spPr>
            <a:xfrm rot="-6598620">
              <a:off x="4374916" y="913763"/>
              <a:ext cx="1681581" cy="1681581"/>
            </a:xfrm>
            <a:prstGeom prst="ellipse">
              <a:avLst/>
            </a:prstGeom>
            <a:solidFill>
              <a:srgbClr val="D686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9" name="Google Shape;219;p29"/>
            <p:cNvSpPr/>
            <p:nvPr/>
          </p:nvSpPr>
          <p:spPr>
            <a:xfrm rot="-6597866">
              <a:off x="2661829" y="2208216"/>
              <a:ext cx="629106" cy="629106"/>
            </a:xfrm>
            <a:prstGeom prst="ellipse">
              <a:avLst/>
            </a:prstGeom>
            <a:solidFill>
              <a:srgbClr val="701C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0" name="Google Shape;220;p29"/>
            <p:cNvSpPr/>
            <p:nvPr/>
          </p:nvSpPr>
          <p:spPr>
            <a:xfrm rot="-6597701">
              <a:off x="3267625" y="1113818"/>
              <a:ext cx="274172" cy="274172"/>
            </a:xfrm>
            <a:prstGeom prst="ellipse">
              <a:avLst/>
            </a:prstGeom>
            <a:solidFill>
              <a:srgbClr val="D686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21" name="Google Shape;221;p29"/>
          <p:cNvGrpSpPr/>
          <p:nvPr/>
        </p:nvGrpSpPr>
        <p:grpSpPr>
          <a:xfrm>
            <a:off x="5929444" y="2319360"/>
            <a:ext cx="3253519" cy="3253519"/>
            <a:chOff x="4447194" y="1815766"/>
            <a:chExt cx="2440200" cy="2440200"/>
          </a:xfrm>
        </p:grpSpPr>
        <p:sp>
          <p:nvSpPr>
            <p:cNvPr id="222" name="Google Shape;222;p29"/>
            <p:cNvSpPr/>
            <p:nvPr/>
          </p:nvSpPr>
          <p:spPr>
            <a:xfrm>
              <a:off x="4447194" y="1815766"/>
              <a:ext cx="2440200" cy="2440200"/>
            </a:xfrm>
            <a:prstGeom prst="ellipse">
              <a:avLst/>
            </a:prstGeom>
            <a:solidFill>
              <a:srgbClr val="551561"/>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3" name="Google Shape;223;p29"/>
            <p:cNvSpPr txBox="1"/>
            <p:nvPr/>
          </p:nvSpPr>
          <p:spPr>
            <a:xfrm>
              <a:off x="4735950" y="2504275"/>
              <a:ext cx="1862700" cy="11634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600">
                  <a:solidFill>
                    <a:srgbClr val="FFFFFF"/>
                  </a:solidFill>
                  <a:latin typeface="Roboto"/>
                  <a:ea typeface="Roboto"/>
                  <a:cs typeface="Roboto"/>
                  <a:sym typeface="Roboto"/>
                </a:rPr>
                <a:t>Lorem ipsum congue tempus</a:t>
              </a:r>
              <a:endParaRPr sz="1600">
                <a:solidFill>
                  <a:srgbClr val="FFFFFF"/>
                </a:solidFill>
                <a:latin typeface="Roboto"/>
                <a:ea typeface="Roboto"/>
                <a:cs typeface="Roboto"/>
                <a:sym typeface="Roboto"/>
              </a:endParaRPr>
            </a:p>
          </p:txBody>
        </p:sp>
      </p:grpSp>
      <p:grpSp>
        <p:nvGrpSpPr>
          <p:cNvPr id="224" name="Google Shape;224;p29"/>
          <p:cNvGrpSpPr/>
          <p:nvPr/>
        </p:nvGrpSpPr>
        <p:grpSpPr>
          <a:xfrm>
            <a:off x="4755799" y="1730425"/>
            <a:ext cx="1898353" cy="1898353"/>
            <a:chOff x="3490737" y="1374053"/>
            <a:chExt cx="1423800" cy="1423800"/>
          </a:xfrm>
        </p:grpSpPr>
        <p:sp>
          <p:nvSpPr>
            <p:cNvPr id="225" name="Google Shape;225;p29"/>
            <p:cNvSpPr/>
            <p:nvPr/>
          </p:nvSpPr>
          <p:spPr>
            <a:xfrm>
              <a:off x="3490737" y="1374053"/>
              <a:ext cx="1423800" cy="1423800"/>
            </a:xfrm>
            <a:prstGeom prst="ellipse">
              <a:avLst/>
            </a:prstGeom>
            <a:solidFill>
              <a:srgbClr val="701C7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6" name="Google Shape;226;p29"/>
            <p:cNvSpPr txBox="1"/>
            <p:nvPr/>
          </p:nvSpPr>
          <p:spPr>
            <a:xfrm>
              <a:off x="3718754" y="1613603"/>
              <a:ext cx="967800" cy="944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Lorem ipsum tempus</a:t>
              </a:r>
              <a:endParaRPr sz="1300">
                <a:solidFill>
                  <a:srgbClr val="FFFFFF"/>
                </a:solidFill>
                <a:latin typeface="Roboto"/>
                <a:ea typeface="Roboto"/>
                <a:cs typeface="Roboto"/>
                <a:sym typeface="Roboto"/>
              </a:endParaRPr>
            </a:p>
          </p:txBody>
        </p:sp>
      </p:grpSp>
      <p:grpSp>
        <p:nvGrpSpPr>
          <p:cNvPr id="227" name="Google Shape;227;p29"/>
          <p:cNvGrpSpPr/>
          <p:nvPr/>
        </p:nvGrpSpPr>
        <p:grpSpPr>
          <a:xfrm>
            <a:off x="3008681" y="801181"/>
            <a:ext cx="5381985" cy="4950637"/>
            <a:chOff x="2256567" y="677103"/>
            <a:chExt cx="4036590" cy="3713071"/>
          </a:xfrm>
        </p:grpSpPr>
        <p:sp>
          <p:nvSpPr>
            <p:cNvPr id="228" name="Google Shape;228;p29"/>
            <p:cNvSpPr/>
            <p:nvPr/>
          </p:nvSpPr>
          <p:spPr>
            <a:xfrm rot="-6596588">
              <a:off x="3726388" y="3510395"/>
              <a:ext cx="771357" cy="771357"/>
            </a:xfrm>
            <a:prstGeom prst="ellipse">
              <a:avLst/>
            </a:prstGeom>
            <a:solidFill>
              <a:srgbClr val="A1C3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9" name="Google Shape;229;p29"/>
            <p:cNvSpPr/>
            <p:nvPr/>
          </p:nvSpPr>
          <p:spPr>
            <a:xfrm rot="-6599386">
              <a:off x="2318596" y="1407533"/>
              <a:ext cx="440541" cy="440541"/>
            </a:xfrm>
            <a:prstGeom prst="ellipse">
              <a:avLst/>
            </a:prstGeom>
            <a:solidFill>
              <a:srgbClr val="A1C3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0" name="Google Shape;230;p29"/>
            <p:cNvSpPr/>
            <p:nvPr/>
          </p:nvSpPr>
          <p:spPr>
            <a:xfrm rot="-6598839">
              <a:off x="2887641" y="2346984"/>
              <a:ext cx="1199287" cy="1199287"/>
            </a:xfrm>
            <a:prstGeom prst="ellipse">
              <a:avLst/>
            </a:prstGeom>
            <a:solidFill>
              <a:srgbClr val="A1C3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1" name="Google Shape;231;p29"/>
            <p:cNvSpPr/>
            <p:nvPr/>
          </p:nvSpPr>
          <p:spPr>
            <a:xfrm rot="-6598620">
              <a:off x="4374916" y="913763"/>
              <a:ext cx="1681581" cy="1681581"/>
            </a:xfrm>
            <a:prstGeom prst="ellipse">
              <a:avLst/>
            </a:prstGeom>
            <a:solidFill>
              <a:srgbClr val="A1C3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2" name="Google Shape;232;p29"/>
            <p:cNvSpPr/>
            <p:nvPr/>
          </p:nvSpPr>
          <p:spPr>
            <a:xfrm rot="-6597866">
              <a:off x="2661829" y="2208216"/>
              <a:ext cx="629106" cy="629106"/>
            </a:xfrm>
            <a:prstGeom prst="ellipse">
              <a:avLst/>
            </a:prstGeom>
            <a:solidFill>
              <a:srgbClr val="0C58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3" name="Google Shape;233;p29"/>
            <p:cNvSpPr/>
            <p:nvPr/>
          </p:nvSpPr>
          <p:spPr>
            <a:xfrm rot="-6597701">
              <a:off x="3267625" y="1113818"/>
              <a:ext cx="274172" cy="274172"/>
            </a:xfrm>
            <a:prstGeom prst="ellipse">
              <a:avLst/>
            </a:prstGeom>
            <a:solidFill>
              <a:srgbClr val="A1C3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34" name="Google Shape;234;p29"/>
          <p:cNvGrpSpPr/>
          <p:nvPr/>
        </p:nvGrpSpPr>
        <p:grpSpPr>
          <a:xfrm>
            <a:off x="5929444" y="2319360"/>
            <a:ext cx="3253519" cy="3253519"/>
            <a:chOff x="4447194" y="1815766"/>
            <a:chExt cx="2440200" cy="2440200"/>
          </a:xfrm>
        </p:grpSpPr>
        <p:sp>
          <p:nvSpPr>
            <p:cNvPr id="235" name="Google Shape;235;p29"/>
            <p:cNvSpPr/>
            <p:nvPr/>
          </p:nvSpPr>
          <p:spPr>
            <a:xfrm>
              <a:off x="4447194" y="1815766"/>
              <a:ext cx="2440200" cy="2440200"/>
            </a:xfrm>
            <a:prstGeom prst="ellipse">
              <a:avLst/>
            </a:prstGeom>
            <a:solidFill>
              <a:srgbClr val="0944A1"/>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6" name="Google Shape;236;p29"/>
            <p:cNvSpPr txBox="1"/>
            <p:nvPr/>
          </p:nvSpPr>
          <p:spPr>
            <a:xfrm>
              <a:off x="4735950" y="2504275"/>
              <a:ext cx="1862700" cy="11634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600">
                  <a:solidFill>
                    <a:srgbClr val="FFFFFF"/>
                  </a:solidFill>
                  <a:latin typeface="Roboto"/>
                  <a:ea typeface="Roboto"/>
                  <a:cs typeface="Roboto"/>
                  <a:sym typeface="Roboto"/>
                </a:rPr>
                <a:t>Lorem ipsum congue tempus</a:t>
              </a:r>
              <a:endParaRPr sz="1600">
                <a:solidFill>
                  <a:srgbClr val="FFFFFF"/>
                </a:solidFill>
                <a:latin typeface="Roboto"/>
                <a:ea typeface="Roboto"/>
                <a:cs typeface="Roboto"/>
                <a:sym typeface="Roboto"/>
              </a:endParaRPr>
            </a:p>
          </p:txBody>
        </p:sp>
      </p:grpSp>
      <p:grpSp>
        <p:nvGrpSpPr>
          <p:cNvPr id="237" name="Google Shape;237;p29"/>
          <p:cNvGrpSpPr/>
          <p:nvPr/>
        </p:nvGrpSpPr>
        <p:grpSpPr>
          <a:xfrm>
            <a:off x="4755799" y="1730425"/>
            <a:ext cx="1898353" cy="1898353"/>
            <a:chOff x="3490737" y="1374053"/>
            <a:chExt cx="1423800" cy="1423800"/>
          </a:xfrm>
        </p:grpSpPr>
        <p:sp>
          <p:nvSpPr>
            <p:cNvPr id="238" name="Google Shape;238;p29"/>
            <p:cNvSpPr/>
            <p:nvPr/>
          </p:nvSpPr>
          <p:spPr>
            <a:xfrm>
              <a:off x="3490737" y="1374053"/>
              <a:ext cx="1423800" cy="1423800"/>
            </a:xfrm>
            <a:prstGeom prst="ellipse">
              <a:avLst/>
            </a:prstGeom>
            <a:solidFill>
              <a:srgbClr val="0C58D3"/>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9" name="Google Shape;239;p29"/>
            <p:cNvSpPr txBox="1"/>
            <p:nvPr/>
          </p:nvSpPr>
          <p:spPr>
            <a:xfrm>
              <a:off x="3718754" y="1613603"/>
              <a:ext cx="967800" cy="944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Lorem ipsum tempus</a:t>
              </a:r>
              <a:endParaRPr sz="1300">
                <a:solidFill>
                  <a:srgbClr val="FFFFFF"/>
                </a:solidFill>
                <a:latin typeface="Roboto"/>
                <a:ea typeface="Roboto"/>
                <a:cs typeface="Roboto"/>
                <a:sym typeface="Roboto"/>
              </a:endParaRPr>
            </a:p>
          </p:txBody>
        </p:sp>
      </p:grpSp>
      <p:grpSp>
        <p:nvGrpSpPr>
          <p:cNvPr id="240" name="Google Shape;240;p29"/>
          <p:cNvGrpSpPr/>
          <p:nvPr/>
        </p:nvGrpSpPr>
        <p:grpSpPr>
          <a:xfrm>
            <a:off x="3008681" y="801181"/>
            <a:ext cx="5381985" cy="5255436"/>
            <a:chOff x="2256567" y="677103"/>
            <a:chExt cx="4036590" cy="3941676"/>
          </a:xfrm>
        </p:grpSpPr>
        <p:sp>
          <p:nvSpPr>
            <p:cNvPr id="241" name="Google Shape;241;p29"/>
            <p:cNvSpPr/>
            <p:nvPr/>
          </p:nvSpPr>
          <p:spPr>
            <a:xfrm rot="-6597333">
              <a:off x="4296826" y="3950027"/>
              <a:ext cx="586303" cy="586303"/>
            </a:xfrm>
            <a:prstGeom prst="ellipse">
              <a:avLst/>
            </a:prstGeom>
            <a:solidFill>
              <a:srgbClr val="A1C3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2" name="Google Shape;242;p29"/>
            <p:cNvSpPr/>
            <p:nvPr/>
          </p:nvSpPr>
          <p:spPr>
            <a:xfrm rot="-6599386">
              <a:off x="2318596" y="1407533"/>
              <a:ext cx="440541" cy="440541"/>
            </a:xfrm>
            <a:prstGeom prst="ellipse">
              <a:avLst/>
            </a:prstGeom>
            <a:solidFill>
              <a:srgbClr val="A1C3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3" name="Google Shape;243;p29"/>
            <p:cNvSpPr/>
            <p:nvPr/>
          </p:nvSpPr>
          <p:spPr>
            <a:xfrm rot="-6598839">
              <a:off x="2887641" y="2346984"/>
              <a:ext cx="1199287" cy="1199287"/>
            </a:xfrm>
            <a:prstGeom prst="ellipse">
              <a:avLst/>
            </a:prstGeom>
            <a:solidFill>
              <a:srgbClr val="A1C3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4" name="Google Shape;244;p29"/>
            <p:cNvSpPr/>
            <p:nvPr/>
          </p:nvSpPr>
          <p:spPr>
            <a:xfrm rot="-6598620">
              <a:off x="4374916" y="913763"/>
              <a:ext cx="1681581" cy="1681581"/>
            </a:xfrm>
            <a:prstGeom prst="ellipse">
              <a:avLst/>
            </a:prstGeom>
            <a:solidFill>
              <a:srgbClr val="A1C3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5" name="Google Shape;245;p29"/>
            <p:cNvSpPr/>
            <p:nvPr/>
          </p:nvSpPr>
          <p:spPr>
            <a:xfrm rot="-6597866">
              <a:off x="2661829" y="2208216"/>
              <a:ext cx="629106" cy="629106"/>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6" name="Google Shape;246;p29"/>
            <p:cNvSpPr/>
            <p:nvPr/>
          </p:nvSpPr>
          <p:spPr>
            <a:xfrm rot="-6597701">
              <a:off x="3267625" y="1113818"/>
              <a:ext cx="274172" cy="274172"/>
            </a:xfrm>
            <a:prstGeom prst="ellipse">
              <a:avLst/>
            </a:prstGeom>
            <a:solidFill>
              <a:srgbClr val="A1C3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47" name="Google Shape;247;p29"/>
          <p:cNvGrpSpPr/>
          <p:nvPr/>
        </p:nvGrpSpPr>
        <p:grpSpPr>
          <a:xfrm>
            <a:off x="5929444" y="2319360"/>
            <a:ext cx="3253519" cy="3253519"/>
            <a:chOff x="4447194" y="1815766"/>
            <a:chExt cx="2440200" cy="2440200"/>
          </a:xfrm>
        </p:grpSpPr>
        <p:sp>
          <p:nvSpPr>
            <p:cNvPr id="248" name="Google Shape;248;p29"/>
            <p:cNvSpPr/>
            <p:nvPr/>
          </p:nvSpPr>
          <p:spPr>
            <a:xfrm>
              <a:off x="4447194" y="1815766"/>
              <a:ext cx="2440200" cy="2440200"/>
            </a:xfrm>
            <a:prstGeom prst="ellipse">
              <a:avLst/>
            </a:prstGeom>
            <a:solidFill>
              <a:schemeClr val="accent2"/>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9" name="Google Shape;249;p29"/>
            <p:cNvSpPr txBox="1"/>
            <p:nvPr/>
          </p:nvSpPr>
          <p:spPr>
            <a:xfrm>
              <a:off x="4735950" y="2504275"/>
              <a:ext cx="1862700" cy="1163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600">
                  <a:solidFill>
                    <a:srgbClr val="FFFFFF"/>
                  </a:solidFill>
                  <a:latin typeface="Cabin"/>
                  <a:ea typeface="Cabin"/>
                  <a:cs typeface="Cabin"/>
                  <a:sym typeface="Cabin"/>
                </a:rPr>
                <a:t>Conversational</a:t>
              </a:r>
              <a:endParaRPr sz="2600">
                <a:solidFill>
                  <a:srgbClr val="FFFFFF"/>
                </a:solidFill>
                <a:latin typeface="Cabin"/>
                <a:ea typeface="Cabin"/>
                <a:cs typeface="Cabin"/>
                <a:sym typeface="Cabin"/>
              </a:endParaRPr>
            </a:p>
          </p:txBody>
        </p:sp>
      </p:grpSp>
      <p:grpSp>
        <p:nvGrpSpPr>
          <p:cNvPr id="250" name="Google Shape;250;p29"/>
          <p:cNvGrpSpPr/>
          <p:nvPr/>
        </p:nvGrpSpPr>
        <p:grpSpPr>
          <a:xfrm>
            <a:off x="4755799" y="1730425"/>
            <a:ext cx="1898353" cy="1898353"/>
            <a:chOff x="3490737" y="1374053"/>
            <a:chExt cx="1423800" cy="1423800"/>
          </a:xfrm>
        </p:grpSpPr>
        <p:sp>
          <p:nvSpPr>
            <p:cNvPr id="251" name="Google Shape;251;p29"/>
            <p:cNvSpPr/>
            <p:nvPr/>
          </p:nvSpPr>
          <p:spPr>
            <a:xfrm>
              <a:off x="3490737" y="1374053"/>
              <a:ext cx="1423800" cy="1423800"/>
            </a:xfrm>
            <a:prstGeom prst="ellipse">
              <a:avLst/>
            </a:prstGeom>
            <a:solidFill>
              <a:schemeClr val="accent3"/>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2" name="Google Shape;252;p29"/>
            <p:cNvSpPr txBox="1"/>
            <p:nvPr/>
          </p:nvSpPr>
          <p:spPr>
            <a:xfrm>
              <a:off x="3624709" y="1613609"/>
              <a:ext cx="1163400" cy="944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000">
                  <a:solidFill>
                    <a:srgbClr val="FFFFFF"/>
                  </a:solidFill>
                  <a:latin typeface="Cabin"/>
                  <a:ea typeface="Cabin"/>
                  <a:cs typeface="Cabin"/>
                  <a:sym typeface="Cabin"/>
                </a:rPr>
                <a:t>Deep Dive</a:t>
              </a:r>
              <a:endParaRPr sz="2000">
                <a:solidFill>
                  <a:srgbClr val="FFFFFF"/>
                </a:solidFill>
                <a:latin typeface="Cabin"/>
                <a:ea typeface="Cabin"/>
                <a:cs typeface="Cabin"/>
                <a:sym typeface="Cabin"/>
              </a:endParaRPr>
            </a:p>
          </p:txBody>
        </p:sp>
      </p:grpSp>
      <p:grpSp>
        <p:nvGrpSpPr>
          <p:cNvPr id="253" name="Google Shape;253;p29"/>
          <p:cNvGrpSpPr/>
          <p:nvPr/>
        </p:nvGrpSpPr>
        <p:grpSpPr>
          <a:xfrm>
            <a:off x="4300983" y="3815994"/>
            <a:ext cx="1998350" cy="1998350"/>
            <a:chOff x="644203" y="3718814"/>
            <a:chExt cx="1498800" cy="1498800"/>
          </a:xfrm>
        </p:grpSpPr>
        <p:sp>
          <p:nvSpPr>
            <p:cNvPr id="254" name="Google Shape;254;p29"/>
            <p:cNvSpPr/>
            <p:nvPr/>
          </p:nvSpPr>
          <p:spPr>
            <a:xfrm>
              <a:off x="644203" y="3718814"/>
              <a:ext cx="1498800" cy="1498800"/>
            </a:xfrm>
            <a:prstGeom prst="ellipse">
              <a:avLst/>
            </a:prstGeom>
            <a:solidFill>
              <a:schemeClr val="accent3"/>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5" name="Google Shape;255;p29"/>
            <p:cNvSpPr txBox="1"/>
            <p:nvPr/>
          </p:nvSpPr>
          <p:spPr>
            <a:xfrm>
              <a:off x="726549" y="3995866"/>
              <a:ext cx="1334100" cy="944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600">
                  <a:solidFill>
                    <a:srgbClr val="FFFFFF"/>
                  </a:solidFill>
                  <a:latin typeface="Cabin"/>
                  <a:ea typeface="Cabin"/>
                  <a:cs typeface="Cabin"/>
                  <a:sym typeface="Cabin"/>
                </a:rPr>
                <a:t>Semi-structured</a:t>
              </a:r>
              <a:endParaRPr sz="1600">
                <a:solidFill>
                  <a:srgbClr val="FFFFFF"/>
                </a:solidFill>
                <a:latin typeface="Cabin"/>
                <a:ea typeface="Cabin"/>
                <a:cs typeface="Cabin"/>
                <a:sym typeface="Cabin"/>
              </a:endParaRPr>
            </a:p>
          </p:txBody>
        </p:sp>
      </p:grpSp>
      <p:grpSp>
        <p:nvGrpSpPr>
          <p:cNvPr id="256" name="Google Shape;256;p29"/>
          <p:cNvGrpSpPr/>
          <p:nvPr/>
        </p:nvGrpSpPr>
        <p:grpSpPr>
          <a:xfrm>
            <a:off x="7850112" y="1485723"/>
            <a:ext cx="1373682" cy="1373682"/>
            <a:chOff x="3490737" y="1374053"/>
            <a:chExt cx="1423800" cy="1423800"/>
          </a:xfrm>
        </p:grpSpPr>
        <p:sp>
          <p:nvSpPr>
            <p:cNvPr id="257" name="Google Shape;257;p29"/>
            <p:cNvSpPr/>
            <p:nvPr/>
          </p:nvSpPr>
          <p:spPr>
            <a:xfrm>
              <a:off x="3490737" y="1374053"/>
              <a:ext cx="1423800" cy="1423800"/>
            </a:xfrm>
            <a:prstGeom prst="ellipse">
              <a:avLst/>
            </a:prstGeom>
            <a:solidFill>
              <a:schemeClr val="accent3"/>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8" name="Google Shape;258;p29"/>
            <p:cNvSpPr txBox="1"/>
            <p:nvPr/>
          </p:nvSpPr>
          <p:spPr>
            <a:xfrm>
              <a:off x="3541435" y="1613600"/>
              <a:ext cx="1322400" cy="944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600">
                  <a:solidFill>
                    <a:srgbClr val="FFFFFF"/>
                  </a:solidFill>
                  <a:latin typeface="Cabin"/>
                  <a:ea typeface="Cabin"/>
                  <a:cs typeface="Cabin"/>
                  <a:sym typeface="Cabin"/>
                </a:rPr>
                <a:t>Storytelling</a:t>
              </a:r>
              <a:endParaRPr sz="1600">
                <a:solidFill>
                  <a:srgbClr val="FFFFFF"/>
                </a:solidFill>
                <a:latin typeface="Cabin"/>
                <a:ea typeface="Cabin"/>
                <a:cs typeface="Cabin"/>
                <a:sym typeface="Cabin"/>
              </a:endParaRPr>
            </a:p>
          </p:txBody>
        </p:sp>
      </p:grpSp>
      <p:sp>
        <p:nvSpPr>
          <p:cNvPr id="259" name="Google Shape;259;p29"/>
          <p:cNvSpPr txBox="1">
            <a:spLocks noGrp="1"/>
          </p:cNvSpPr>
          <p:nvPr>
            <p:ph type="title" idx="4294967295"/>
          </p:nvPr>
        </p:nvSpPr>
        <p:spPr>
          <a:xfrm>
            <a:off x="778125" y="365125"/>
            <a:ext cx="7556400" cy="10065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sz="3200" b="1"/>
              <a:t>FIRESIDE CHATS </a:t>
            </a:r>
            <a:endParaRPr sz="3200" b="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64"/>
        <p:cNvGrpSpPr/>
        <p:nvPr/>
      </p:nvGrpSpPr>
      <p:grpSpPr>
        <a:xfrm>
          <a:off x="0" y="0"/>
          <a:ext cx="0" cy="0"/>
          <a:chOff x="0" y="0"/>
          <a:chExt cx="0" cy="0"/>
        </a:xfrm>
      </p:grpSpPr>
      <p:sp>
        <p:nvSpPr>
          <p:cNvPr id="265" name="Google Shape;265;p30"/>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pic>
        <p:nvPicPr>
          <p:cNvPr id="266" name="Google Shape;266;p30"/>
          <p:cNvPicPr preferRelativeResize="0"/>
          <p:nvPr/>
        </p:nvPicPr>
        <p:blipFill>
          <a:blip r:embed="rId3">
            <a:alphaModFix/>
          </a:blip>
          <a:stretch>
            <a:fillRect/>
          </a:stretch>
        </p:blipFill>
        <p:spPr>
          <a:xfrm>
            <a:off x="4688176" y="223275"/>
            <a:ext cx="6991875" cy="3934889"/>
          </a:xfrm>
          <a:prstGeom prst="rect">
            <a:avLst/>
          </a:prstGeom>
          <a:noFill/>
          <a:ln w="28575" cap="flat" cmpd="sng">
            <a:solidFill>
              <a:srgbClr val="FFFFFF"/>
            </a:solidFill>
            <a:prstDash val="solid"/>
            <a:round/>
            <a:headEnd type="none" w="sm" len="sm"/>
            <a:tailEnd type="none" w="sm" len="sm"/>
          </a:ln>
        </p:spPr>
      </p:pic>
      <p:pic>
        <p:nvPicPr>
          <p:cNvPr id="267" name="Google Shape;267;p30"/>
          <p:cNvPicPr preferRelativeResize="0"/>
          <p:nvPr/>
        </p:nvPicPr>
        <p:blipFill>
          <a:blip r:embed="rId4">
            <a:alphaModFix/>
          </a:blip>
          <a:stretch>
            <a:fillRect/>
          </a:stretch>
        </p:blipFill>
        <p:spPr>
          <a:xfrm>
            <a:off x="7541001" y="2984739"/>
            <a:ext cx="4348595" cy="2446085"/>
          </a:xfrm>
          <a:prstGeom prst="rect">
            <a:avLst/>
          </a:prstGeom>
          <a:noFill/>
          <a:ln w="28575" cap="flat" cmpd="sng">
            <a:solidFill>
              <a:srgbClr val="FFFFFF"/>
            </a:solidFill>
            <a:prstDash val="solid"/>
            <a:round/>
            <a:headEnd type="none" w="sm" len="sm"/>
            <a:tailEnd type="none" w="sm" len="sm"/>
          </a:ln>
        </p:spPr>
      </p:pic>
      <p:pic>
        <p:nvPicPr>
          <p:cNvPr id="268" name="Google Shape;268;p30"/>
          <p:cNvPicPr preferRelativeResize="0"/>
          <p:nvPr/>
        </p:nvPicPr>
        <p:blipFill>
          <a:blip r:embed="rId5">
            <a:alphaModFix/>
          </a:blip>
          <a:stretch>
            <a:fillRect/>
          </a:stretch>
        </p:blipFill>
        <p:spPr>
          <a:xfrm>
            <a:off x="732600" y="416175"/>
            <a:ext cx="4564551" cy="2563749"/>
          </a:xfrm>
          <a:prstGeom prst="rect">
            <a:avLst/>
          </a:prstGeom>
          <a:noFill/>
          <a:ln w="28575" cap="flat" cmpd="sng">
            <a:solidFill>
              <a:srgbClr val="FFFFFF"/>
            </a:solidFill>
            <a:prstDash val="solid"/>
            <a:round/>
            <a:headEnd type="none" w="sm" len="sm"/>
            <a:tailEnd type="none" w="sm" len="sm"/>
          </a:ln>
        </p:spPr>
      </p:pic>
      <p:pic>
        <p:nvPicPr>
          <p:cNvPr id="269" name="Google Shape;269;p30"/>
          <p:cNvPicPr preferRelativeResize="0"/>
          <p:nvPr/>
        </p:nvPicPr>
        <p:blipFill>
          <a:blip r:embed="rId6">
            <a:alphaModFix/>
          </a:blip>
          <a:stretch>
            <a:fillRect/>
          </a:stretch>
        </p:blipFill>
        <p:spPr>
          <a:xfrm>
            <a:off x="302400" y="2729225"/>
            <a:ext cx="4564550" cy="2567587"/>
          </a:xfrm>
          <a:prstGeom prst="rect">
            <a:avLst/>
          </a:prstGeom>
          <a:noFill/>
          <a:ln w="28575" cap="flat" cmpd="sng">
            <a:solidFill>
              <a:srgbClr val="FFFFFF"/>
            </a:solidFill>
            <a:prstDash val="solid"/>
            <a:round/>
            <a:headEnd type="none" w="sm" len="sm"/>
            <a:tailEnd type="none" w="sm" len="sm"/>
          </a:ln>
        </p:spPr>
      </p:pic>
      <p:pic>
        <p:nvPicPr>
          <p:cNvPr id="270" name="Google Shape;270;p30"/>
          <p:cNvPicPr preferRelativeResize="0"/>
          <p:nvPr/>
        </p:nvPicPr>
        <p:blipFill>
          <a:blip r:embed="rId7">
            <a:alphaModFix/>
          </a:blip>
          <a:stretch>
            <a:fillRect/>
          </a:stretch>
        </p:blipFill>
        <p:spPr>
          <a:xfrm>
            <a:off x="3573300" y="4067163"/>
            <a:ext cx="4564549" cy="2567562"/>
          </a:xfrm>
          <a:prstGeom prst="rect">
            <a:avLst/>
          </a:prstGeom>
          <a:noFill/>
          <a:ln w="28575" cap="flat" cmpd="sng">
            <a:solidFill>
              <a:srgbClr val="FFFFFF"/>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12</a:t>
            </a:fld>
            <a:endParaRPr/>
          </a:p>
        </p:txBody>
      </p:sp>
      <p:pic>
        <p:nvPicPr>
          <p:cNvPr id="277" name="Google Shape;277;p31"/>
          <p:cNvPicPr preferRelativeResize="0"/>
          <p:nvPr/>
        </p:nvPicPr>
        <p:blipFill>
          <a:blip r:embed="rId3">
            <a:alphaModFix/>
          </a:blip>
          <a:stretch>
            <a:fillRect/>
          </a:stretch>
        </p:blipFill>
        <p:spPr>
          <a:xfrm>
            <a:off x="0" y="-107400"/>
            <a:ext cx="12192001" cy="7143154"/>
          </a:xfrm>
          <a:prstGeom prst="rect">
            <a:avLst/>
          </a:prstGeom>
          <a:noFill/>
          <a:ln>
            <a:noFill/>
          </a:ln>
        </p:spPr>
      </p:pic>
      <p:sp>
        <p:nvSpPr>
          <p:cNvPr id="278" name="Google Shape;278;p31"/>
          <p:cNvSpPr txBox="1"/>
          <p:nvPr/>
        </p:nvSpPr>
        <p:spPr>
          <a:xfrm>
            <a:off x="1879800" y="394000"/>
            <a:ext cx="8432400" cy="93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a:solidFill>
                  <a:srgbClr val="F3F3F3"/>
                </a:solidFill>
                <a:latin typeface="Cabin"/>
                <a:ea typeface="Cabin"/>
                <a:cs typeface="Cabin"/>
                <a:sym typeface="Cabin"/>
              </a:rPr>
              <a:t>AUDIENCE ENGAGEMENT</a:t>
            </a:r>
            <a:endParaRPr sz="4800">
              <a:solidFill>
                <a:srgbClr val="F3F3F3"/>
              </a:solidFill>
              <a:latin typeface="Cabin"/>
              <a:ea typeface="Cabin"/>
              <a:cs typeface="Cabin"/>
              <a:sym typeface="Cabi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pic>
        <p:nvPicPr>
          <p:cNvPr id="285" name="Google Shape;285;p32"/>
          <p:cNvPicPr preferRelativeResize="0"/>
          <p:nvPr/>
        </p:nvPicPr>
        <p:blipFill>
          <a:blip r:embed="rId3">
            <a:alphaModFix/>
          </a:blip>
          <a:stretch>
            <a:fillRect/>
          </a:stretch>
        </p:blipFill>
        <p:spPr>
          <a:xfrm>
            <a:off x="0" y="0"/>
            <a:ext cx="12192001" cy="8128001"/>
          </a:xfrm>
          <a:prstGeom prst="rect">
            <a:avLst/>
          </a:prstGeom>
          <a:noFill/>
          <a:ln>
            <a:noFill/>
          </a:ln>
        </p:spPr>
      </p:pic>
      <p:sp>
        <p:nvSpPr>
          <p:cNvPr id="286" name="Google Shape;286;p32"/>
          <p:cNvSpPr txBox="1"/>
          <p:nvPr/>
        </p:nvSpPr>
        <p:spPr>
          <a:xfrm>
            <a:off x="1879800" y="394000"/>
            <a:ext cx="8432400" cy="1027500"/>
          </a:xfrm>
          <a:prstGeom prst="rect">
            <a:avLst/>
          </a:prstGeom>
          <a:solidFill>
            <a:srgbClr val="000000"/>
          </a:solidFill>
          <a:ln w="38100"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a:solidFill>
                  <a:srgbClr val="F3F3F3"/>
                </a:solidFill>
                <a:latin typeface="Cabin"/>
                <a:ea typeface="Cabin"/>
                <a:cs typeface="Cabin"/>
                <a:sym typeface="Cabin"/>
              </a:rPr>
              <a:t>SHOW OF HANDS</a:t>
            </a:r>
            <a:endParaRPr sz="4800">
              <a:solidFill>
                <a:srgbClr val="F3F3F3"/>
              </a:solidFill>
              <a:latin typeface="Cabin"/>
              <a:ea typeface="Cabin"/>
              <a:cs typeface="Cabin"/>
              <a:sym typeface="Cabi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pic>
        <p:nvPicPr>
          <p:cNvPr id="293" name="Google Shape;293;p33"/>
          <p:cNvPicPr preferRelativeResize="0"/>
          <p:nvPr/>
        </p:nvPicPr>
        <p:blipFill>
          <a:blip r:embed="rId3">
            <a:alphaModFix/>
          </a:blip>
          <a:stretch>
            <a:fillRect/>
          </a:stretch>
        </p:blipFill>
        <p:spPr>
          <a:xfrm>
            <a:off x="-458175" y="-483750"/>
            <a:ext cx="12650176" cy="8435102"/>
          </a:xfrm>
          <a:prstGeom prst="rect">
            <a:avLst/>
          </a:prstGeom>
          <a:noFill/>
          <a:ln>
            <a:noFill/>
          </a:ln>
        </p:spPr>
      </p:pic>
      <p:sp>
        <p:nvSpPr>
          <p:cNvPr id="294" name="Google Shape;294;p33"/>
          <p:cNvSpPr txBox="1"/>
          <p:nvPr/>
        </p:nvSpPr>
        <p:spPr>
          <a:xfrm>
            <a:off x="1879800" y="394000"/>
            <a:ext cx="8432400" cy="1027500"/>
          </a:xfrm>
          <a:prstGeom prst="rect">
            <a:avLst/>
          </a:prstGeom>
          <a:solidFill>
            <a:srgbClr val="000000"/>
          </a:solidFill>
          <a:ln w="38100"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a:solidFill>
                  <a:srgbClr val="F3F3F3"/>
                </a:solidFill>
                <a:latin typeface="Cabin"/>
                <a:ea typeface="Cabin"/>
                <a:cs typeface="Cabin"/>
                <a:sym typeface="Cabin"/>
              </a:rPr>
              <a:t>AGREE/DISAGREE</a:t>
            </a:r>
            <a:endParaRPr sz="4800">
              <a:solidFill>
                <a:srgbClr val="F3F3F3"/>
              </a:solidFill>
              <a:latin typeface="Cabin"/>
              <a:ea typeface="Cabin"/>
              <a:cs typeface="Cabin"/>
              <a:sym typeface="Cabi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pic>
        <p:nvPicPr>
          <p:cNvPr id="301" name="Google Shape;301;p34"/>
          <p:cNvPicPr preferRelativeResize="0"/>
          <p:nvPr/>
        </p:nvPicPr>
        <p:blipFill>
          <a:blip r:embed="rId3">
            <a:alphaModFix/>
          </a:blip>
          <a:stretch>
            <a:fillRect/>
          </a:stretch>
        </p:blipFill>
        <p:spPr>
          <a:xfrm>
            <a:off x="-433754" y="0"/>
            <a:ext cx="12942279" cy="7010399"/>
          </a:xfrm>
          <a:prstGeom prst="rect">
            <a:avLst/>
          </a:prstGeom>
          <a:noFill/>
          <a:ln>
            <a:noFill/>
          </a:ln>
        </p:spPr>
      </p:pic>
      <p:sp>
        <p:nvSpPr>
          <p:cNvPr id="302" name="Google Shape;302;p34"/>
          <p:cNvSpPr txBox="1"/>
          <p:nvPr/>
        </p:nvSpPr>
        <p:spPr>
          <a:xfrm>
            <a:off x="1879800" y="394000"/>
            <a:ext cx="8432400" cy="1027500"/>
          </a:xfrm>
          <a:prstGeom prst="rect">
            <a:avLst/>
          </a:prstGeom>
          <a:solidFill>
            <a:srgbClr val="000000"/>
          </a:solidFill>
          <a:ln w="38100"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a:solidFill>
                  <a:srgbClr val="F3F3F3"/>
                </a:solidFill>
                <a:latin typeface="Cabin"/>
                <a:ea typeface="Cabin"/>
                <a:cs typeface="Cabin"/>
                <a:sym typeface="Cabin"/>
              </a:rPr>
              <a:t>ROUND OF APPLAUSE</a:t>
            </a:r>
            <a:endParaRPr sz="4800">
              <a:solidFill>
                <a:srgbClr val="F3F3F3"/>
              </a:solidFill>
              <a:latin typeface="Cabin"/>
              <a:ea typeface="Cabin"/>
              <a:cs typeface="Cabin"/>
              <a:sym typeface="Cabi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pic>
        <p:nvPicPr>
          <p:cNvPr id="309" name="Google Shape;309;p35"/>
          <p:cNvPicPr preferRelativeResize="0"/>
          <p:nvPr/>
        </p:nvPicPr>
        <p:blipFill>
          <a:blip r:embed="rId3">
            <a:alphaModFix/>
          </a:blip>
          <a:stretch>
            <a:fillRect/>
          </a:stretch>
        </p:blipFill>
        <p:spPr>
          <a:xfrm>
            <a:off x="0" y="0"/>
            <a:ext cx="12192001" cy="8098961"/>
          </a:xfrm>
          <a:prstGeom prst="rect">
            <a:avLst/>
          </a:prstGeom>
          <a:noFill/>
          <a:ln>
            <a:noFill/>
          </a:ln>
        </p:spPr>
      </p:pic>
      <p:sp>
        <p:nvSpPr>
          <p:cNvPr id="310" name="Google Shape;310;p35"/>
          <p:cNvSpPr txBox="1"/>
          <p:nvPr/>
        </p:nvSpPr>
        <p:spPr>
          <a:xfrm>
            <a:off x="1879800" y="394000"/>
            <a:ext cx="8432400" cy="1027500"/>
          </a:xfrm>
          <a:prstGeom prst="rect">
            <a:avLst/>
          </a:prstGeom>
          <a:solidFill>
            <a:srgbClr val="000000"/>
          </a:solidFill>
          <a:ln w="38100"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a:solidFill>
                  <a:srgbClr val="F3F3F3"/>
                </a:solidFill>
                <a:latin typeface="Cabin"/>
                <a:ea typeface="Cabin"/>
                <a:cs typeface="Cabin"/>
                <a:sym typeface="Cabin"/>
              </a:rPr>
              <a:t>FIST TO FIVE</a:t>
            </a:r>
            <a:endParaRPr sz="4800">
              <a:solidFill>
                <a:srgbClr val="F3F3F3"/>
              </a:solidFill>
              <a:latin typeface="Cabin"/>
              <a:ea typeface="Cabin"/>
              <a:cs typeface="Cabin"/>
              <a:sym typeface="Cabi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pic>
        <p:nvPicPr>
          <p:cNvPr id="317" name="Google Shape;317;p36"/>
          <p:cNvPicPr preferRelativeResize="0"/>
          <p:nvPr/>
        </p:nvPicPr>
        <p:blipFill>
          <a:blip r:embed="rId3">
            <a:alphaModFix/>
          </a:blip>
          <a:stretch>
            <a:fillRect/>
          </a:stretch>
        </p:blipFill>
        <p:spPr>
          <a:xfrm>
            <a:off x="-1600200" y="-22700"/>
            <a:ext cx="13913800" cy="6956900"/>
          </a:xfrm>
          <a:prstGeom prst="rect">
            <a:avLst/>
          </a:prstGeom>
          <a:noFill/>
          <a:ln>
            <a:noFill/>
          </a:ln>
        </p:spPr>
      </p:pic>
      <p:sp>
        <p:nvSpPr>
          <p:cNvPr id="318" name="Google Shape;318;p36"/>
          <p:cNvSpPr txBox="1"/>
          <p:nvPr/>
        </p:nvSpPr>
        <p:spPr>
          <a:xfrm>
            <a:off x="1879800" y="394000"/>
            <a:ext cx="8432400" cy="1027500"/>
          </a:xfrm>
          <a:prstGeom prst="rect">
            <a:avLst/>
          </a:prstGeom>
          <a:solidFill>
            <a:srgbClr val="000000"/>
          </a:solidFill>
          <a:ln w="38100"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a:solidFill>
                  <a:srgbClr val="F3F3F3"/>
                </a:solidFill>
                <a:latin typeface="Cabin"/>
                <a:ea typeface="Cabin"/>
                <a:cs typeface="Cabin"/>
                <a:sym typeface="Cabin"/>
              </a:rPr>
              <a:t>ELICITING QUESTIONS</a:t>
            </a:r>
            <a:endParaRPr sz="4800">
              <a:solidFill>
                <a:srgbClr val="F3F3F3"/>
              </a:solidFill>
              <a:latin typeface="Cabin"/>
              <a:ea typeface="Cabin"/>
              <a:cs typeface="Cabin"/>
              <a:sym typeface="Cabi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7"/>
          <p:cNvSpPr txBox="1">
            <a:spLocks noGrp="1"/>
          </p:cNvSpPr>
          <p:nvPr>
            <p:ph type="sldNum" idx="12"/>
          </p:nvPr>
        </p:nvSpPr>
        <p:spPr>
          <a:xfrm>
            <a:off x="11372810" y="61414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grpSp>
        <p:nvGrpSpPr>
          <p:cNvPr id="325" name="Google Shape;325;p37"/>
          <p:cNvGrpSpPr/>
          <p:nvPr/>
        </p:nvGrpSpPr>
        <p:grpSpPr>
          <a:xfrm>
            <a:off x="103686" y="1372558"/>
            <a:ext cx="3395915" cy="3395915"/>
            <a:chOff x="363524" y="1258050"/>
            <a:chExt cx="2547000" cy="2547000"/>
          </a:xfrm>
        </p:grpSpPr>
        <p:sp>
          <p:nvSpPr>
            <p:cNvPr id="326" name="Google Shape;326;p37"/>
            <p:cNvSpPr/>
            <p:nvPr/>
          </p:nvSpPr>
          <p:spPr>
            <a:xfrm rot="2700000">
              <a:off x="1356161" y="1011412"/>
              <a:ext cx="561726" cy="3040276"/>
            </a:xfrm>
            <a:prstGeom prst="roundRect">
              <a:avLst>
                <a:gd name="adj" fmla="val 50000"/>
              </a:avLst>
            </a:prstGeom>
            <a:solidFill>
              <a:srgbClr val="0944A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200">
                <a:latin typeface="Cabin"/>
                <a:ea typeface="Cabin"/>
                <a:cs typeface="Cabin"/>
                <a:sym typeface="Cabin"/>
              </a:endParaRPr>
            </a:p>
          </p:txBody>
        </p:sp>
        <p:sp>
          <p:nvSpPr>
            <p:cNvPr id="327" name="Google Shape;327;p37"/>
            <p:cNvSpPr/>
            <p:nvPr/>
          </p:nvSpPr>
          <p:spPr>
            <a:xfrm>
              <a:off x="580539" y="320539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r>
                <a:rPr lang="en-US" sz="2200" b="1">
                  <a:solidFill>
                    <a:srgbClr val="0944A1"/>
                  </a:solidFill>
                  <a:latin typeface="Cabin"/>
                  <a:ea typeface="Cabin"/>
                  <a:cs typeface="Cabin"/>
                  <a:sym typeface="Cabin"/>
                </a:rPr>
                <a:t>1</a:t>
              </a:r>
              <a:endParaRPr sz="2200" b="1">
                <a:solidFill>
                  <a:srgbClr val="0944A1"/>
                </a:solidFill>
                <a:latin typeface="Cabin"/>
                <a:ea typeface="Cabin"/>
                <a:cs typeface="Cabin"/>
                <a:sym typeface="Cabin"/>
              </a:endParaRPr>
            </a:p>
          </p:txBody>
        </p:sp>
        <p:sp>
          <p:nvSpPr>
            <p:cNvPr id="328" name="Google Shape;328;p37"/>
            <p:cNvSpPr txBox="1"/>
            <p:nvPr/>
          </p:nvSpPr>
          <p:spPr>
            <a:xfrm rot="-2700000">
              <a:off x="567889" y="2239754"/>
              <a:ext cx="2336422" cy="393293"/>
            </a:xfrm>
            <a:prstGeom prst="rect">
              <a:avLst/>
            </a:prstGeom>
            <a:no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r>
                <a:rPr lang="en-US" sz="2200" b="1">
                  <a:solidFill>
                    <a:srgbClr val="FFFFFF"/>
                  </a:solidFill>
                  <a:latin typeface="Cabin"/>
                  <a:ea typeface="Cabin"/>
                  <a:cs typeface="Cabin"/>
                  <a:sym typeface="Cabin"/>
                </a:rPr>
                <a:t>Round of Applause</a:t>
              </a:r>
              <a:endParaRPr sz="2200" b="1">
                <a:solidFill>
                  <a:srgbClr val="FFFFFF"/>
                </a:solidFill>
                <a:latin typeface="Cabin"/>
                <a:ea typeface="Cabin"/>
                <a:cs typeface="Cabin"/>
                <a:sym typeface="Cabin"/>
              </a:endParaRPr>
            </a:p>
          </p:txBody>
        </p:sp>
      </p:grpSp>
      <p:grpSp>
        <p:nvGrpSpPr>
          <p:cNvPr id="329" name="Google Shape;329;p37"/>
          <p:cNvGrpSpPr/>
          <p:nvPr/>
        </p:nvGrpSpPr>
        <p:grpSpPr>
          <a:xfrm>
            <a:off x="2345785" y="1458918"/>
            <a:ext cx="3395915" cy="3395915"/>
            <a:chOff x="2273746" y="1258050"/>
            <a:chExt cx="2547000" cy="2547000"/>
          </a:xfrm>
        </p:grpSpPr>
        <p:sp>
          <p:nvSpPr>
            <p:cNvPr id="330" name="Google Shape;330;p37"/>
            <p:cNvSpPr/>
            <p:nvPr/>
          </p:nvSpPr>
          <p:spPr>
            <a:xfrm rot="2700000">
              <a:off x="3266383" y="1011412"/>
              <a:ext cx="561726" cy="3040276"/>
            </a:xfrm>
            <a:prstGeom prst="roundRect">
              <a:avLst>
                <a:gd name="adj" fmla="val 50000"/>
              </a:avLst>
            </a:prstGeom>
            <a:solidFill>
              <a:srgbClr val="0C58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200"/>
            </a:p>
          </p:txBody>
        </p:sp>
        <p:sp>
          <p:nvSpPr>
            <p:cNvPr id="331" name="Google Shape;331;p37"/>
            <p:cNvSpPr/>
            <p:nvPr/>
          </p:nvSpPr>
          <p:spPr>
            <a:xfrm>
              <a:off x="2490761" y="320539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r>
                <a:rPr lang="en-US" sz="2200" b="1">
                  <a:solidFill>
                    <a:srgbClr val="0C58D3"/>
                  </a:solidFill>
                  <a:latin typeface="Roboto"/>
                  <a:ea typeface="Roboto"/>
                  <a:cs typeface="Roboto"/>
                  <a:sym typeface="Roboto"/>
                </a:rPr>
                <a:t>2</a:t>
              </a:r>
              <a:endParaRPr sz="2200" b="1">
                <a:solidFill>
                  <a:srgbClr val="0C58D3"/>
                </a:solidFill>
                <a:latin typeface="Roboto"/>
                <a:ea typeface="Roboto"/>
                <a:cs typeface="Roboto"/>
                <a:sym typeface="Roboto"/>
              </a:endParaRPr>
            </a:p>
          </p:txBody>
        </p:sp>
        <p:sp>
          <p:nvSpPr>
            <p:cNvPr id="332" name="Google Shape;332;p37"/>
            <p:cNvSpPr txBox="1"/>
            <p:nvPr/>
          </p:nvSpPr>
          <p:spPr>
            <a:xfrm rot="-2700000">
              <a:off x="2473968" y="2237954"/>
              <a:ext cx="2341513" cy="393293"/>
            </a:xfrm>
            <a:prstGeom prst="rect">
              <a:avLst/>
            </a:prstGeom>
            <a:no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r>
                <a:rPr lang="en-US" sz="2200" b="1">
                  <a:solidFill>
                    <a:srgbClr val="FFFFFF"/>
                  </a:solidFill>
                  <a:latin typeface="Roboto"/>
                  <a:ea typeface="Roboto"/>
                  <a:cs typeface="Roboto"/>
                  <a:sym typeface="Roboto"/>
                </a:rPr>
                <a:t>Agree/Disagree</a:t>
              </a:r>
              <a:endParaRPr sz="2200" b="1">
                <a:solidFill>
                  <a:srgbClr val="FFFFFF"/>
                </a:solidFill>
                <a:latin typeface="Roboto"/>
                <a:ea typeface="Roboto"/>
                <a:cs typeface="Roboto"/>
                <a:sym typeface="Roboto"/>
              </a:endParaRPr>
            </a:p>
          </p:txBody>
        </p:sp>
      </p:grpSp>
      <p:grpSp>
        <p:nvGrpSpPr>
          <p:cNvPr id="333" name="Google Shape;333;p37"/>
          <p:cNvGrpSpPr/>
          <p:nvPr/>
        </p:nvGrpSpPr>
        <p:grpSpPr>
          <a:xfrm>
            <a:off x="5528814" y="1394355"/>
            <a:ext cx="3395915" cy="3395915"/>
            <a:chOff x="4193764" y="1258050"/>
            <a:chExt cx="2547000" cy="2547000"/>
          </a:xfrm>
        </p:grpSpPr>
        <p:sp>
          <p:nvSpPr>
            <p:cNvPr id="334" name="Google Shape;334;p37"/>
            <p:cNvSpPr/>
            <p:nvPr/>
          </p:nvSpPr>
          <p:spPr>
            <a:xfrm rot="2700000">
              <a:off x="5186401" y="1011412"/>
              <a:ext cx="561726" cy="3040276"/>
            </a:xfrm>
            <a:prstGeom prst="roundRect">
              <a:avLst>
                <a:gd name="adj" fmla="val 50000"/>
              </a:avLst>
            </a:prstGeom>
            <a:solidFill>
              <a:srgbClr val="0D5D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200"/>
            </a:p>
          </p:txBody>
        </p:sp>
        <p:sp>
          <p:nvSpPr>
            <p:cNvPr id="335" name="Google Shape;335;p37"/>
            <p:cNvSpPr/>
            <p:nvPr/>
          </p:nvSpPr>
          <p:spPr>
            <a:xfrm>
              <a:off x="4410780" y="320539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r>
                <a:rPr lang="en-US" sz="2200" b="1" dirty="0">
                  <a:solidFill>
                    <a:srgbClr val="0D5DDF"/>
                  </a:solidFill>
                  <a:latin typeface="Roboto"/>
                  <a:ea typeface="Roboto"/>
                  <a:cs typeface="Roboto"/>
                  <a:sym typeface="Roboto"/>
                </a:rPr>
                <a:t>3</a:t>
              </a:r>
              <a:endParaRPr sz="2200" b="1" dirty="0">
                <a:solidFill>
                  <a:srgbClr val="0D5DDF"/>
                </a:solidFill>
                <a:latin typeface="Roboto"/>
                <a:ea typeface="Roboto"/>
                <a:cs typeface="Roboto"/>
                <a:sym typeface="Roboto"/>
              </a:endParaRPr>
            </a:p>
          </p:txBody>
        </p:sp>
        <p:sp>
          <p:nvSpPr>
            <p:cNvPr id="336" name="Google Shape;336;p37"/>
            <p:cNvSpPr txBox="1"/>
            <p:nvPr/>
          </p:nvSpPr>
          <p:spPr>
            <a:xfrm rot="-2700000">
              <a:off x="4400124" y="2240504"/>
              <a:ext cx="2334301" cy="393293"/>
            </a:xfrm>
            <a:prstGeom prst="rect">
              <a:avLst/>
            </a:prstGeom>
            <a:no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r>
                <a:rPr lang="en-US" sz="2200" b="1" dirty="0">
                  <a:solidFill>
                    <a:srgbClr val="FFFFFF"/>
                  </a:solidFill>
                  <a:latin typeface="Roboto"/>
                  <a:ea typeface="Roboto"/>
                  <a:cs typeface="Roboto"/>
                  <a:sym typeface="Roboto"/>
                </a:rPr>
                <a:t>Fist to Five</a:t>
              </a:r>
              <a:endParaRPr sz="2200" b="1" dirty="0">
                <a:solidFill>
                  <a:srgbClr val="FFFFFF"/>
                </a:solidFill>
                <a:latin typeface="Roboto"/>
                <a:ea typeface="Roboto"/>
                <a:cs typeface="Roboto"/>
                <a:sym typeface="Roboto"/>
              </a:endParaRPr>
            </a:p>
          </p:txBody>
        </p:sp>
      </p:grpSp>
      <p:grpSp>
        <p:nvGrpSpPr>
          <p:cNvPr id="337" name="Google Shape;337;p37"/>
          <p:cNvGrpSpPr/>
          <p:nvPr/>
        </p:nvGrpSpPr>
        <p:grpSpPr>
          <a:xfrm>
            <a:off x="8376703" y="2706461"/>
            <a:ext cx="4053600" cy="1847635"/>
            <a:chOff x="6282684" y="2258502"/>
            <a:chExt cx="3040276" cy="1385761"/>
          </a:xfrm>
        </p:grpSpPr>
        <p:sp>
          <p:nvSpPr>
            <p:cNvPr id="338" name="Google Shape;338;p37"/>
            <p:cNvSpPr/>
            <p:nvPr/>
          </p:nvSpPr>
          <p:spPr>
            <a:xfrm rot="2700000">
              <a:off x="7521959" y="1073473"/>
              <a:ext cx="561726" cy="3040276"/>
            </a:xfrm>
            <a:prstGeom prst="roundRect">
              <a:avLst>
                <a:gd name="adj" fmla="val 50000"/>
              </a:avLst>
            </a:prstGeom>
            <a:solidFill>
              <a:srgbClr val="0E65F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9" name="Google Shape;339;p37"/>
            <p:cNvSpPr/>
            <p:nvPr/>
          </p:nvSpPr>
          <p:spPr>
            <a:xfrm>
              <a:off x="6734066" y="327016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r>
                <a:rPr lang="en-US" sz="2200" b="1" dirty="0">
                  <a:solidFill>
                    <a:srgbClr val="0E65F0"/>
                  </a:solidFill>
                  <a:latin typeface="Roboto"/>
                  <a:ea typeface="Roboto"/>
                  <a:cs typeface="Roboto"/>
                  <a:sym typeface="Roboto"/>
                </a:rPr>
                <a:t>4</a:t>
              </a:r>
              <a:endParaRPr sz="2200" b="1" dirty="0">
                <a:solidFill>
                  <a:srgbClr val="0E65F0"/>
                </a:solidFill>
                <a:latin typeface="Roboto"/>
                <a:ea typeface="Roboto"/>
                <a:cs typeface="Roboto"/>
                <a:sym typeface="Roboto"/>
              </a:endParaRPr>
            </a:p>
          </p:txBody>
        </p:sp>
        <p:sp>
          <p:nvSpPr>
            <p:cNvPr id="340" name="Google Shape;340;p37"/>
            <p:cNvSpPr txBox="1"/>
            <p:nvPr/>
          </p:nvSpPr>
          <p:spPr>
            <a:xfrm rot="18900000">
              <a:off x="6765668" y="2258502"/>
              <a:ext cx="2338968" cy="393293"/>
            </a:xfrm>
            <a:prstGeom prst="rect">
              <a:avLst/>
            </a:prstGeom>
            <a:no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r>
                <a:rPr lang="en-US" sz="2200" b="1" dirty="0">
                  <a:solidFill>
                    <a:srgbClr val="FFFFFF"/>
                  </a:solidFill>
                  <a:latin typeface="Roboto"/>
                  <a:ea typeface="Roboto"/>
                  <a:cs typeface="Roboto"/>
                  <a:sym typeface="Roboto"/>
                </a:rPr>
                <a:t>Show of Hands</a:t>
              </a:r>
              <a:endParaRPr sz="2200" b="1" dirty="0">
                <a:solidFill>
                  <a:srgbClr val="FFFFFF"/>
                </a:solidFill>
                <a:latin typeface="Roboto"/>
                <a:ea typeface="Roboto"/>
                <a:cs typeface="Roboto"/>
                <a:sym typeface="Roboto"/>
              </a:endParaRPr>
            </a:p>
          </p:txBody>
        </p:sp>
        <p:sp>
          <p:nvSpPr>
            <p:cNvPr id="341" name="Google Shape;341;p37"/>
            <p:cNvSpPr txBox="1"/>
            <p:nvPr/>
          </p:nvSpPr>
          <p:spPr>
            <a:xfrm rot="18900000">
              <a:off x="7115501" y="2689107"/>
              <a:ext cx="2203628" cy="766645"/>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2100"/>
                </a:spcAft>
                <a:buNone/>
              </a:pPr>
              <a:r>
                <a:rPr lang="en-US" sz="1700">
                  <a:latin typeface="Roboto"/>
                  <a:ea typeface="Roboto"/>
                  <a:cs typeface="Roboto"/>
                  <a:sym typeface="Roboto"/>
                </a:rPr>
                <a:t>Upcoming races and rides</a:t>
              </a:r>
              <a:br>
                <a:rPr lang="en-US" sz="1700">
                  <a:latin typeface="Roboto"/>
                  <a:ea typeface="Roboto"/>
                  <a:cs typeface="Roboto"/>
                  <a:sym typeface="Roboto"/>
                </a:rPr>
              </a:br>
              <a:r>
                <a:rPr lang="en-US" sz="1700">
                  <a:latin typeface="Roboto"/>
                  <a:ea typeface="Roboto"/>
                  <a:cs typeface="Roboto"/>
                  <a:sym typeface="Roboto"/>
                </a:rPr>
                <a:t>Concluding discussion</a:t>
              </a:r>
              <a:endParaRPr sz="1700" b="1">
                <a:latin typeface="Roboto"/>
                <a:ea typeface="Roboto"/>
                <a:cs typeface="Roboto"/>
                <a:sym typeface="Roboto"/>
              </a:endParaRPr>
            </a:p>
          </p:txBody>
        </p:sp>
      </p:grpSp>
      <p:sp>
        <p:nvSpPr>
          <p:cNvPr id="342" name="Google Shape;342;p37"/>
          <p:cNvSpPr txBox="1"/>
          <p:nvPr/>
        </p:nvSpPr>
        <p:spPr>
          <a:xfrm rot="-2700000">
            <a:off x="514620" y="2669799"/>
            <a:ext cx="4562960" cy="676701"/>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2100"/>
              </a:spcAft>
              <a:buNone/>
            </a:pPr>
            <a:r>
              <a:rPr lang="en-US" sz="1700">
                <a:latin typeface="Roboto"/>
                <a:ea typeface="Roboto"/>
                <a:cs typeface="Roboto"/>
                <a:sym typeface="Roboto"/>
              </a:rPr>
              <a:t>Fondest memory on a bike</a:t>
            </a:r>
            <a:br>
              <a:rPr lang="en-US" sz="1700">
                <a:latin typeface="Roboto"/>
                <a:ea typeface="Roboto"/>
                <a:cs typeface="Roboto"/>
                <a:sym typeface="Roboto"/>
              </a:rPr>
            </a:br>
            <a:r>
              <a:rPr lang="en-US" sz="1700">
                <a:latin typeface="Roboto"/>
                <a:ea typeface="Roboto"/>
                <a:cs typeface="Roboto"/>
                <a:sym typeface="Roboto"/>
              </a:rPr>
              <a:t>Passion for bicycling as climate solution</a:t>
            </a:r>
            <a:endParaRPr sz="1700">
              <a:latin typeface="Roboto"/>
              <a:ea typeface="Roboto"/>
              <a:cs typeface="Roboto"/>
              <a:sym typeface="Roboto"/>
            </a:endParaRPr>
          </a:p>
        </p:txBody>
      </p:sp>
      <p:sp>
        <p:nvSpPr>
          <p:cNvPr id="343" name="Google Shape;343;p37"/>
          <p:cNvSpPr txBox="1"/>
          <p:nvPr/>
        </p:nvSpPr>
        <p:spPr>
          <a:xfrm rot="-2700000">
            <a:off x="3191310" y="3034465"/>
            <a:ext cx="3456479" cy="1447589"/>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2100"/>
              </a:spcAft>
              <a:buNone/>
            </a:pPr>
            <a:r>
              <a:rPr lang="en-US" sz="1700" dirty="0">
                <a:latin typeface="Roboto"/>
                <a:ea typeface="Roboto"/>
                <a:cs typeface="Roboto"/>
                <a:sym typeface="Roboto"/>
              </a:rPr>
              <a:t>Electric-assist bikes</a:t>
            </a:r>
            <a:br>
              <a:rPr lang="en-US" sz="1700" dirty="0">
                <a:latin typeface="Roboto"/>
                <a:ea typeface="Roboto"/>
                <a:cs typeface="Roboto"/>
                <a:sym typeface="Roboto"/>
              </a:rPr>
            </a:br>
            <a:r>
              <a:rPr lang="en-US" sz="1700" dirty="0">
                <a:latin typeface="Roboto"/>
                <a:ea typeface="Roboto"/>
                <a:cs typeface="Roboto"/>
                <a:sym typeface="Roboto"/>
              </a:rPr>
              <a:t>Bike lane expansion</a:t>
            </a:r>
            <a:br>
              <a:rPr lang="en-US" sz="1700" dirty="0">
                <a:latin typeface="Roboto"/>
                <a:ea typeface="Roboto"/>
                <a:cs typeface="Roboto"/>
                <a:sym typeface="Roboto"/>
              </a:rPr>
            </a:br>
            <a:r>
              <a:rPr lang="en-US" sz="1700" dirty="0">
                <a:latin typeface="Roboto"/>
                <a:ea typeface="Roboto"/>
                <a:cs typeface="Roboto"/>
                <a:sym typeface="Roboto"/>
              </a:rPr>
              <a:t>Most successful cities</a:t>
            </a:r>
            <a:br>
              <a:rPr lang="en-US" sz="1700" dirty="0">
                <a:latin typeface="Roboto"/>
                <a:ea typeface="Roboto"/>
                <a:cs typeface="Roboto"/>
                <a:sym typeface="Roboto"/>
              </a:rPr>
            </a:br>
            <a:r>
              <a:rPr lang="en-US" sz="1700" b="1" dirty="0">
                <a:solidFill>
                  <a:srgbClr val="CC0000"/>
                </a:solidFill>
                <a:latin typeface="Roboto"/>
                <a:ea typeface="Roboto"/>
                <a:cs typeface="Roboto"/>
                <a:sym typeface="Roboto"/>
              </a:rPr>
              <a:t>2-3 questions at once</a:t>
            </a:r>
            <a:endParaRPr sz="1700" b="1" dirty="0">
              <a:solidFill>
                <a:srgbClr val="CC0000"/>
              </a:solidFill>
              <a:latin typeface="Roboto"/>
              <a:ea typeface="Roboto"/>
              <a:cs typeface="Roboto"/>
              <a:sym typeface="Roboto"/>
            </a:endParaRPr>
          </a:p>
        </p:txBody>
      </p:sp>
      <p:sp>
        <p:nvSpPr>
          <p:cNvPr id="344" name="Google Shape;344;p37"/>
          <p:cNvSpPr txBox="1"/>
          <p:nvPr/>
        </p:nvSpPr>
        <p:spPr>
          <a:xfrm rot="-2700000">
            <a:off x="6231322" y="2831632"/>
            <a:ext cx="3825589" cy="980474"/>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2100"/>
              </a:spcAft>
              <a:buNone/>
            </a:pPr>
            <a:r>
              <a:rPr lang="en-US" sz="1700">
                <a:latin typeface="Roboto"/>
                <a:ea typeface="Roboto"/>
                <a:cs typeface="Roboto"/>
                <a:sym typeface="Roboto"/>
              </a:rPr>
              <a:t>Bicycle maintenance and repair</a:t>
            </a:r>
            <a:br>
              <a:rPr lang="en-US" sz="1700">
                <a:latin typeface="Roboto"/>
                <a:ea typeface="Roboto"/>
                <a:cs typeface="Roboto"/>
                <a:sym typeface="Roboto"/>
              </a:rPr>
            </a:br>
            <a:r>
              <a:rPr lang="en-US" sz="1700">
                <a:latin typeface="Roboto"/>
                <a:ea typeface="Roboto"/>
                <a:cs typeface="Roboto"/>
                <a:sym typeface="Roboto"/>
              </a:rPr>
              <a:t>Commuting strategies</a:t>
            </a:r>
            <a:br>
              <a:rPr lang="en-US" sz="1700">
                <a:latin typeface="Roboto"/>
                <a:ea typeface="Roboto"/>
                <a:cs typeface="Roboto"/>
                <a:sym typeface="Roboto"/>
              </a:rPr>
            </a:br>
            <a:r>
              <a:rPr lang="en-US" sz="1700">
                <a:latin typeface="Roboto"/>
                <a:ea typeface="Roboto"/>
                <a:cs typeface="Roboto"/>
                <a:sym typeface="Roboto"/>
              </a:rPr>
              <a:t>Rules of the road</a:t>
            </a:r>
            <a:br>
              <a:rPr lang="en-US" sz="1700">
                <a:latin typeface="Roboto"/>
                <a:ea typeface="Roboto"/>
                <a:cs typeface="Roboto"/>
                <a:sym typeface="Roboto"/>
              </a:rPr>
            </a:br>
            <a:r>
              <a:rPr lang="en-US" sz="1700" b="1">
                <a:solidFill>
                  <a:srgbClr val="CC0000"/>
                </a:solidFill>
                <a:latin typeface="Roboto"/>
                <a:ea typeface="Roboto"/>
                <a:cs typeface="Roboto"/>
                <a:sym typeface="Roboto"/>
              </a:rPr>
              <a:t>2-3 questions at once</a:t>
            </a:r>
            <a:endParaRPr sz="1700" b="1">
              <a:solidFill>
                <a:srgbClr val="CC0000"/>
              </a:solidFill>
              <a:latin typeface="Roboto"/>
              <a:ea typeface="Roboto"/>
              <a:cs typeface="Roboto"/>
              <a:sym typeface="Roboto"/>
            </a:endParaRPr>
          </a:p>
        </p:txBody>
      </p:sp>
      <p:cxnSp>
        <p:nvCxnSpPr>
          <p:cNvPr id="345" name="Google Shape;345;p37"/>
          <p:cNvCxnSpPr/>
          <p:nvPr/>
        </p:nvCxnSpPr>
        <p:spPr>
          <a:xfrm rot="10800000" flipH="1">
            <a:off x="551725" y="5361475"/>
            <a:ext cx="10657500" cy="47700"/>
          </a:xfrm>
          <a:prstGeom prst="straightConnector1">
            <a:avLst/>
          </a:prstGeom>
          <a:noFill/>
          <a:ln w="76200" cap="flat" cmpd="sng">
            <a:solidFill>
              <a:srgbClr val="0944A1"/>
            </a:solidFill>
            <a:prstDash val="solid"/>
            <a:round/>
            <a:headEnd type="none" w="med" len="med"/>
            <a:tailEnd type="none" w="med" len="med"/>
          </a:ln>
        </p:spPr>
      </p:cxnSp>
      <p:sp>
        <p:nvSpPr>
          <p:cNvPr id="346" name="Google Shape;346;p37"/>
          <p:cNvSpPr/>
          <p:nvPr/>
        </p:nvSpPr>
        <p:spPr>
          <a:xfrm>
            <a:off x="2609125" y="5238775"/>
            <a:ext cx="286800" cy="293100"/>
          </a:xfrm>
          <a:prstGeom prst="ellipse">
            <a:avLst/>
          </a:prstGeom>
          <a:solidFill>
            <a:srgbClr val="A72A1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7"/>
          <p:cNvSpPr/>
          <p:nvPr/>
        </p:nvSpPr>
        <p:spPr>
          <a:xfrm>
            <a:off x="399325" y="5238775"/>
            <a:ext cx="286800" cy="293100"/>
          </a:xfrm>
          <a:prstGeom prst="ellipse">
            <a:avLst/>
          </a:prstGeom>
          <a:solidFill>
            <a:srgbClr val="A72A1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7"/>
          <p:cNvSpPr/>
          <p:nvPr/>
        </p:nvSpPr>
        <p:spPr>
          <a:xfrm>
            <a:off x="5847600" y="5238775"/>
            <a:ext cx="286800" cy="293100"/>
          </a:xfrm>
          <a:prstGeom prst="ellipse">
            <a:avLst/>
          </a:prstGeom>
          <a:solidFill>
            <a:srgbClr val="A72A1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7"/>
          <p:cNvSpPr/>
          <p:nvPr/>
        </p:nvSpPr>
        <p:spPr>
          <a:xfrm>
            <a:off x="8891450" y="5238775"/>
            <a:ext cx="286800" cy="293100"/>
          </a:xfrm>
          <a:prstGeom prst="ellipse">
            <a:avLst/>
          </a:prstGeom>
          <a:solidFill>
            <a:srgbClr val="A72A1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7"/>
          <p:cNvSpPr txBox="1"/>
          <p:nvPr/>
        </p:nvSpPr>
        <p:spPr>
          <a:xfrm>
            <a:off x="-48725" y="5691450"/>
            <a:ext cx="1230600" cy="52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a:latin typeface="Cabin"/>
                <a:ea typeface="Cabin"/>
                <a:cs typeface="Cabin"/>
                <a:sym typeface="Cabin"/>
              </a:rPr>
              <a:t>00:00</a:t>
            </a:r>
            <a:endParaRPr sz="2200">
              <a:latin typeface="Cabin"/>
              <a:ea typeface="Cabin"/>
              <a:cs typeface="Cabin"/>
              <a:sym typeface="Cabin"/>
            </a:endParaRPr>
          </a:p>
        </p:txBody>
      </p:sp>
      <p:sp>
        <p:nvSpPr>
          <p:cNvPr id="351" name="Google Shape;351;p37"/>
          <p:cNvSpPr txBox="1"/>
          <p:nvPr/>
        </p:nvSpPr>
        <p:spPr>
          <a:xfrm>
            <a:off x="2158075" y="5691450"/>
            <a:ext cx="1230600" cy="52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a:latin typeface="Cabin"/>
                <a:ea typeface="Cabin"/>
                <a:cs typeface="Cabin"/>
                <a:sym typeface="Cabin"/>
              </a:rPr>
              <a:t>00:10</a:t>
            </a:r>
            <a:endParaRPr sz="2200">
              <a:latin typeface="Cabin"/>
              <a:ea typeface="Cabin"/>
              <a:cs typeface="Cabin"/>
              <a:sym typeface="Cabin"/>
            </a:endParaRPr>
          </a:p>
        </p:txBody>
      </p:sp>
      <p:sp>
        <p:nvSpPr>
          <p:cNvPr id="352" name="Google Shape;352;p37"/>
          <p:cNvSpPr txBox="1"/>
          <p:nvPr/>
        </p:nvSpPr>
        <p:spPr>
          <a:xfrm>
            <a:off x="5396550" y="5691450"/>
            <a:ext cx="1230600" cy="52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a:latin typeface="Cabin"/>
                <a:ea typeface="Cabin"/>
                <a:cs typeface="Cabin"/>
                <a:sym typeface="Cabin"/>
              </a:rPr>
              <a:t>00:30</a:t>
            </a:r>
            <a:endParaRPr sz="2200">
              <a:latin typeface="Cabin"/>
              <a:ea typeface="Cabin"/>
              <a:cs typeface="Cabin"/>
              <a:sym typeface="Cabin"/>
            </a:endParaRPr>
          </a:p>
        </p:txBody>
      </p:sp>
      <p:sp>
        <p:nvSpPr>
          <p:cNvPr id="353" name="Google Shape;353;p37"/>
          <p:cNvSpPr txBox="1"/>
          <p:nvPr/>
        </p:nvSpPr>
        <p:spPr>
          <a:xfrm>
            <a:off x="8440400" y="5691450"/>
            <a:ext cx="1230600" cy="52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a:latin typeface="Cabin"/>
                <a:ea typeface="Cabin"/>
                <a:cs typeface="Cabin"/>
                <a:sym typeface="Cabin"/>
              </a:rPr>
              <a:t>00:50</a:t>
            </a:r>
            <a:endParaRPr sz="2200">
              <a:latin typeface="Cabin"/>
              <a:ea typeface="Cabin"/>
              <a:cs typeface="Cabin"/>
              <a:sym typeface="Cabin"/>
            </a:endParaRPr>
          </a:p>
        </p:txBody>
      </p:sp>
      <p:sp>
        <p:nvSpPr>
          <p:cNvPr id="354" name="Google Shape;354;p37"/>
          <p:cNvSpPr/>
          <p:nvPr/>
        </p:nvSpPr>
        <p:spPr>
          <a:xfrm>
            <a:off x="11133025" y="5192275"/>
            <a:ext cx="286800" cy="293100"/>
          </a:xfrm>
          <a:prstGeom prst="ellipse">
            <a:avLst/>
          </a:prstGeom>
          <a:solidFill>
            <a:srgbClr val="A72A1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7"/>
          <p:cNvSpPr txBox="1"/>
          <p:nvPr/>
        </p:nvSpPr>
        <p:spPr>
          <a:xfrm>
            <a:off x="10640275" y="5691450"/>
            <a:ext cx="1230600" cy="52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a:latin typeface="Cabin"/>
                <a:ea typeface="Cabin"/>
                <a:cs typeface="Cabin"/>
                <a:sym typeface="Cabin"/>
              </a:rPr>
              <a:t>01:00</a:t>
            </a:r>
            <a:endParaRPr sz="2200">
              <a:latin typeface="Cabin"/>
              <a:ea typeface="Cabin"/>
              <a:cs typeface="Cabin"/>
              <a:sym typeface="Cabi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8"/>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grpSp>
        <p:nvGrpSpPr>
          <p:cNvPr id="362" name="Google Shape;362;p38"/>
          <p:cNvGrpSpPr/>
          <p:nvPr/>
        </p:nvGrpSpPr>
        <p:grpSpPr>
          <a:xfrm>
            <a:off x="3008681" y="801181"/>
            <a:ext cx="5381985" cy="4950637"/>
            <a:chOff x="2256567" y="677103"/>
            <a:chExt cx="4036590" cy="3713071"/>
          </a:xfrm>
        </p:grpSpPr>
        <p:sp>
          <p:nvSpPr>
            <p:cNvPr id="363" name="Google Shape;363;p38"/>
            <p:cNvSpPr/>
            <p:nvPr/>
          </p:nvSpPr>
          <p:spPr>
            <a:xfrm rot="-6596588">
              <a:off x="3726388" y="3510395"/>
              <a:ext cx="771357" cy="771357"/>
            </a:xfrm>
            <a:prstGeom prst="ellipse">
              <a:avLst/>
            </a:prstGeom>
            <a:solidFill>
              <a:srgbClr val="D686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4" name="Google Shape;364;p38"/>
            <p:cNvSpPr/>
            <p:nvPr/>
          </p:nvSpPr>
          <p:spPr>
            <a:xfrm rot="-6599386">
              <a:off x="2318596" y="1407533"/>
              <a:ext cx="440541" cy="440541"/>
            </a:xfrm>
            <a:prstGeom prst="ellipse">
              <a:avLst/>
            </a:prstGeom>
            <a:solidFill>
              <a:srgbClr val="D686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5" name="Google Shape;365;p38"/>
            <p:cNvSpPr/>
            <p:nvPr/>
          </p:nvSpPr>
          <p:spPr>
            <a:xfrm rot="-6598839">
              <a:off x="2887641" y="2346984"/>
              <a:ext cx="1199287" cy="1199287"/>
            </a:xfrm>
            <a:prstGeom prst="ellipse">
              <a:avLst/>
            </a:prstGeom>
            <a:solidFill>
              <a:srgbClr val="D686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6" name="Google Shape;366;p38"/>
            <p:cNvSpPr/>
            <p:nvPr/>
          </p:nvSpPr>
          <p:spPr>
            <a:xfrm rot="-6598620">
              <a:off x="4374916" y="913763"/>
              <a:ext cx="1681581" cy="1681581"/>
            </a:xfrm>
            <a:prstGeom prst="ellipse">
              <a:avLst/>
            </a:prstGeom>
            <a:solidFill>
              <a:srgbClr val="D686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7" name="Google Shape;367;p38"/>
            <p:cNvSpPr/>
            <p:nvPr/>
          </p:nvSpPr>
          <p:spPr>
            <a:xfrm rot="-6597866">
              <a:off x="2661829" y="2208216"/>
              <a:ext cx="629106" cy="629106"/>
            </a:xfrm>
            <a:prstGeom prst="ellipse">
              <a:avLst/>
            </a:prstGeom>
            <a:solidFill>
              <a:srgbClr val="701C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8" name="Google Shape;368;p38"/>
            <p:cNvSpPr/>
            <p:nvPr/>
          </p:nvSpPr>
          <p:spPr>
            <a:xfrm rot="-6597701">
              <a:off x="3267625" y="1113818"/>
              <a:ext cx="274172" cy="274172"/>
            </a:xfrm>
            <a:prstGeom prst="ellipse">
              <a:avLst/>
            </a:prstGeom>
            <a:solidFill>
              <a:srgbClr val="D686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69" name="Google Shape;369;p38"/>
          <p:cNvGrpSpPr/>
          <p:nvPr/>
        </p:nvGrpSpPr>
        <p:grpSpPr>
          <a:xfrm>
            <a:off x="5929444" y="2319360"/>
            <a:ext cx="3253519" cy="3253519"/>
            <a:chOff x="4447194" y="1815766"/>
            <a:chExt cx="2440200" cy="2440200"/>
          </a:xfrm>
        </p:grpSpPr>
        <p:sp>
          <p:nvSpPr>
            <p:cNvPr id="370" name="Google Shape;370;p38"/>
            <p:cNvSpPr/>
            <p:nvPr/>
          </p:nvSpPr>
          <p:spPr>
            <a:xfrm>
              <a:off x="4447194" y="1815766"/>
              <a:ext cx="2440200" cy="2440200"/>
            </a:xfrm>
            <a:prstGeom prst="ellipse">
              <a:avLst/>
            </a:prstGeom>
            <a:solidFill>
              <a:srgbClr val="551561"/>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1" name="Google Shape;371;p38"/>
            <p:cNvSpPr txBox="1"/>
            <p:nvPr/>
          </p:nvSpPr>
          <p:spPr>
            <a:xfrm>
              <a:off x="4735950" y="2504275"/>
              <a:ext cx="1862700" cy="11634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600">
                  <a:solidFill>
                    <a:srgbClr val="FFFFFF"/>
                  </a:solidFill>
                  <a:latin typeface="Roboto"/>
                  <a:ea typeface="Roboto"/>
                  <a:cs typeface="Roboto"/>
                  <a:sym typeface="Roboto"/>
                </a:rPr>
                <a:t>Lorem ipsum congue tempus</a:t>
              </a:r>
              <a:endParaRPr sz="1600">
                <a:solidFill>
                  <a:srgbClr val="FFFFFF"/>
                </a:solidFill>
                <a:latin typeface="Roboto"/>
                <a:ea typeface="Roboto"/>
                <a:cs typeface="Roboto"/>
                <a:sym typeface="Roboto"/>
              </a:endParaRPr>
            </a:p>
          </p:txBody>
        </p:sp>
      </p:grpSp>
      <p:grpSp>
        <p:nvGrpSpPr>
          <p:cNvPr id="372" name="Google Shape;372;p38"/>
          <p:cNvGrpSpPr/>
          <p:nvPr/>
        </p:nvGrpSpPr>
        <p:grpSpPr>
          <a:xfrm>
            <a:off x="4755799" y="1730425"/>
            <a:ext cx="1898353" cy="1898353"/>
            <a:chOff x="3490737" y="1374053"/>
            <a:chExt cx="1423800" cy="1423800"/>
          </a:xfrm>
        </p:grpSpPr>
        <p:sp>
          <p:nvSpPr>
            <p:cNvPr id="373" name="Google Shape;373;p38"/>
            <p:cNvSpPr/>
            <p:nvPr/>
          </p:nvSpPr>
          <p:spPr>
            <a:xfrm>
              <a:off x="3490737" y="1374053"/>
              <a:ext cx="1423800" cy="1423800"/>
            </a:xfrm>
            <a:prstGeom prst="ellipse">
              <a:avLst/>
            </a:prstGeom>
            <a:solidFill>
              <a:srgbClr val="701C7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4" name="Google Shape;374;p38"/>
            <p:cNvSpPr txBox="1"/>
            <p:nvPr/>
          </p:nvSpPr>
          <p:spPr>
            <a:xfrm>
              <a:off x="3718754" y="1613603"/>
              <a:ext cx="967800" cy="944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Lorem ipsum tempus</a:t>
              </a:r>
              <a:endParaRPr sz="1300">
                <a:solidFill>
                  <a:srgbClr val="FFFFFF"/>
                </a:solidFill>
                <a:latin typeface="Roboto"/>
                <a:ea typeface="Roboto"/>
                <a:cs typeface="Roboto"/>
                <a:sym typeface="Roboto"/>
              </a:endParaRPr>
            </a:p>
          </p:txBody>
        </p:sp>
      </p:grpSp>
      <p:grpSp>
        <p:nvGrpSpPr>
          <p:cNvPr id="375" name="Google Shape;375;p38"/>
          <p:cNvGrpSpPr/>
          <p:nvPr/>
        </p:nvGrpSpPr>
        <p:grpSpPr>
          <a:xfrm>
            <a:off x="3008681" y="801181"/>
            <a:ext cx="5381985" cy="4950637"/>
            <a:chOff x="2256567" y="677103"/>
            <a:chExt cx="4036590" cy="3713071"/>
          </a:xfrm>
        </p:grpSpPr>
        <p:sp>
          <p:nvSpPr>
            <p:cNvPr id="376" name="Google Shape;376;p38"/>
            <p:cNvSpPr/>
            <p:nvPr/>
          </p:nvSpPr>
          <p:spPr>
            <a:xfrm rot="-6596588">
              <a:off x="3726388" y="3510395"/>
              <a:ext cx="771357" cy="771357"/>
            </a:xfrm>
            <a:prstGeom prst="ellipse">
              <a:avLst/>
            </a:prstGeom>
            <a:solidFill>
              <a:srgbClr val="A1C3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7" name="Google Shape;377;p38"/>
            <p:cNvSpPr/>
            <p:nvPr/>
          </p:nvSpPr>
          <p:spPr>
            <a:xfrm rot="-6599386">
              <a:off x="2318596" y="1407533"/>
              <a:ext cx="440541" cy="440541"/>
            </a:xfrm>
            <a:prstGeom prst="ellipse">
              <a:avLst/>
            </a:prstGeom>
            <a:solidFill>
              <a:srgbClr val="A1C3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8" name="Google Shape;378;p38"/>
            <p:cNvSpPr/>
            <p:nvPr/>
          </p:nvSpPr>
          <p:spPr>
            <a:xfrm rot="-6598839">
              <a:off x="2887641" y="2346984"/>
              <a:ext cx="1199287" cy="1199287"/>
            </a:xfrm>
            <a:prstGeom prst="ellipse">
              <a:avLst/>
            </a:prstGeom>
            <a:solidFill>
              <a:srgbClr val="A1C3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9" name="Google Shape;379;p38"/>
            <p:cNvSpPr/>
            <p:nvPr/>
          </p:nvSpPr>
          <p:spPr>
            <a:xfrm rot="-6598620">
              <a:off x="4374916" y="913763"/>
              <a:ext cx="1681581" cy="1681581"/>
            </a:xfrm>
            <a:prstGeom prst="ellipse">
              <a:avLst/>
            </a:prstGeom>
            <a:solidFill>
              <a:srgbClr val="A1C3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0" name="Google Shape;380;p38"/>
            <p:cNvSpPr/>
            <p:nvPr/>
          </p:nvSpPr>
          <p:spPr>
            <a:xfrm rot="-6597866">
              <a:off x="2661829" y="2208216"/>
              <a:ext cx="629106" cy="629106"/>
            </a:xfrm>
            <a:prstGeom prst="ellipse">
              <a:avLst/>
            </a:prstGeom>
            <a:solidFill>
              <a:srgbClr val="0C58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1" name="Google Shape;381;p38"/>
            <p:cNvSpPr/>
            <p:nvPr/>
          </p:nvSpPr>
          <p:spPr>
            <a:xfrm rot="-6597701">
              <a:off x="3267625" y="1113818"/>
              <a:ext cx="274172" cy="274172"/>
            </a:xfrm>
            <a:prstGeom prst="ellipse">
              <a:avLst/>
            </a:prstGeom>
            <a:solidFill>
              <a:srgbClr val="A1C3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82" name="Google Shape;382;p38"/>
          <p:cNvGrpSpPr/>
          <p:nvPr/>
        </p:nvGrpSpPr>
        <p:grpSpPr>
          <a:xfrm>
            <a:off x="5929444" y="2319360"/>
            <a:ext cx="3253519" cy="3253519"/>
            <a:chOff x="4447194" y="1815766"/>
            <a:chExt cx="2440200" cy="2440200"/>
          </a:xfrm>
        </p:grpSpPr>
        <p:sp>
          <p:nvSpPr>
            <p:cNvPr id="383" name="Google Shape;383;p38"/>
            <p:cNvSpPr/>
            <p:nvPr/>
          </p:nvSpPr>
          <p:spPr>
            <a:xfrm>
              <a:off x="4447194" y="1815766"/>
              <a:ext cx="2440200" cy="2440200"/>
            </a:xfrm>
            <a:prstGeom prst="ellipse">
              <a:avLst/>
            </a:prstGeom>
            <a:solidFill>
              <a:srgbClr val="0944A1"/>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4" name="Google Shape;384;p38"/>
            <p:cNvSpPr txBox="1"/>
            <p:nvPr/>
          </p:nvSpPr>
          <p:spPr>
            <a:xfrm>
              <a:off x="4735950" y="2504275"/>
              <a:ext cx="1862700" cy="11634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600">
                  <a:solidFill>
                    <a:srgbClr val="FFFFFF"/>
                  </a:solidFill>
                  <a:latin typeface="Roboto"/>
                  <a:ea typeface="Roboto"/>
                  <a:cs typeface="Roboto"/>
                  <a:sym typeface="Roboto"/>
                </a:rPr>
                <a:t>Lorem ipsum congue tempus</a:t>
              </a:r>
              <a:endParaRPr sz="1600">
                <a:solidFill>
                  <a:srgbClr val="FFFFFF"/>
                </a:solidFill>
                <a:latin typeface="Roboto"/>
                <a:ea typeface="Roboto"/>
                <a:cs typeface="Roboto"/>
                <a:sym typeface="Roboto"/>
              </a:endParaRPr>
            </a:p>
          </p:txBody>
        </p:sp>
      </p:grpSp>
      <p:grpSp>
        <p:nvGrpSpPr>
          <p:cNvPr id="385" name="Google Shape;385;p38"/>
          <p:cNvGrpSpPr/>
          <p:nvPr/>
        </p:nvGrpSpPr>
        <p:grpSpPr>
          <a:xfrm>
            <a:off x="4755799" y="1730425"/>
            <a:ext cx="1898353" cy="1898353"/>
            <a:chOff x="3490737" y="1374053"/>
            <a:chExt cx="1423800" cy="1423800"/>
          </a:xfrm>
        </p:grpSpPr>
        <p:sp>
          <p:nvSpPr>
            <p:cNvPr id="386" name="Google Shape;386;p38"/>
            <p:cNvSpPr/>
            <p:nvPr/>
          </p:nvSpPr>
          <p:spPr>
            <a:xfrm>
              <a:off x="3490737" y="1374053"/>
              <a:ext cx="1423800" cy="1423800"/>
            </a:xfrm>
            <a:prstGeom prst="ellipse">
              <a:avLst/>
            </a:prstGeom>
            <a:solidFill>
              <a:srgbClr val="0C58D3"/>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7" name="Google Shape;387;p38"/>
            <p:cNvSpPr txBox="1"/>
            <p:nvPr/>
          </p:nvSpPr>
          <p:spPr>
            <a:xfrm>
              <a:off x="3718754" y="1613603"/>
              <a:ext cx="967800" cy="944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Lorem ipsum tempus</a:t>
              </a:r>
              <a:endParaRPr sz="1300">
                <a:solidFill>
                  <a:srgbClr val="FFFFFF"/>
                </a:solidFill>
                <a:latin typeface="Roboto"/>
                <a:ea typeface="Roboto"/>
                <a:cs typeface="Roboto"/>
                <a:sym typeface="Roboto"/>
              </a:endParaRPr>
            </a:p>
          </p:txBody>
        </p:sp>
      </p:grpSp>
      <p:grpSp>
        <p:nvGrpSpPr>
          <p:cNvPr id="388" name="Google Shape;388;p38"/>
          <p:cNvGrpSpPr/>
          <p:nvPr/>
        </p:nvGrpSpPr>
        <p:grpSpPr>
          <a:xfrm>
            <a:off x="3008681" y="801181"/>
            <a:ext cx="5381985" cy="5255436"/>
            <a:chOff x="2256567" y="677103"/>
            <a:chExt cx="4036590" cy="3941676"/>
          </a:xfrm>
        </p:grpSpPr>
        <p:sp>
          <p:nvSpPr>
            <p:cNvPr id="389" name="Google Shape;389;p38"/>
            <p:cNvSpPr/>
            <p:nvPr/>
          </p:nvSpPr>
          <p:spPr>
            <a:xfrm rot="-6597333">
              <a:off x="4296826" y="3950027"/>
              <a:ext cx="586303" cy="586303"/>
            </a:xfrm>
            <a:prstGeom prst="ellipse">
              <a:avLst/>
            </a:prstGeom>
            <a:solidFill>
              <a:srgbClr val="A1C3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0" name="Google Shape;390;p38"/>
            <p:cNvSpPr/>
            <p:nvPr/>
          </p:nvSpPr>
          <p:spPr>
            <a:xfrm rot="-6599386">
              <a:off x="2318596" y="1407533"/>
              <a:ext cx="440541" cy="440541"/>
            </a:xfrm>
            <a:prstGeom prst="ellipse">
              <a:avLst/>
            </a:prstGeom>
            <a:solidFill>
              <a:srgbClr val="A1C3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1" name="Google Shape;391;p38"/>
            <p:cNvSpPr/>
            <p:nvPr/>
          </p:nvSpPr>
          <p:spPr>
            <a:xfrm rot="-6598839">
              <a:off x="2887641" y="2346984"/>
              <a:ext cx="1199287" cy="1199287"/>
            </a:xfrm>
            <a:prstGeom prst="ellipse">
              <a:avLst/>
            </a:prstGeom>
            <a:solidFill>
              <a:srgbClr val="A1C3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2" name="Google Shape;392;p38"/>
            <p:cNvSpPr/>
            <p:nvPr/>
          </p:nvSpPr>
          <p:spPr>
            <a:xfrm rot="-6598620">
              <a:off x="4374916" y="913763"/>
              <a:ext cx="1681581" cy="1681581"/>
            </a:xfrm>
            <a:prstGeom prst="ellipse">
              <a:avLst/>
            </a:prstGeom>
            <a:solidFill>
              <a:srgbClr val="A1C3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3" name="Google Shape;393;p38"/>
            <p:cNvSpPr/>
            <p:nvPr/>
          </p:nvSpPr>
          <p:spPr>
            <a:xfrm rot="-6597866">
              <a:off x="2661829" y="2208216"/>
              <a:ext cx="629106" cy="629106"/>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4" name="Google Shape;394;p38"/>
            <p:cNvSpPr/>
            <p:nvPr/>
          </p:nvSpPr>
          <p:spPr>
            <a:xfrm rot="-6597701">
              <a:off x="3267625" y="1113818"/>
              <a:ext cx="274172" cy="274172"/>
            </a:xfrm>
            <a:prstGeom prst="ellipse">
              <a:avLst/>
            </a:prstGeom>
            <a:solidFill>
              <a:srgbClr val="A1C3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95" name="Google Shape;395;p38"/>
          <p:cNvGrpSpPr/>
          <p:nvPr/>
        </p:nvGrpSpPr>
        <p:grpSpPr>
          <a:xfrm>
            <a:off x="5929444" y="2319360"/>
            <a:ext cx="3253519" cy="3253519"/>
            <a:chOff x="4447194" y="1815766"/>
            <a:chExt cx="2440200" cy="2440200"/>
          </a:xfrm>
        </p:grpSpPr>
        <p:sp>
          <p:nvSpPr>
            <p:cNvPr id="396" name="Google Shape;396;p38"/>
            <p:cNvSpPr/>
            <p:nvPr/>
          </p:nvSpPr>
          <p:spPr>
            <a:xfrm>
              <a:off x="4447194" y="1815766"/>
              <a:ext cx="2440200" cy="2440200"/>
            </a:xfrm>
            <a:prstGeom prst="ellipse">
              <a:avLst/>
            </a:prstGeom>
            <a:solidFill>
              <a:schemeClr val="accent2"/>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7" name="Google Shape;397;p38"/>
            <p:cNvSpPr txBox="1"/>
            <p:nvPr/>
          </p:nvSpPr>
          <p:spPr>
            <a:xfrm>
              <a:off x="4735950" y="2504275"/>
              <a:ext cx="1862700" cy="1163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600">
                  <a:solidFill>
                    <a:srgbClr val="FFFFFF"/>
                  </a:solidFill>
                  <a:latin typeface="Cabin"/>
                  <a:ea typeface="Cabin"/>
                  <a:cs typeface="Cabin"/>
                  <a:sym typeface="Cabin"/>
                </a:rPr>
                <a:t>Conversational</a:t>
              </a:r>
              <a:endParaRPr sz="2600">
                <a:solidFill>
                  <a:srgbClr val="FFFFFF"/>
                </a:solidFill>
                <a:latin typeface="Cabin"/>
                <a:ea typeface="Cabin"/>
                <a:cs typeface="Cabin"/>
                <a:sym typeface="Cabin"/>
              </a:endParaRPr>
            </a:p>
          </p:txBody>
        </p:sp>
      </p:grpSp>
      <p:grpSp>
        <p:nvGrpSpPr>
          <p:cNvPr id="398" name="Google Shape;398;p38"/>
          <p:cNvGrpSpPr/>
          <p:nvPr/>
        </p:nvGrpSpPr>
        <p:grpSpPr>
          <a:xfrm>
            <a:off x="4755799" y="1730425"/>
            <a:ext cx="1898353" cy="1898353"/>
            <a:chOff x="3490737" y="1374053"/>
            <a:chExt cx="1423800" cy="1423800"/>
          </a:xfrm>
        </p:grpSpPr>
        <p:sp>
          <p:nvSpPr>
            <p:cNvPr id="399" name="Google Shape;399;p38"/>
            <p:cNvSpPr/>
            <p:nvPr/>
          </p:nvSpPr>
          <p:spPr>
            <a:xfrm>
              <a:off x="3490737" y="1374053"/>
              <a:ext cx="1423800" cy="1423800"/>
            </a:xfrm>
            <a:prstGeom prst="ellipse">
              <a:avLst/>
            </a:prstGeom>
            <a:solidFill>
              <a:schemeClr val="accent3"/>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0" name="Google Shape;400;p38"/>
            <p:cNvSpPr txBox="1"/>
            <p:nvPr/>
          </p:nvSpPr>
          <p:spPr>
            <a:xfrm>
              <a:off x="3624709" y="1613609"/>
              <a:ext cx="1163400" cy="944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000">
                  <a:solidFill>
                    <a:srgbClr val="FFFFFF"/>
                  </a:solidFill>
                  <a:latin typeface="Cabin"/>
                  <a:ea typeface="Cabin"/>
                  <a:cs typeface="Cabin"/>
                  <a:sym typeface="Cabin"/>
                </a:rPr>
                <a:t>Deep Dive</a:t>
              </a:r>
              <a:endParaRPr sz="2000">
                <a:solidFill>
                  <a:srgbClr val="FFFFFF"/>
                </a:solidFill>
                <a:latin typeface="Cabin"/>
                <a:ea typeface="Cabin"/>
                <a:cs typeface="Cabin"/>
                <a:sym typeface="Cabin"/>
              </a:endParaRPr>
            </a:p>
          </p:txBody>
        </p:sp>
      </p:grpSp>
      <p:grpSp>
        <p:nvGrpSpPr>
          <p:cNvPr id="401" name="Google Shape;401;p38"/>
          <p:cNvGrpSpPr/>
          <p:nvPr/>
        </p:nvGrpSpPr>
        <p:grpSpPr>
          <a:xfrm>
            <a:off x="4300983" y="3815994"/>
            <a:ext cx="1998350" cy="1998350"/>
            <a:chOff x="644203" y="3718814"/>
            <a:chExt cx="1498800" cy="1498800"/>
          </a:xfrm>
        </p:grpSpPr>
        <p:sp>
          <p:nvSpPr>
            <p:cNvPr id="402" name="Google Shape;402;p38"/>
            <p:cNvSpPr/>
            <p:nvPr/>
          </p:nvSpPr>
          <p:spPr>
            <a:xfrm>
              <a:off x="644203" y="3718814"/>
              <a:ext cx="1498800" cy="1498800"/>
            </a:xfrm>
            <a:prstGeom prst="ellipse">
              <a:avLst/>
            </a:prstGeom>
            <a:solidFill>
              <a:schemeClr val="accent3"/>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3" name="Google Shape;403;p38"/>
            <p:cNvSpPr txBox="1"/>
            <p:nvPr/>
          </p:nvSpPr>
          <p:spPr>
            <a:xfrm>
              <a:off x="726549" y="3995866"/>
              <a:ext cx="1334100" cy="944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600">
                  <a:solidFill>
                    <a:srgbClr val="FFFFFF"/>
                  </a:solidFill>
                  <a:latin typeface="Cabin"/>
                  <a:ea typeface="Cabin"/>
                  <a:cs typeface="Cabin"/>
                  <a:sym typeface="Cabin"/>
                </a:rPr>
                <a:t>Semi-structured</a:t>
              </a:r>
              <a:endParaRPr sz="1600">
                <a:solidFill>
                  <a:srgbClr val="FFFFFF"/>
                </a:solidFill>
                <a:latin typeface="Cabin"/>
                <a:ea typeface="Cabin"/>
                <a:cs typeface="Cabin"/>
                <a:sym typeface="Cabin"/>
              </a:endParaRPr>
            </a:p>
          </p:txBody>
        </p:sp>
      </p:grpSp>
      <p:grpSp>
        <p:nvGrpSpPr>
          <p:cNvPr id="404" name="Google Shape;404;p38"/>
          <p:cNvGrpSpPr/>
          <p:nvPr/>
        </p:nvGrpSpPr>
        <p:grpSpPr>
          <a:xfrm>
            <a:off x="7850112" y="1485723"/>
            <a:ext cx="1373682" cy="1373682"/>
            <a:chOff x="3490737" y="1374053"/>
            <a:chExt cx="1423800" cy="1423800"/>
          </a:xfrm>
        </p:grpSpPr>
        <p:sp>
          <p:nvSpPr>
            <p:cNvPr id="405" name="Google Shape;405;p38"/>
            <p:cNvSpPr/>
            <p:nvPr/>
          </p:nvSpPr>
          <p:spPr>
            <a:xfrm>
              <a:off x="3490737" y="1374053"/>
              <a:ext cx="1423800" cy="1423800"/>
            </a:xfrm>
            <a:prstGeom prst="ellipse">
              <a:avLst/>
            </a:prstGeom>
            <a:solidFill>
              <a:schemeClr val="accent3"/>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6" name="Google Shape;406;p38"/>
            <p:cNvSpPr txBox="1"/>
            <p:nvPr/>
          </p:nvSpPr>
          <p:spPr>
            <a:xfrm>
              <a:off x="3541435" y="1613600"/>
              <a:ext cx="1322400" cy="944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600">
                  <a:solidFill>
                    <a:srgbClr val="FFFFFF"/>
                  </a:solidFill>
                  <a:latin typeface="Cabin"/>
                  <a:ea typeface="Cabin"/>
                  <a:cs typeface="Cabin"/>
                  <a:sym typeface="Cabin"/>
                </a:rPr>
                <a:t>Storytelling</a:t>
              </a:r>
              <a:endParaRPr sz="1600">
                <a:solidFill>
                  <a:srgbClr val="FFFFFF"/>
                </a:solidFill>
                <a:latin typeface="Cabin"/>
                <a:ea typeface="Cabin"/>
                <a:cs typeface="Cabin"/>
                <a:sym typeface="Cabin"/>
              </a:endParaRPr>
            </a:p>
          </p:txBody>
        </p:sp>
      </p:grpSp>
      <p:sp>
        <p:nvSpPr>
          <p:cNvPr id="407" name="Google Shape;407;p38"/>
          <p:cNvSpPr txBox="1">
            <a:spLocks noGrp="1"/>
          </p:cNvSpPr>
          <p:nvPr>
            <p:ph type="title" idx="4294967295"/>
          </p:nvPr>
        </p:nvSpPr>
        <p:spPr>
          <a:xfrm>
            <a:off x="778125" y="365125"/>
            <a:ext cx="7556400" cy="10065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sz="3200" b="1"/>
              <a:t>FIRESIDE CHATS </a:t>
            </a:r>
            <a:endParaRPr sz="3200"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1"/>
          <p:cNvSpPr txBox="1">
            <a:spLocks noGrp="1"/>
          </p:cNvSpPr>
          <p:nvPr>
            <p:ph type="body" idx="1"/>
          </p:nvPr>
        </p:nvSpPr>
        <p:spPr>
          <a:xfrm>
            <a:off x="526925" y="1878600"/>
            <a:ext cx="6565200" cy="3870300"/>
          </a:xfrm>
          <a:prstGeom prst="rect">
            <a:avLst/>
          </a:prstGeom>
        </p:spPr>
        <p:txBody>
          <a:bodyPr spcFirstLastPara="1" wrap="square" lIns="0" tIns="45700" rIns="91425" bIns="45700" anchor="t" anchorCtr="0">
            <a:noAutofit/>
          </a:bodyPr>
          <a:lstStyle/>
          <a:p>
            <a:pPr marL="0" lvl="0" indent="0" algn="l" rtl="0">
              <a:spcBef>
                <a:spcPts val="1800"/>
              </a:spcBef>
              <a:spcAft>
                <a:spcPts val="0"/>
              </a:spcAft>
              <a:buNone/>
            </a:pPr>
            <a:r>
              <a:rPr lang="en-US" sz="2600"/>
              <a:t>The EPIC Project at Training Resources Group, Inc.:</a:t>
            </a:r>
            <a:endParaRPr sz="2600"/>
          </a:p>
          <a:p>
            <a:pPr marL="457200" lvl="0" indent="-393700" algn="l" rtl="0">
              <a:spcBef>
                <a:spcPts val="1800"/>
              </a:spcBef>
              <a:spcAft>
                <a:spcPts val="0"/>
              </a:spcAft>
              <a:buSzPts val="2600"/>
              <a:buChar char="●"/>
            </a:pPr>
            <a:r>
              <a:rPr lang="en-US" sz="2600"/>
              <a:t>Daryn Cambridge, </a:t>
            </a:r>
            <a:r>
              <a:rPr lang="en-US" sz="2600" i="1"/>
              <a:t>Professional Development Portfolio Manager &amp; Facilitator</a:t>
            </a:r>
            <a:endParaRPr sz="2600" i="1"/>
          </a:p>
          <a:p>
            <a:pPr marL="457200" lvl="0" indent="-393700" algn="l" rtl="0">
              <a:spcBef>
                <a:spcPts val="1000"/>
              </a:spcBef>
              <a:spcAft>
                <a:spcPts val="0"/>
              </a:spcAft>
              <a:buSzPts val="2600"/>
              <a:buChar char="●"/>
            </a:pPr>
            <a:r>
              <a:rPr lang="en-US" sz="2600"/>
              <a:t>Juliene Heaney,</a:t>
            </a:r>
            <a:r>
              <a:rPr lang="en-US" sz="2600" i="1"/>
              <a:t> Event Management Coordinator</a:t>
            </a:r>
            <a:endParaRPr sz="2600" i="1"/>
          </a:p>
          <a:p>
            <a:pPr marL="457200" lvl="0" indent="-393700" algn="l" rtl="0">
              <a:spcBef>
                <a:spcPts val="1800"/>
              </a:spcBef>
              <a:spcAft>
                <a:spcPts val="1000"/>
              </a:spcAft>
              <a:buSzPts val="2600"/>
              <a:buChar char="●"/>
            </a:pPr>
            <a:r>
              <a:rPr lang="en-US" sz="2600"/>
              <a:t>Shira Babow, </a:t>
            </a:r>
            <a:r>
              <a:rPr lang="en-US" sz="2600" i="1"/>
              <a:t>Project Associate</a:t>
            </a:r>
            <a:endParaRPr sz="2600" i="1"/>
          </a:p>
        </p:txBody>
      </p:sp>
      <p:sp>
        <p:nvSpPr>
          <p:cNvPr id="146" name="Google Shape;146;p21"/>
          <p:cNvSpPr txBox="1">
            <a:spLocks noGrp="1"/>
          </p:cNvSpPr>
          <p:nvPr>
            <p:ph type="body" idx="3"/>
          </p:nvPr>
        </p:nvSpPr>
        <p:spPr>
          <a:xfrm rot="-5400000">
            <a:off x="10392688" y="1657975"/>
            <a:ext cx="3201300" cy="253200"/>
          </a:xfrm>
          <a:prstGeom prst="rect">
            <a:avLst/>
          </a:prstGeom>
        </p:spPr>
        <p:txBody>
          <a:bodyPr spcFirstLastPara="1" wrap="square" lIns="0" tIns="45700" rIns="91425" bIns="45700" anchor="t" anchorCtr="0">
            <a:noAutofit/>
          </a:bodyPr>
          <a:lstStyle/>
          <a:p>
            <a:pPr marL="0" lvl="0" indent="0" algn="r" rtl="0">
              <a:spcBef>
                <a:spcPts val="1800"/>
              </a:spcBef>
              <a:spcAft>
                <a:spcPts val="0"/>
              </a:spcAft>
              <a:buNone/>
            </a:pPr>
            <a:endParaRPr/>
          </a:p>
        </p:txBody>
      </p:sp>
      <p:sp>
        <p:nvSpPr>
          <p:cNvPr id="147" name="Google Shape;147;p2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
        <p:nvSpPr>
          <p:cNvPr id="148" name="Google Shape;148;p21"/>
          <p:cNvSpPr txBox="1">
            <a:spLocks noGrp="1"/>
          </p:cNvSpPr>
          <p:nvPr>
            <p:ph type="title"/>
          </p:nvPr>
        </p:nvSpPr>
        <p:spPr>
          <a:xfrm>
            <a:off x="526915" y="778200"/>
            <a:ext cx="6350400" cy="7506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sz="3200"/>
              <a:t>PRESENTERS</a:t>
            </a:r>
            <a:endParaRPr sz="3200"/>
          </a:p>
        </p:txBody>
      </p:sp>
      <p:pic>
        <p:nvPicPr>
          <p:cNvPr id="149" name="Google Shape;149;p21"/>
          <p:cNvPicPr preferRelativeResize="0"/>
          <p:nvPr/>
        </p:nvPicPr>
        <p:blipFill rotWithShape="1">
          <a:blip r:embed="rId3">
            <a:alphaModFix amt="98000"/>
          </a:blip>
          <a:srcRect l="8736" r="42207"/>
          <a:stretch/>
        </p:blipFill>
        <p:spPr>
          <a:xfrm>
            <a:off x="7396350" y="0"/>
            <a:ext cx="4795655" cy="68580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12"/>
        <p:cNvGrpSpPr/>
        <p:nvPr/>
      </p:nvGrpSpPr>
      <p:grpSpPr>
        <a:xfrm>
          <a:off x="0" y="0"/>
          <a:ext cx="0" cy="0"/>
          <a:chOff x="0" y="0"/>
          <a:chExt cx="0" cy="0"/>
        </a:xfrm>
      </p:grpSpPr>
      <p:sp>
        <p:nvSpPr>
          <p:cNvPr id="413" name="Google Shape;413;p39"/>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
        <p:nvSpPr>
          <p:cNvPr id="414" name="Google Shape;414;p39"/>
          <p:cNvSpPr txBox="1">
            <a:spLocks noGrp="1"/>
          </p:cNvSpPr>
          <p:nvPr>
            <p:ph type="title" idx="4294967295"/>
          </p:nvPr>
        </p:nvSpPr>
        <p:spPr>
          <a:xfrm>
            <a:off x="526890" y="879825"/>
            <a:ext cx="6350400" cy="7503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sz="3200">
                <a:solidFill>
                  <a:schemeClr val="lt1"/>
                </a:solidFill>
              </a:rPr>
              <a:t>POWERFUL QUESTIONS</a:t>
            </a:r>
            <a:endParaRPr sz="3200">
              <a:solidFill>
                <a:schemeClr val="lt1"/>
              </a:solidFill>
            </a:endParaRPr>
          </a:p>
        </p:txBody>
      </p:sp>
      <p:sp>
        <p:nvSpPr>
          <p:cNvPr id="415" name="Google Shape;415;p39"/>
          <p:cNvSpPr txBox="1">
            <a:spLocks noGrp="1"/>
          </p:cNvSpPr>
          <p:nvPr>
            <p:ph type="body" idx="4294967295"/>
          </p:nvPr>
        </p:nvSpPr>
        <p:spPr>
          <a:xfrm>
            <a:off x="526900" y="1878599"/>
            <a:ext cx="6350400" cy="4427700"/>
          </a:xfrm>
          <a:prstGeom prst="rect">
            <a:avLst/>
          </a:prstGeom>
        </p:spPr>
        <p:txBody>
          <a:bodyPr spcFirstLastPara="1" wrap="square" lIns="0" tIns="45700" rIns="91425" bIns="45700" anchor="t" anchorCtr="0">
            <a:noAutofit/>
          </a:bodyPr>
          <a:lstStyle/>
          <a:p>
            <a:pPr marL="457200" lvl="0" indent="-381000" algn="l" rtl="0">
              <a:lnSpc>
                <a:spcPct val="115000"/>
              </a:lnSpc>
              <a:spcBef>
                <a:spcPts val="1800"/>
              </a:spcBef>
              <a:spcAft>
                <a:spcPts val="0"/>
              </a:spcAft>
              <a:buClr>
                <a:schemeClr val="lt2"/>
              </a:buClr>
              <a:buSzPts val="2400"/>
              <a:buChar char="➔"/>
            </a:pPr>
            <a:r>
              <a:rPr lang="en-US" sz="2400">
                <a:solidFill>
                  <a:schemeClr val="lt2"/>
                </a:solidFill>
              </a:rPr>
              <a:t>Stimulate reflective conversation</a:t>
            </a:r>
            <a:endParaRPr sz="2400">
              <a:solidFill>
                <a:schemeClr val="lt2"/>
              </a:solidFill>
            </a:endParaRPr>
          </a:p>
          <a:p>
            <a:pPr marL="457200" lvl="0" indent="-381000" algn="l" rtl="0">
              <a:lnSpc>
                <a:spcPct val="115000"/>
              </a:lnSpc>
              <a:spcBef>
                <a:spcPts val="1000"/>
              </a:spcBef>
              <a:spcAft>
                <a:spcPts val="0"/>
              </a:spcAft>
              <a:buClr>
                <a:schemeClr val="lt2"/>
              </a:buClr>
              <a:buSzPts val="2400"/>
              <a:buChar char="➔"/>
            </a:pPr>
            <a:r>
              <a:rPr lang="en-US" sz="2400">
                <a:solidFill>
                  <a:schemeClr val="lt2"/>
                </a:solidFill>
              </a:rPr>
              <a:t>Are thought-provoking</a:t>
            </a:r>
            <a:endParaRPr sz="2400">
              <a:solidFill>
                <a:schemeClr val="lt2"/>
              </a:solidFill>
            </a:endParaRPr>
          </a:p>
          <a:p>
            <a:pPr marL="457200" lvl="0" indent="-381000" algn="l" rtl="0">
              <a:lnSpc>
                <a:spcPct val="115000"/>
              </a:lnSpc>
              <a:spcBef>
                <a:spcPts val="1000"/>
              </a:spcBef>
              <a:spcAft>
                <a:spcPts val="0"/>
              </a:spcAft>
              <a:buClr>
                <a:schemeClr val="lt2"/>
              </a:buClr>
              <a:buSzPts val="2400"/>
              <a:buChar char="➔"/>
            </a:pPr>
            <a:r>
              <a:rPr lang="en-US" sz="2400">
                <a:solidFill>
                  <a:schemeClr val="lt2"/>
                </a:solidFill>
              </a:rPr>
              <a:t>Surface underlying assumptions</a:t>
            </a:r>
            <a:endParaRPr sz="2400">
              <a:solidFill>
                <a:schemeClr val="lt2"/>
              </a:solidFill>
            </a:endParaRPr>
          </a:p>
          <a:p>
            <a:pPr marL="457200" lvl="0" indent="-381000" algn="l" rtl="0">
              <a:lnSpc>
                <a:spcPct val="115000"/>
              </a:lnSpc>
              <a:spcBef>
                <a:spcPts val="1000"/>
              </a:spcBef>
              <a:spcAft>
                <a:spcPts val="0"/>
              </a:spcAft>
              <a:buClr>
                <a:schemeClr val="lt2"/>
              </a:buClr>
              <a:buSzPts val="2400"/>
              <a:buChar char="➔"/>
            </a:pPr>
            <a:r>
              <a:rPr lang="en-US" sz="2400">
                <a:solidFill>
                  <a:schemeClr val="lt2"/>
                </a:solidFill>
              </a:rPr>
              <a:t>Invite creativity</a:t>
            </a:r>
            <a:endParaRPr sz="2400">
              <a:solidFill>
                <a:schemeClr val="lt2"/>
              </a:solidFill>
            </a:endParaRPr>
          </a:p>
          <a:p>
            <a:pPr marL="457200" lvl="0" indent="-381000" algn="l" rtl="0">
              <a:lnSpc>
                <a:spcPct val="115000"/>
              </a:lnSpc>
              <a:spcBef>
                <a:spcPts val="1000"/>
              </a:spcBef>
              <a:spcAft>
                <a:spcPts val="0"/>
              </a:spcAft>
              <a:buClr>
                <a:schemeClr val="lt2"/>
              </a:buClr>
              <a:buSzPts val="2400"/>
              <a:buChar char="➔"/>
            </a:pPr>
            <a:r>
              <a:rPr lang="en-US" sz="2400">
                <a:solidFill>
                  <a:schemeClr val="lt2"/>
                </a:solidFill>
              </a:rPr>
              <a:t>Generate energy</a:t>
            </a:r>
            <a:endParaRPr sz="2400">
              <a:solidFill>
                <a:schemeClr val="lt2"/>
              </a:solidFill>
            </a:endParaRPr>
          </a:p>
          <a:p>
            <a:pPr marL="457200" lvl="0" indent="-381000" algn="l" rtl="0">
              <a:lnSpc>
                <a:spcPct val="115000"/>
              </a:lnSpc>
              <a:spcBef>
                <a:spcPts val="1800"/>
              </a:spcBef>
              <a:spcAft>
                <a:spcPts val="1000"/>
              </a:spcAft>
              <a:buClr>
                <a:schemeClr val="lt2"/>
              </a:buClr>
              <a:buSzPts val="2400"/>
              <a:buChar char="➔"/>
            </a:pPr>
            <a:r>
              <a:rPr lang="en-US" sz="2400">
                <a:solidFill>
                  <a:schemeClr val="lt2"/>
                </a:solidFill>
              </a:rPr>
              <a:t>Evoke more questions</a:t>
            </a:r>
            <a:endParaRPr>
              <a:solidFill>
                <a:schemeClr val="lt2"/>
              </a:solidFill>
            </a:endParaRPr>
          </a:p>
        </p:txBody>
      </p:sp>
      <p:pic>
        <p:nvPicPr>
          <p:cNvPr id="416" name="Google Shape;416;p39"/>
          <p:cNvPicPr preferRelativeResize="0"/>
          <p:nvPr/>
        </p:nvPicPr>
        <p:blipFill>
          <a:blip r:embed="rId3">
            <a:alphaModFix/>
          </a:blip>
          <a:stretch>
            <a:fillRect/>
          </a:stretch>
        </p:blipFill>
        <p:spPr>
          <a:xfrm>
            <a:off x="7561025" y="0"/>
            <a:ext cx="4630975"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40"/>
          <p:cNvSpPr/>
          <p:nvPr/>
        </p:nvSpPr>
        <p:spPr>
          <a:xfrm>
            <a:off x="3154200" y="1184217"/>
            <a:ext cx="5883600" cy="4614900"/>
          </a:xfrm>
          <a:prstGeom prst="triangle">
            <a:avLst>
              <a:gd name="adj" fmla="val 50000"/>
            </a:avLst>
          </a:prstGeom>
          <a:solidFill>
            <a:schemeClr val="accent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2" name="Google Shape;422;p40"/>
          <p:cNvSpPr txBox="1"/>
          <p:nvPr/>
        </p:nvSpPr>
        <p:spPr>
          <a:xfrm>
            <a:off x="4870800" y="5924250"/>
            <a:ext cx="2450400" cy="5385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400" b="1">
                <a:solidFill>
                  <a:schemeClr val="accent1"/>
                </a:solidFill>
                <a:latin typeface="Cabin"/>
                <a:ea typeface="Cabin"/>
                <a:cs typeface="Cabin"/>
                <a:sym typeface="Cabin"/>
              </a:rPr>
              <a:t>Less Powerful</a:t>
            </a:r>
            <a:endParaRPr sz="2400" b="1">
              <a:solidFill>
                <a:schemeClr val="accent1"/>
              </a:solidFill>
              <a:latin typeface="Cabin"/>
              <a:ea typeface="Cabin"/>
              <a:cs typeface="Cabin"/>
              <a:sym typeface="Cabin"/>
            </a:endParaRPr>
          </a:p>
        </p:txBody>
      </p:sp>
      <p:sp>
        <p:nvSpPr>
          <p:cNvPr id="423" name="Google Shape;423;p40"/>
          <p:cNvSpPr txBox="1"/>
          <p:nvPr/>
        </p:nvSpPr>
        <p:spPr>
          <a:xfrm>
            <a:off x="4752600" y="520583"/>
            <a:ext cx="2686800" cy="5385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400" b="1">
                <a:solidFill>
                  <a:schemeClr val="accent1"/>
                </a:solidFill>
                <a:latin typeface="Cabin"/>
                <a:ea typeface="Cabin"/>
                <a:cs typeface="Cabin"/>
                <a:sym typeface="Cabin"/>
              </a:rPr>
              <a:t>More Powerful</a:t>
            </a:r>
            <a:endParaRPr sz="2400" b="1">
              <a:solidFill>
                <a:schemeClr val="accent1"/>
              </a:solidFill>
              <a:latin typeface="Cabin"/>
              <a:ea typeface="Cabin"/>
              <a:cs typeface="Cabin"/>
              <a:sym typeface="Cabin"/>
            </a:endParaRPr>
          </a:p>
        </p:txBody>
      </p:sp>
      <p:sp>
        <p:nvSpPr>
          <p:cNvPr id="424" name="Google Shape;424;p40"/>
          <p:cNvSpPr txBox="1"/>
          <p:nvPr/>
        </p:nvSpPr>
        <p:spPr>
          <a:xfrm>
            <a:off x="3978400" y="4945350"/>
            <a:ext cx="4235100" cy="516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400">
                <a:solidFill>
                  <a:schemeClr val="lt1"/>
                </a:solidFill>
                <a:latin typeface="Cabin"/>
                <a:ea typeface="Cabin"/>
                <a:cs typeface="Cabin"/>
                <a:sym typeface="Cabin"/>
              </a:rPr>
              <a:t>Which, Yes/No Questions</a:t>
            </a:r>
            <a:endParaRPr sz="2400">
              <a:solidFill>
                <a:schemeClr val="lt1"/>
              </a:solidFill>
              <a:latin typeface="Cabin"/>
              <a:ea typeface="Cabin"/>
              <a:cs typeface="Cabin"/>
              <a:sym typeface="Cabin"/>
            </a:endParaRPr>
          </a:p>
        </p:txBody>
      </p:sp>
      <p:sp>
        <p:nvSpPr>
          <p:cNvPr id="425" name="Google Shape;425;p40"/>
          <p:cNvSpPr txBox="1"/>
          <p:nvPr/>
        </p:nvSpPr>
        <p:spPr>
          <a:xfrm>
            <a:off x="3978400" y="4226150"/>
            <a:ext cx="4235100" cy="516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400">
                <a:solidFill>
                  <a:schemeClr val="lt1"/>
                </a:solidFill>
                <a:latin typeface="Cabin"/>
                <a:ea typeface="Cabin"/>
                <a:cs typeface="Cabin"/>
                <a:sym typeface="Cabin"/>
              </a:rPr>
              <a:t>Who, When, Where</a:t>
            </a:r>
            <a:endParaRPr sz="2400">
              <a:solidFill>
                <a:schemeClr val="lt1"/>
              </a:solidFill>
              <a:latin typeface="Cabin"/>
              <a:ea typeface="Cabin"/>
              <a:cs typeface="Cabin"/>
              <a:sym typeface="Cabin"/>
            </a:endParaRPr>
          </a:p>
        </p:txBody>
      </p:sp>
      <p:sp>
        <p:nvSpPr>
          <p:cNvPr id="426" name="Google Shape;426;p40"/>
          <p:cNvSpPr txBox="1"/>
          <p:nvPr/>
        </p:nvSpPr>
        <p:spPr>
          <a:xfrm>
            <a:off x="3978400" y="3506950"/>
            <a:ext cx="4235100" cy="516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400">
                <a:solidFill>
                  <a:schemeClr val="lt1"/>
                </a:solidFill>
                <a:latin typeface="Cabin"/>
                <a:ea typeface="Cabin"/>
                <a:cs typeface="Cabin"/>
                <a:sym typeface="Cabin"/>
              </a:rPr>
              <a:t>What</a:t>
            </a:r>
            <a:endParaRPr sz="2400">
              <a:solidFill>
                <a:schemeClr val="lt1"/>
              </a:solidFill>
              <a:latin typeface="Cabin"/>
              <a:ea typeface="Cabin"/>
              <a:cs typeface="Cabin"/>
              <a:sym typeface="Cabin"/>
            </a:endParaRPr>
          </a:p>
        </p:txBody>
      </p:sp>
      <p:sp>
        <p:nvSpPr>
          <p:cNvPr id="427" name="Google Shape;427;p40"/>
          <p:cNvSpPr txBox="1"/>
          <p:nvPr/>
        </p:nvSpPr>
        <p:spPr>
          <a:xfrm>
            <a:off x="3978400" y="2827750"/>
            <a:ext cx="4235100" cy="516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400">
                <a:solidFill>
                  <a:schemeClr val="lt1"/>
                </a:solidFill>
                <a:latin typeface="Cabin"/>
                <a:ea typeface="Cabin"/>
                <a:cs typeface="Cabin"/>
                <a:sym typeface="Cabin"/>
              </a:rPr>
              <a:t>How</a:t>
            </a:r>
            <a:endParaRPr sz="2400">
              <a:solidFill>
                <a:schemeClr val="lt1"/>
              </a:solidFill>
              <a:latin typeface="Cabin"/>
              <a:ea typeface="Cabin"/>
              <a:cs typeface="Cabin"/>
              <a:sym typeface="Cabin"/>
            </a:endParaRPr>
          </a:p>
        </p:txBody>
      </p:sp>
      <p:sp>
        <p:nvSpPr>
          <p:cNvPr id="428" name="Google Shape;428;p40"/>
          <p:cNvSpPr txBox="1"/>
          <p:nvPr/>
        </p:nvSpPr>
        <p:spPr>
          <a:xfrm>
            <a:off x="3978400" y="2148550"/>
            <a:ext cx="4235100" cy="516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400">
                <a:solidFill>
                  <a:schemeClr val="lt1"/>
                </a:solidFill>
                <a:latin typeface="Cabin"/>
                <a:ea typeface="Cabin"/>
                <a:cs typeface="Cabin"/>
                <a:sym typeface="Cabin"/>
              </a:rPr>
              <a:t>Why</a:t>
            </a:r>
            <a:endParaRPr sz="2400">
              <a:solidFill>
                <a:schemeClr val="lt1"/>
              </a:solidFill>
              <a:latin typeface="Cabin"/>
              <a:ea typeface="Cabin"/>
              <a:cs typeface="Cabin"/>
              <a:sym typeface="Cabin"/>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41"/>
          <p:cNvSpPr txBox="1">
            <a:spLocks noGrp="1"/>
          </p:cNvSpPr>
          <p:nvPr>
            <p:ph type="title" idx="4294967295"/>
          </p:nvPr>
        </p:nvSpPr>
        <p:spPr>
          <a:xfrm>
            <a:off x="838200" y="365125"/>
            <a:ext cx="7556400" cy="10065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sz="3200" b="1"/>
              <a:t>SUGGESTED TOPICS</a:t>
            </a:r>
            <a:endParaRPr sz="3200" b="1"/>
          </a:p>
        </p:txBody>
      </p:sp>
      <p:sp>
        <p:nvSpPr>
          <p:cNvPr id="435" name="Google Shape;435;p41"/>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sp>
        <p:nvSpPr>
          <p:cNvPr id="436" name="Google Shape;436;p41"/>
          <p:cNvSpPr/>
          <p:nvPr/>
        </p:nvSpPr>
        <p:spPr>
          <a:xfrm>
            <a:off x="1147513" y="1916088"/>
            <a:ext cx="6454500" cy="6522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000">
                <a:solidFill>
                  <a:schemeClr val="accent2"/>
                </a:solidFill>
                <a:latin typeface="Cabin"/>
                <a:ea typeface="Cabin"/>
                <a:cs typeface="Cabin"/>
                <a:sym typeface="Cabin"/>
              </a:rPr>
              <a:t>Cross-cutting</a:t>
            </a:r>
            <a:r>
              <a:rPr lang="en-US" sz="2000" b="1">
                <a:solidFill>
                  <a:schemeClr val="accent2"/>
                </a:solidFill>
                <a:latin typeface="Cabin"/>
                <a:ea typeface="Cabin"/>
                <a:cs typeface="Cabin"/>
                <a:sym typeface="Cabin"/>
              </a:rPr>
              <a:t> patterns &amp; themes</a:t>
            </a:r>
            <a:r>
              <a:rPr lang="en-US" sz="2000">
                <a:solidFill>
                  <a:schemeClr val="accent2"/>
                </a:solidFill>
                <a:latin typeface="Cabin"/>
                <a:ea typeface="Cabin"/>
                <a:cs typeface="Cabin"/>
                <a:sym typeface="Cabin"/>
              </a:rPr>
              <a:t> in the interviewee’s work</a:t>
            </a:r>
            <a:endParaRPr sz="2000">
              <a:solidFill>
                <a:schemeClr val="accent2"/>
              </a:solidFill>
              <a:latin typeface="Cabin"/>
              <a:ea typeface="Cabin"/>
              <a:cs typeface="Cabin"/>
              <a:sym typeface="Cabin"/>
            </a:endParaRPr>
          </a:p>
        </p:txBody>
      </p:sp>
      <p:sp>
        <p:nvSpPr>
          <p:cNvPr id="437" name="Google Shape;437;p41"/>
          <p:cNvSpPr/>
          <p:nvPr/>
        </p:nvSpPr>
        <p:spPr>
          <a:xfrm>
            <a:off x="1746213" y="2821363"/>
            <a:ext cx="6851400" cy="6522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000">
                <a:solidFill>
                  <a:schemeClr val="accent2"/>
                </a:solidFill>
                <a:latin typeface="Cabin"/>
                <a:ea typeface="Cabin"/>
                <a:cs typeface="Cabin"/>
                <a:sym typeface="Cabin"/>
              </a:rPr>
              <a:t>Learning </a:t>
            </a:r>
            <a:r>
              <a:rPr lang="en-US" sz="2000" b="1">
                <a:solidFill>
                  <a:schemeClr val="accent2"/>
                </a:solidFill>
                <a:latin typeface="Cabin"/>
                <a:ea typeface="Cabin"/>
                <a:cs typeface="Cabin"/>
                <a:sym typeface="Cabin"/>
              </a:rPr>
              <a:t>how to do their job better</a:t>
            </a:r>
            <a:r>
              <a:rPr lang="en-US" sz="2000">
                <a:solidFill>
                  <a:schemeClr val="accent2"/>
                </a:solidFill>
                <a:latin typeface="Cabin"/>
                <a:ea typeface="Cabin"/>
                <a:cs typeface="Cabin"/>
                <a:sym typeface="Cabin"/>
              </a:rPr>
              <a:t> - understanding systems, developing technical skills, lessons learned</a:t>
            </a:r>
            <a:endParaRPr sz="2000">
              <a:solidFill>
                <a:schemeClr val="accent2"/>
              </a:solidFill>
              <a:latin typeface="Cabin"/>
              <a:ea typeface="Cabin"/>
              <a:cs typeface="Cabin"/>
              <a:sym typeface="Cabin"/>
            </a:endParaRPr>
          </a:p>
        </p:txBody>
      </p:sp>
      <p:sp>
        <p:nvSpPr>
          <p:cNvPr id="438" name="Google Shape;438;p41"/>
          <p:cNvSpPr/>
          <p:nvPr/>
        </p:nvSpPr>
        <p:spPr>
          <a:xfrm>
            <a:off x="2567063" y="3763438"/>
            <a:ext cx="6995400" cy="652200"/>
          </a:xfrm>
          <a:prstGeom prst="rect">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US" sz="2000" b="1">
                <a:solidFill>
                  <a:schemeClr val="lt1"/>
                </a:solidFill>
                <a:latin typeface="Cabin"/>
                <a:ea typeface="Cabin"/>
                <a:cs typeface="Cabin"/>
                <a:sym typeface="Cabin"/>
              </a:rPr>
              <a:t>Management &amp; leadership </a:t>
            </a:r>
            <a:r>
              <a:rPr lang="en-US" sz="2000">
                <a:solidFill>
                  <a:schemeClr val="lt1"/>
                </a:solidFill>
                <a:latin typeface="Cabin"/>
                <a:ea typeface="Cabin"/>
                <a:cs typeface="Cabin"/>
                <a:sym typeface="Cabin"/>
              </a:rPr>
              <a:t>experience and insights</a:t>
            </a:r>
            <a:endParaRPr sz="2000">
              <a:solidFill>
                <a:schemeClr val="lt1"/>
              </a:solidFill>
              <a:latin typeface="Cabin"/>
              <a:ea typeface="Cabin"/>
              <a:cs typeface="Cabin"/>
              <a:sym typeface="Cabin"/>
            </a:endParaRPr>
          </a:p>
        </p:txBody>
      </p:sp>
      <p:sp>
        <p:nvSpPr>
          <p:cNvPr id="439" name="Google Shape;439;p41"/>
          <p:cNvSpPr/>
          <p:nvPr/>
        </p:nvSpPr>
        <p:spPr>
          <a:xfrm>
            <a:off x="3356088" y="4705513"/>
            <a:ext cx="7688400" cy="6936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400"/>
              </a:spcBef>
              <a:spcAft>
                <a:spcPts val="1000"/>
              </a:spcAft>
              <a:buNone/>
            </a:pPr>
            <a:r>
              <a:rPr lang="en-US" sz="2000">
                <a:solidFill>
                  <a:schemeClr val="lt1"/>
                </a:solidFill>
                <a:latin typeface="Cabin"/>
                <a:ea typeface="Cabin"/>
                <a:cs typeface="Cabin"/>
                <a:sym typeface="Cabin"/>
              </a:rPr>
              <a:t>The </a:t>
            </a:r>
            <a:r>
              <a:rPr lang="en-US" sz="2000" b="1">
                <a:solidFill>
                  <a:schemeClr val="lt1"/>
                </a:solidFill>
                <a:latin typeface="Cabin"/>
                <a:ea typeface="Cabin"/>
                <a:cs typeface="Cabin"/>
                <a:sym typeface="Cabin"/>
              </a:rPr>
              <a:t>future</a:t>
            </a:r>
            <a:r>
              <a:rPr lang="en-US" sz="2000">
                <a:solidFill>
                  <a:schemeClr val="lt1"/>
                </a:solidFill>
                <a:latin typeface="Cabin"/>
                <a:ea typeface="Cabin"/>
                <a:cs typeface="Cabin"/>
                <a:sym typeface="Cabin"/>
              </a:rPr>
              <a:t> - of a particular technical area, USAID, or global education more broadly</a:t>
            </a:r>
            <a:endParaRPr sz="2000">
              <a:solidFill>
                <a:schemeClr val="lt1"/>
              </a:solidFill>
              <a:latin typeface="Cabin"/>
              <a:ea typeface="Cabin"/>
              <a:cs typeface="Cabin"/>
              <a:sym typeface="Cabin"/>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42"/>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dk2"/>
                </a:solidFill>
              </a:rPr>
              <a:t>23</a:t>
            </a:fld>
            <a:endParaRPr>
              <a:solidFill>
                <a:schemeClr val="dk2"/>
              </a:solidFill>
            </a:endParaRPr>
          </a:p>
        </p:txBody>
      </p:sp>
      <p:pic>
        <p:nvPicPr>
          <p:cNvPr id="446" name="Google Shape;446;p42"/>
          <p:cNvPicPr preferRelativeResize="0"/>
          <p:nvPr/>
        </p:nvPicPr>
        <p:blipFill>
          <a:blip r:embed="rId3">
            <a:alphaModFix/>
          </a:blip>
          <a:stretch>
            <a:fillRect/>
          </a:stretch>
        </p:blipFill>
        <p:spPr>
          <a:xfrm>
            <a:off x="0" y="0"/>
            <a:ext cx="13716000" cy="6858000"/>
          </a:xfrm>
          <a:prstGeom prst="rect">
            <a:avLst/>
          </a:prstGeom>
          <a:noFill/>
          <a:ln>
            <a:noFill/>
          </a:ln>
        </p:spPr>
      </p:pic>
      <p:sp>
        <p:nvSpPr>
          <p:cNvPr id="447" name="Google Shape;447;p42"/>
          <p:cNvSpPr/>
          <p:nvPr/>
        </p:nvSpPr>
        <p:spPr>
          <a:xfrm>
            <a:off x="1505425" y="365125"/>
            <a:ext cx="4444500" cy="2724000"/>
          </a:xfrm>
          <a:prstGeom prst="wedgeRoundRectCallout">
            <a:avLst>
              <a:gd name="adj1" fmla="val 124411"/>
              <a:gd name="adj2" fmla="val -16249"/>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3000">
                <a:latin typeface="Cabin"/>
                <a:ea typeface="Cabin"/>
                <a:cs typeface="Cabin"/>
                <a:sym typeface="Cabin"/>
              </a:rPr>
              <a:t>Yay! We did it! We just had the best fireside chat!</a:t>
            </a:r>
            <a:endParaRPr sz="3000">
              <a:latin typeface="Cabin"/>
              <a:ea typeface="Cabin"/>
              <a:cs typeface="Cabin"/>
              <a:sym typeface="Cabin"/>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43"/>
          <p:cNvSpPr txBox="1">
            <a:spLocks noGrp="1"/>
          </p:cNvSpPr>
          <p:nvPr>
            <p:ph type="body" idx="1"/>
          </p:nvPr>
        </p:nvSpPr>
        <p:spPr>
          <a:xfrm>
            <a:off x="4123200" y="2393975"/>
            <a:ext cx="7481700" cy="3140700"/>
          </a:xfrm>
          <a:prstGeom prst="rect">
            <a:avLst/>
          </a:prstGeom>
          <a:ln>
            <a:noFill/>
          </a:ln>
        </p:spPr>
        <p:txBody>
          <a:bodyPr spcFirstLastPara="1" wrap="square" lIns="0" tIns="45700" rIns="91425" bIns="45700" anchor="t" anchorCtr="0">
            <a:noAutofit/>
          </a:bodyPr>
          <a:lstStyle/>
          <a:p>
            <a:pPr marL="457200" lvl="0" indent="-406400" algn="l" rtl="0">
              <a:lnSpc>
                <a:spcPct val="115000"/>
              </a:lnSpc>
              <a:spcBef>
                <a:spcPts val="0"/>
              </a:spcBef>
              <a:spcAft>
                <a:spcPts val="0"/>
              </a:spcAft>
              <a:buSzPts val="2800"/>
              <a:buChar char="●"/>
            </a:pPr>
            <a:r>
              <a:rPr lang="en-US"/>
              <a:t>Start &amp; end the session on time</a:t>
            </a:r>
            <a:endParaRPr/>
          </a:p>
          <a:p>
            <a:pPr marL="457200" lvl="0" indent="-406400" algn="l" rtl="0">
              <a:lnSpc>
                <a:spcPct val="115000"/>
              </a:lnSpc>
              <a:spcBef>
                <a:spcPts val="1000"/>
              </a:spcBef>
              <a:spcAft>
                <a:spcPts val="0"/>
              </a:spcAft>
              <a:buSzPts val="2800"/>
              <a:buChar char="●"/>
            </a:pPr>
            <a:r>
              <a:rPr lang="en-US"/>
              <a:t>Ensure the session flows smoothly</a:t>
            </a:r>
            <a:endParaRPr/>
          </a:p>
          <a:p>
            <a:pPr marL="457200" lvl="0" indent="-406400" algn="l" rtl="0">
              <a:lnSpc>
                <a:spcPct val="115000"/>
              </a:lnSpc>
              <a:spcBef>
                <a:spcPts val="1800"/>
              </a:spcBef>
              <a:spcAft>
                <a:spcPts val="0"/>
              </a:spcAft>
              <a:buSzPts val="2800"/>
              <a:buChar char="●"/>
            </a:pPr>
            <a:r>
              <a:rPr lang="en-US"/>
              <a:t>Audience engagement</a:t>
            </a:r>
            <a:endParaRPr/>
          </a:p>
          <a:p>
            <a:pPr marL="0" lvl="0" indent="0" algn="l" rtl="0">
              <a:spcBef>
                <a:spcPts val="1800"/>
              </a:spcBef>
              <a:spcAft>
                <a:spcPts val="0"/>
              </a:spcAft>
              <a:buNone/>
            </a:pPr>
            <a:endParaRPr sz="2200"/>
          </a:p>
        </p:txBody>
      </p:sp>
      <p:sp>
        <p:nvSpPr>
          <p:cNvPr id="454" name="Google Shape;454;p4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24</a:t>
            </a:fld>
            <a:endParaRPr/>
          </a:p>
        </p:txBody>
      </p:sp>
      <p:sp>
        <p:nvSpPr>
          <p:cNvPr id="455" name="Google Shape;455;p43"/>
          <p:cNvSpPr txBox="1">
            <a:spLocks noGrp="1"/>
          </p:cNvSpPr>
          <p:nvPr>
            <p:ph type="title" idx="4294967295"/>
          </p:nvPr>
        </p:nvSpPr>
        <p:spPr>
          <a:xfrm>
            <a:off x="4165050" y="704775"/>
            <a:ext cx="10515600" cy="10065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sz="3200" b="1"/>
              <a:t>FACILITATION SUPPORT</a:t>
            </a:r>
            <a:endParaRPr sz="3200" b="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4"/>
          <p:cNvSpPr txBox="1">
            <a:spLocks noGrp="1"/>
          </p:cNvSpPr>
          <p:nvPr>
            <p:ph type="body" idx="1"/>
          </p:nvPr>
        </p:nvSpPr>
        <p:spPr>
          <a:xfrm>
            <a:off x="5325786" y="2803736"/>
            <a:ext cx="6350400" cy="3870300"/>
          </a:xfrm>
          <a:prstGeom prst="rect">
            <a:avLst/>
          </a:prstGeom>
        </p:spPr>
        <p:txBody>
          <a:bodyPr spcFirstLastPara="1" wrap="square" lIns="0" tIns="45700" rIns="91425" bIns="45700" anchor="t" anchorCtr="0">
            <a:noAutofit/>
          </a:bodyPr>
          <a:lstStyle/>
          <a:p>
            <a:pPr marL="0" lvl="0" indent="0" algn="l" rtl="0">
              <a:spcBef>
                <a:spcPts val="1800"/>
              </a:spcBef>
              <a:spcAft>
                <a:spcPts val="0"/>
              </a:spcAft>
              <a:buNone/>
            </a:pPr>
            <a:r>
              <a:rPr lang="en-US" sz="6000" b="1"/>
              <a:t>Q &amp; A</a:t>
            </a:r>
            <a:endParaRPr sz="6000" b="1"/>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45"/>
          <p:cNvSpPr txBox="1">
            <a:spLocks noGrp="1"/>
          </p:cNvSpPr>
          <p:nvPr>
            <p:ph type="body" idx="1"/>
          </p:nvPr>
        </p:nvSpPr>
        <p:spPr>
          <a:xfrm>
            <a:off x="838200" y="1825625"/>
            <a:ext cx="10515600" cy="4351200"/>
          </a:xfrm>
          <a:prstGeom prst="rect">
            <a:avLst/>
          </a:prstGeom>
        </p:spPr>
        <p:txBody>
          <a:bodyPr spcFirstLastPara="1" wrap="square" lIns="0" tIns="45700" rIns="91425" bIns="45700" anchor="t" anchorCtr="0">
            <a:noAutofit/>
          </a:bodyPr>
          <a:lstStyle/>
          <a:p>
            <a:pPr marL="0" lvl="0" indent="0" algn="l" rtl="0">
              <a:spcBef>
                <a:spcPts val="1800"/>
              </a:spcBef>
              <a:spcAft>
                <a:spcPts val="0"/>
              </a:spcAft>
              <a:buNone/>
            </a:pPr>
            <a:r>
              <a:rPr lang="en-US" b="1">
                <a:solidFill>
                  <a:schemeClr val="accent2"/>
                </a:solidFill>
              </a:rPr>
              <a:t>February 24th: </a:t>
            </a:r>
            <a:r>
              <a:rPr lang="en-US"/>
              <a:t>Final day to book hotel rooms (presenters)</a:t>
            </a:r>
            <a:endParaRPr/>
          </a:p>
          <a:p>
            <a:pPr marL="0" lvl="0" indent="0" algn="l" rtl="0">
              <a:spcBef>
                <a:spcPts val="1800"/>
              </a:spcBef>
              <a:spcAft>
                <a:spcPts val="0"/>
              </a:spcAft>
              <a:buNone/>
            </a:pPr>
            <a:r>
              <a:rPr lang="en-US" b="1">
                <a:solidFill>
                  <a:schemeClr val="accent2"/>
                </a:solidFill>
              </a:rPr>
              <a:t>February 28th: </a:t>
            </a:r>
            <a:endParaRPr>
              <a:solidFill>
                <a:schemeClr val="accent2"/>
              </a:solidFill>
            </a:endParaRPr>
          </a:p>
          <a:p>
            <a:pPr marL="857250" lvl="0" indent="-406400" algn="l" rtl="0">
              <a:spcBef>
                <a:spcPts val="1800"/>
              </a:spcBef>
              <a:spcAft>
                <a:spcPts val="0"/>
              </a:spcAft>
              <a:buSzPts val="2800"/>
              <a:buChar char="➔"/>
            </a:pPr>
            <a:r>
              <a:rPr lang="en-US"/>
              <a:t>Final session title and description added</a:t>
            </a:r>
            <a:endParaRPr/>
          </a:p>
          <a:p>
            <a:pPr marL="857250" lvl="0" indent="-406400" algn="l" rtl="0">
              <a:spcBef>
                <a:spcPts val="1000"/>
              </a:spcBef>
              <a:spcAft>
                <a:spcPts val="0"/>
              </a:spcAft>
              <a:buSzPts val="2800"/>
              <a:buChar char="➔"/>
            </a:pPr>
            <a:r>
              <a:rPr lang="en-US"/>
              <a:t>Preliminary PowerPoint uploaded (if applicable)</a:t>
            </a:r>
            <a:endParaRPr/>
          </a:p>
          <a:p>
            <a:pPr marL="0" lvl="0" indent="0" algn="l" rtl="0">
              <a:spcBef>
                <a:spcPts val="1800"/>
              </a:spcBef>
              <a:spcAft>
                <a:spcPts val="0"/>
              </a:spcAft>
              <a:buNone/>
            </a:pPr>
            <a:r>
              <a:rPr lang="en-US" b="1">
                <a:solidFill>
                  <a:schemeClr val="accent2"/>
                </a:solidFill>
              </a:rPr>
              <a:t>March 20th:</a:t>
            </a:r>
            <a:r>
              <a:rPr lang="en-US" b="1"/>
              <a:t> </a:t>
            </a:r>
            <a:r>
              <a:rPr lang="en-US"/>
              <a:t>Final PowerPoint uploaded (if applicable)</a:t>
            </a:r>
            <a:endParaRPr b="1">
              <a:solidFill>
                <a:schemeClr val="accent2"/>
              </a:solidFill>
            </a:endParaRPr>
          </a:p>
        </p:txBody>
      </p:sp>
      <p:sp>
        <p:nvSpPr>
          <p:cNvPr id="468" name="Google Shape;468;p45"/>
          <p:cNvSpPr txBox="1">
            <a:spLocks noGrp="1"/>
          </p:cNvSpPr>
          <p:nvPr>
            <p:ph type="title"/>
          </p:nvPr>
        </p:nvSpPr>
        <p:spPr>
          <a:xfrm>
            <a:off x="838200" y="365125"/>
            <a:ext cx="10515600" cy="10065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sz="3200" b="1"/>
              <a:t>UPCOMING DEADLINES</a:t>
            </a:r>
            <a:endParaRPr sz="3200" b="1"/>
          </a:p>
        </p:txBody>
      </p:sp>
      <p:sp>
        <p:nvSpPr>
          <p:cNvPr id="469" name="Google Shape;469;p4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46"/>
          <p:cNvSpPr txBox="1">
            <a:spLocks noGrp="1"/>
          </p:cNvSpPr>
          <p:nvPr>
            <p:ph type="body" idx="1"/>
          </p:nvPr>
        </p:nvSpPr>
        <p:spPr>
          <a:xfrm>
            <a:off x="838200" y="1825625"/>
            <a:ext cx="10515600" cy="2354400"/>
          </a:xfrm>
          <a:prstGeom prst="rect">
            <a:avLst/>
          </a:prstGeom>
        </p:spPr>
        <p:txBody>
          <a:bodyPr spcFirstLastPara="1" wrap="square" lIns="91425" tIns="45700" rIns="91425" bIns="45700" anchor="ctr" anchorCtr="0">
            <a:noAutofit/>
          </a:bodyPr>
          <a:lstStyle/>
          <a:p>
            <a:pPr marL="0" lvl="0" indent="0" algn="ctr" rtl="0">
              <a:spcBef>
                <a:spcPts val="1800"/>
              </a:spcBef>
              <a:spcAft>
                <a:spcPts val="0"/>
              </a:spcAft>
              <a:buNone/>
            </a:pPr>
            <a:r>
              <a:rPr lang="en-US"/>
              <a:t>In the chat box, please tell us one thing you will take away from this webinar.</a:t>
            </a:r>
            <a:endParaRPr/>
          </a:p>
        </p:txBody>
      </p:sp>
      <p:sp>
        <p:nvSpPr>
          <p:cNvPr id="476" name="Google Shape;476;p46"/>
          <p:cNvSpPr txBox="1">
            <a:spLocks noGrp="1"/>
          </p:cNvSpPr>
          <p:nvPr>
            <p:ph type="body" idx="2"/>
          </p:nvPr>
        </p:nvSpPr>
        <p:spPr>
          <a:xfrm>
            <a:off x="838200" y="882198"/>
            <a:ext cx="10515600" cy="506700"/>
          </a:xfrm>
          <a:prstGeom prst="rect">
            <a:avLst/>
          </a:prstGeom>
        </p:spPr>
        <p:txBody>
          <a:bodyPr spcFirstLastPara="1" wrap="square" lIns="91425" tIns="45700" rIns="91425" bIns="45700" anchor="b" anchorCtr="0">
            <a:noAutofit/>
          </a:bodyPr>
          <a:lstStyle/>
          <a:p>
            <a:pPr marL="0" lvl="0" indent="0" algn="ctr" rtl="0">
              <a:spcBef>
                <a:spcPts val="1800"/>
              </a:spcBef>
              <a:spcAft>
                <a:spcPts val="0"/>
              </a:spcAft>
              <a:buNone/>
            </a:pPr>
            <a:r>
              <a:rPr lang="en-US"/>
              <a:t>PARTICIPANT TAKEAWAYS</a:t>
            </a:r>
            <a:endParaRPr/>
          </a:p>
        </p:txBody>
      </p:sp>
      <p:sp>
        <p:nvSpPr>
          <p:cNvPr id="477" name="Google Shape;477;p4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47"/>
          <p:cNvSpPr txBox="1">
            <a:spLocks noGrp="1"/>
          </p:cNvSpPr>
          <p:nvPr>
            <p:ph type="body" idx="1"/>
          </p:nvPr>
        </p:nvSpPr>
        <p:spPr>
          <a:xfrm>
            <a:off x="1013298" y="2647104"/>
            <a:ext cx="9942600" cy="2847600"/>
          </a:xfrm>
          <a:prstGeom prst="rect">
            <a:avLst/>
          </a:prstGeom>
        </p:spPr>
        <p:txBody>
          <a:bodyPr spcFirstLastPara="1" wrap="square" lIns="0" tIns="45700" rIns="91425" bIns="45700" anchor="t" anchorCtr="0">
            <a:noAutofit/>
          </a:bodyPr>
          <a:lstStyle/>
          <a:p>
            <a:pPr marL="0" lvl="0" indent="0" algn="l" rtl="0">
              <a:spcBef>
                <a:spcPts val="1800"/>
              </a:spcBef>
              <a:spcAft>
                <a:spcPts val="0"/>
              </a:spcAft>
              <a:buNone/>
            </a:pPr>
            <a:r>
              <a:rPr lang="en-US" sz="3200" i="1"/>
              <a:t>On a scale of 1 to 5, how comfortable are you with designing a fireside chat?</a:t>
            </a:r>
            <a:endParaRPr/>
          </a:p>
        </p:txBody>
      </p:sp>
      <p:sp>
        <p:nvSpPr>
          <p:cNvPr id="484" name="Google Shape;484;p4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28</a:t>
            </a:fld>
            <a:endParaRPr/>
          </a:p>
        </p:txBody>
      </p:sp>
      <p:sp>
        <p:nvSpPr>
          <p:cNvPr id="485" name="Google Shape;485;p47"/>
          <p:cNvSpPr txBox="1">
            <a:spLocks noGrp="1"/>
          </p:cNvSpPr>
          <p:nvPr>
            <p:ph type="body" idx="2"/>
          </p:nvPr>
        </p:nvSpPr>
        <p:spPr>
          <a:xfrm rot="-5400000">
            <a:off x="10392688" y="1657975"/>
            <a:ext cx="3201300" cy="253200"/>
          </a:xfrm>
          <a:prstGeom prst="rect">
            <a:avLst/>
          </a:prstGeom>
        </p:spPr>
        <p:txBody>
          <a:bodyPr spcFirstLastPara="1" wrap="square" lIns="0" tIns="45700" rIns="91425" bIns="45700" anchor="t" anchorCtr="0">
            <a:noAutofit/>
          </a:bodyPr>
          <a:lstStyle/>
          <a:p>
            <a:pPr marL="0" lvl="0" indent="0" algn="r" rtl="0">
              <a:spcBef>
                <a:spcPts val="1800"/>
              </a:spcBef>
              <a:spcAft>
                <a:spcPts val="0"/>
              </a:spcAft>
              <a:buNone/>
            </a:pPr>
            <a:endParaRPr/>
          </a:p>
        </p:txBody>
      </p:sp>
      <p:sp>
        <p:nvSpPr>
          <p:cNvPr id="486" name="Google Shape;486;p47"/>
          <p:cNvSpPr txBox="1">
            <a:spLocks noGrp="1"/>
          </p:cNvSpPr>
          <p:nvPr>
            <p:ph type="title" idx="4294967295"/>
          </p:nvPr>
        </p:nvSpPr>
        <p:spPr>
          <a:xfrm>
            <a:off x="1013290" y="1550625"/>
            <a:ext cx="6350400" cy="7506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sz="3200" b="1">
                <a:solidFill>
                  <a:srgbClr val="FFFFFF"/>
                </a:solidFill>
              </a:rPr>
              <a:t>FINAL PARTICIPANT POLL</a:t>
            </a:r>
            <a:endParaRPr sz="3200" b="1">
              <a:solidFill>
                <a:srgbClr val="FFFFF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48"/>
          <p:cNvSpPr txBox="1">
            <a:spLocks noGrp="1"/>
          </p:cNvSpPr>
          <p:nvPr>
            <p:ph type="body" idx="1"/>
          </p:nvPr>
        </p:nvSpPr>
        <p:spPr>
          <a:xfrm>
            <a:off x="1677914" y="3500382"/>
            <a:ext cx="9513000" cy="2248500"/>
          </a:xfrm>
          <a:prstGeom prst="rect">
            <a:avLst/>
          </a:prstGeom>
        </p:spPr>
        <p:txBody>
          <a:bodyPr spcFirstLastPara="1" wrap="square" lIns="0" tIns="45700" rIns="91425" bIns="45700" anchor="t" anchorCtr="0">
            <a:noAutofit/>
          </a:bodyPr>
          <a:lstStyle/>
          <a:p>
            <a:pPr marL="0" lvl="0" indent="0" algn="l" rtl="0">
              <a:lnSpc>
                <a:spcPct val="130000"/>
              </a:lnSpc>
              <a:spcBef>
                <a:spcPts val="1800"/>
              </a:spcBef>
              <a:spcAft>
                <a:spcPts val="0"/>
              </a:spcAft>
              <a:buNone/>
            </a:pPr>
            <a:r>
              <a:rPr lang="en-US" sz="2800">
                <a:solidFill>
                  <a:srgbClr val="FFFFFF"/>
                </a:solidFill>
              </a:rPr>
              <a:t>Still have questions? Reach out to us at</a:t>
            </a:r>
            <a:r>
              <a:rPr lang="en-US" sz="2800">
                <a:solidFill>
                  <a:schemeClr val="dk1"/>
                </a:solidFill>
              </a:rPr>
              <a:t> </a:t>
            </a:r>
            <a:r>
              <a:rPr lang="en-US" sz="2800" u="sng">
                <a:solidFill>
                  <a:schemeClr val="accent4"/>
                </a:solidFill>
                <a:hlinkClick r:id="rId3"/>
              </a:rPr>
              <a:t>gfu@usaid.gov</a:t>
            </a:r>
            <a:r>
              <a:rPr lang="en-US" sz="2800">
                <a:solidFill>
                  <a:schemeClr val="accent4"/>
                </a:solidFill>
              </a:rPr>
              <a:t> </a:t>
            </a:r>
            <a:endParaRPr>
              <a:solidFill>
                <a:schemeClr val="accent4"/>
              </a:solidFill>
            </a:endParaRPr>
          </a:p>
        </p:txBody>
      </p:sp>
      <p:sp>
        <p:nvSpPr>
          <p:cNvPr id="493" name="Google Shape;493;p4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29</a:t>
            </a:fld>
            <a:endParaRPr/>
          </a:p>
        </p:txBody>
      </p:sp>
      <p:pic>
        <p:nvPicPr>
          <p:cNvPr id="494" name="Google Shape;494;p48"/>
          <p:cNvPicPr preferRelativeResize="0"/>
          <p:nvPr/>
        </p:nvPicPr>
        <p:blipFill>
          <a:blip r:embed="rId4">
            <a:alphaModFix/>
          </a:blip>
          <a:stretch>
            <a:fillRect/>
          </a:stretch>
        </p:blipFill>
        <p:spPr>
          <a:xfrm>
            <a:off x="1584375" y="5703575"/>
            <a:ext cx="1804700" cy="805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2"/>
          <p:cNvSpPr txBox="1">
            <a:spLocks noGrp="1"/>
          </p:cNvSpPr>
          <p:nvPr>
            <p:ph type="body" idx="1"/>
          </p:nvPr>
        </p:nvSpPr>
        <p:spPr>
          <a:xfrm>
            <a:off x="4165058" y="2071993"/>
            <a:ext cx="7196700" cy="3140700"/>
          </a:xfrm>
          <a:prstGeom prst="rect">
            <a:avLst/>
          </a:prstGeom>
        </p:spPr>
        <p:txBody>
          <a:bodyPr spcFirstLastPara="1" wrap="square" lIns="0" tIns="45700" rIns="91425" bIns="45700" anchor="t" anchorCtr="0">
            <a:noAutofit/>
          </a:bodyPr>
          <a:lstStyle/>
          <a:p>
            <a:pPr marL="457200" lvl="0" indent="-406400" algn="l" rtl="0">
              <a:spcBef>
                <a:spcPts val="1800"/>
              </a:spcBef>
              <a:spcAft>
                <a:spcPts val="0"/>
              </a:spcAft>
              <a:buSzPts val="2800"/>
              <a:buChar char="➔"/>
            </a:pPr>
            <a:r>
              <a:rPr lang="en-US" b="1"/>
              <a:t>When: </a:t>
            </a:r>
            <a:r>
              <a:rPr lang="en-US"/>
              <a:t>April 6-7, 2020</a:t>
            </a:r>
            <a:endParaRPr/>
          </a:p>
          <a:p>
            <a:pPr marL="457200" lvl="0" indent="-406400" algn="l" rtl="0">
              <a:spcBef>
                <a:spcPts val="0"/>
              </a:spcBef>
              <a:spcAft>
                <a:spcPts val="0"/>
              </a:spcAft>
              <a:buSzPts val="2800"/>
              <a:buChar char="➔"/>
            </a:pPr>
            <a:r>
              <a:rPr lang="en-US" b="1"/>
              <a:t>Where:</a:t>
            </a:r>
            <a:r>
              <a:rPr lang="en-US"/>
              <a:t>  </a:t>
            </a:r>
            <a:r>
              <a:rPr lang="en-US" u="sng">
                <a:solidFill>
                  <a:schemeClr val="hlink"/>
                </a:solidFill>
                <a:hlinkClick r:id="rId3"/>
              </a:rPr>
              <a:t>The Washington Hilton Hotel</a:t>
            </a:r>
            <a:endParaRPr/>
          </a:p>
          <a:p>
            <a:pPr marL="457200" lvl="0" indent="0" algn="l" rtl="0">
              <a:spcBef>
                <a:spcPts val="0"/>
              </a:spcBef>
              <a:spcAft>
                <a:spcPts val="0"/>
              </a:spcAft>
              <a:buNone/>
            </a:pPr>
            <a:r>
              <a:rPr lang="en-US"/>
              <a:t>1919 Connecticut Avenue NW</a:t>
            </a:r>
            <a:endParaRPr/>
          </a:p>
          <a:p>
            <a:pPr marL="457200" lvl="0" indent="0" algn="l" rtl="0">
              <a:spcBef>
                <a:spcPts val="0"/>
              </a:spcBef>
              <a:spcAft>
                <a:spcPts val="0"/>
              </a:spcAft>
              <a:buNone/>
            </a:pPr>
            <a:r>
              <a:rPr lang="en-US"/>
              <a:t>Washington, DC 20009</a:t>
            </a:r>
            <a:endParaRPr/>
          </a:p>
        </p:txBody>
      </p:sp>
      <p:sp>
        <p:nvSpPr>
          <p:cNvPr id="156" name="Google Shape;156;p2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3</a:t>
            </a:fld>
            <a:endParaRPr/>
          </a:p>
        </p:txBody>
      </p:sp>
      <p:sp>
        <p:nvSpPr>
          <p:cNvPr id="157" name="Google Shape;157;p22"/>
          <p:cNvSpPr txBox="1">
            <a:spLocks noGrp="1"/>
          </p:cNvSpPr>
          <p:nvPr>
            <p:ph type="title" idx="4294967295"/>
          </p:nvPr>
        </p:nvSpPr>
        <p:spPr>
          <a:xfrm>
            <a:off x="4165050" y="575775"/>
            <a:ext cx="4570500" cy="10065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sz="3200" b="1"/>
              <a:t>CONFERENCE DETAILS</a:t>
            </a:r>
            <a:endParaRPr sz="3200"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3"/>
          <p:cNvSpPr txBox="1">
            <a:spLocks noGrp="1"/>
          </p:cNvSpPr>
          <p:nvPr>
            <p:ph type="body" idx="1"/>
          </p:nvPr>
        </p:nvSpPr>
        <p:spPr>
          <a:xfrm>
            <a:off x="1013300" y="2951900"/>
            <a:ext cx="9730200" cy="2847600"/>
          </a:xfrm>
          <a:prstGeom prst="rect">
            <a:avLst/>
          </a:prstGeom>
          <a:noFill/>
        </p:spPr>
        <p:txBody>
          <a:bodyPr spcFirstLastPara="1" wrap="square" lIns="0" tIns="45700" rIns="91425" bIns="45700" anchor="t" anchorCtr="0">
            <a:noAutofit/>
          </a:bodyPr>
          <a:lstStyle/>
          <a:p>
            <a:pPr marL="0" lvl="0" indent="0" algn="l" rtl="0">
              <a:spcBef>
                <a:spcPts val="1800"/>
              </a:spcBef>
              <a:spcAft>
                <a:spcPts val="0"/>
              </a:spcAft>
              <a:buNone/>
            </a:pPr>
            <a:r>
              <a:rPr lang="en-US" sz="3200" i="1">
                <a:solidFill>
                  <a:srgbClr val="FFFFFF"/>
                </a:solidFill>
              </a:rPr>
              <a:t>Have you ever participated in a fireside chat?</a:t>
            </a:r>
            <a:endParaRPr sz="3200" i="1">
              <a:solidFill>
                <a:srgbClr val="FFFFFF"/>
              </a:solidFill>
            </a:endParaRPr>
          </a:p>
        </p:txBody>
      </p:sp>
      <p:sp>
        <p:nvSpPr>
          <p:cNvPr id="164" name="Google Shape;164;p2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4</a:t>
            </a:fld>
            <a:endParaRPr/>
          </a:p>
        </p:txBody>
      </p:sp>
      <p:sp>
        <p:nvSpPr>
          <p:cNvPr id="165" name="Google Shape;165;p23"/>
          <p:cNvSpPr txBox="1">
            <a:spLocks noGrp="1"/>
          </p:cNvSpPr>
          <p:nvPr>
            <p:ph type="title" idx="4294967295"/>
          </p:nvPr>
        </p:nvSpPr>
        <p:spPr>
          <a:xfrm>
            <a:off x="1013290" y="1550625"/>
            <a:ext cx="6350400" cy="7506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sz="3200" b="1">
                <a:solidFill>
                  <a:srgbClr val="FFFFFF"/>
                </a:solidFill>
              </a:rPr>
              <a:t>PARTICIPANT POLL (I) </a:t>
            </a:r>
            <a:endParaRPr sz="3200" b="1">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4"/>
          <p:cNvSpPr txBox="1">
            <a:spLocks noGrp="1"/>
          </p:cNvSpPr>
          <p:nvPr>
            <p:ph type="body" idx="1"/>
          </p:nvPr>
        </p:nvSpPr>
        <p:spPr>
          <a:xfrm>
            <a:off x="1013298" y="2799504"/>
            <a:ext cx="9942600" cy="2847600"/>
          </a:xfrm>
          <a:prstGeom prst="rect">
            <a:avLst/>
          </a:prstGeom>
        </p:spPr>
        <p:txBody>
          <a:bodyPr spcFirstLastPara="1" wrap="square" lIns="0" tIns="45700" rIns="91425" bIns="45700" anchor="t" anchorCtr="0">
            <a:noAutofit/>
          </a:bodyPr>
          <a:lstStyle/>
          <a:p>
            <a:pPr marL="0" lvl="0" indent="0" algn="l" rtl="0">
              <a:spcBef>
                <a:spcPts val="1800"/>
              </a:spcBef>
              <a:spcAft>
                <a:spcPts val="0"/>
              </a:spcAft>
              <a:buNone/>
            </a:pPr>
            <a:r>
              <a:rPr lang="en-US" sz="3200" i="1"/>
              <a:t>On a scale of 1 to 5, how comfortable are you with designing a fireside chat?</a:t>
            </a:r>
            <a:endParaRPr sz="3200" i="1"/>
          </a:p>
        </p:txBody>
      </p:sp>
      <p:sp>
        <p:nvSpPr>
          <p:cNvPr id="172" name="Google Shape;172;p2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5</a:t>
            </a:fld>
            <a:endParaRPr/>
          </a:p>
        </p:txBody>
      </p:sp>
      <p:sp>
        <p:nvSpPr>
          <p:cNvPr id="173" name="Google Shape;173;p24"/>
          <p:cNvSpPr txBox="1">
            <a:spLocks noGrp="1"/>
          </p:cNvSpPr>
          <p:nvPr>
            <p:ph type="title" idx="4294967295"/>
          </p:nvPr>
        </p:nvSpPr>
        <p:spPr>
          <a:xfrm>
            <a:off x="1013290" y="1550625"/>
            <a:ext cx="6350400" cy="7506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sz="3200" b="1">
                <a:solidFill>
                  <a:srgbClr val="FFFFFF"/>
                </a:solidFill>
              </a:rPr>
              <a:t>PARTICIPANT POLL (II)</a:t>
            </a:r>
            <a:endParaRPr sz="3200" b="1">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5"/>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dk2"/>
                </a:solidFill>
              </a:rPr>
              <a:t>6</a:t>
            </a:fld>
            <a:endParaRPr>
              <a:solidFill>
                <a:schemeClr val="dk2"/>
              </a:solidFill>
            </a:endParaRPr>
          </a:p>
        </p:txBody>
      </p:sp>
      <p:pic>
        <p:nvPicPr>
          <p:cNvPr id="180" name="Google Shape;180;p25"/>
          <p:cNvPicPr preferRelativeResize="0"/>
          <p:nvPr/>
        </p:nvPicPr>
        <p:blipFill>
          <a:blip r:embed="rId3">
            <a:alphaModFix/>
          </a:blip>
          <a:stretch>
            <a:fillRect/>
          </a:stretch>
        </p:blipFill>
        <p:spPr>
          <a:xfrm>
            <a:off x="0" y="0"/>
            <a:ext cx="13716000" cy="6858000"/>
          </a:xfrm>
          <a:prstGeom prst="rect">
            <a:avLst/>
          </a:prstGeom>
          <a:noFill/>
          <a:ln>
            <a:noFill/>
          </a:ln>
        </p:spPr>
      </p:pic>
      <p:sp>
        <p:nvSpPr>
          <p:cNvPr id="181" name="Google Shape;181;p25"/>
          <p:cNvSpPr/>
          <p:nvPr/>
        </p:nvSpPr>
        <p:spPr>
          <a:xfrm>
            <a:off x="1505425" y="365125"/>
            <a:ext cx="4444500" cy="2724000"/>
          </a:xfrm>
          <a:prstGeom prst="wedgeRoundRectCallout">
            <a:avLst>
              <a:gd name="adj1" fmla="val 124411"/>
              <a:gd name="adj2" fmla="val -16249"/>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3000">
                <a:latin typeface="Cabin"/>
                <a:ea typeface="Cabin"/>
                <a:cs typeface="Cabin"/>
                <a:sym typeface="Cabin"/>
              </a:rPr>
              <a:t>Yay! We did it! We just had the best fireside chat!</a:t>
            </a:r>
            <a:endParaRPr sz="3000">
              <a:latin typeface="Cabin"/>
              <a:ea typeface="Cabin"/>
              <a:cs typeface="Cabin"/>
              <a:sym typeface="Cabi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6"/>
          <p:cNvSpPr/>
          <p:nvPr/>
        </p:nvSpPr>
        <p:spPr>
          <a:xfrm>
            <a:off x="0" y="2773450"/>
            <a:ext cx="6324600" cy="1181100"/>
          </a:xfrm>
          <a:prstGeom prst="rect">
            <a:avLst/>
          </a:prstGeom>
          <a:solidFill>
            <a:srgbClr val="8C8985">
              <a:alpha val="7039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1800"/>
              </a:spcBef>
              <a:spcAft>
                <a:spcPts val="1000"/>
              </a:spcAft>
              <a:buNone/>
            </a:pPr>
            <a:r>
              <a:rPr lang="en-US" sz="2800" b="1">
                <a:solidFill>
                  <a:schemeClr val="lt2"/>
                </a:solidFill>
                <a:latin typeface="Cabin"/>
                <a:ea typeface="Cabin"/>
                <a:cs typeface="Cabin"/>
                <a:sym typeface="Cabin"/>
              </a:rPr>
              <a:t>Coordination &amp; Collaboration</a:t>
            </a:r>
            <a:endParaRPr sz="2800">
              <a:solidFill>
                <a:schemeClr val="lt2"/>
              </a:solidFill>
              <a:latin typeface="Cabin"/>
              <a:ea typeface="Cabin"/>
              <a:cs typeface="Cabin"/>
              <a:sym typeface="Cabin"/>
            </a:endParaRPr>
          </a:p>
        </p:txBody>
      </p:sp>
      <p:sp>
        <p:nvSpPr>
          <p:cNvPr id="188" name="Google Shape;188;p26"/>
          <p:cNvSpPr/>
          <p:nvPr/>
        </p:nvSpPr>
        <p:spPr>
          <a:xfrm>
            <a:off x="0" y="1506775"/>
            <a:ext cx="6324600" cy="1181100"/>
          </a:xfrm>
          <a:prstGeom prst="rect">
            <a:avLst/>
          </a:prstGeom>
          <a:solidFill>
            <a:srgbClr val="E7E6E6">
              <a:alpha val="748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a:solidFill>
                  <a:schemeClr val="accent2"/>
                </a:solidFill>
                <a:latin typeface="Cabin"/>
                <a:ea typeface="Cabin"/>
                <a:cs typeface="Cabin"/>
                <a:sym typeface="Cabin"/>
              </a:rPr>
              <a:t>Supporting a Country’s Journey to Self-Reliance</a:t>
            </a:r>
            <a:endParaRPr sz="2800"/>
          </a:p>
        </p:txBody>
      </p:sp>
      <p:sp>
        <p:nvSpPr>
          <p:cNvPr id="189" name="Google Shape;189;p26"/>
          <p:cNvSpPr txBox="1">
            <a:spLocks noGrp="1"/>
          </p:cNvSpPr>
          <p:nvPr>
            <p:ph type="body" idx="1"/>
          </p:nvPr>
        </p:nvSpPr>
        <p:spPr>
          <a:xfrm>
            <a:off x="927000" y="384100"/>
            <a:ext cx="4470600" cy="1113300"/>
          </a:xfrm>
          <a:prstGeom prst="rect">
            <a:avLst/>
          </a:prstGeom>
        </p:spPr>
        <p:txBody>
          <a:bodyPr spcFirstLastPara="1" wrap="square" lIns="0" tIns="45700" rIns="91425" bIns="45700" anchor="t" anchorCtr="0">
            <a:noAutofit/>
          </a:bodyPr>
          <a:lstStyle/>
          <a:p>
            <a:pPr marL="0" lvl="0" indent="0" algn="l" rtl="0">
              <a:spcBef>
                <a:spcPts val="1800"/>
              </a:spcBef>
              <a:spcAft>
                <a:spcPts val="0"/>
              </a:spcAft>
              <a:buNone/>
            </a:pPr>
            <a:r>
              <a:rPr lang="en-US" sz="3200" b="1"/>
              <a:t>CONFERENCE TRACKS</a:t>
            </a:r>
            <a:endParaRPr sz="2200">
              <a:solidFill>
                <a:srgbClr val="002F6C"/>
              </a:solidFill>
            </a:endParaRPr>
          </a:p>
        </p:txBody>
      </p:sp>
      <p:sp>
        <p:nvSpPr>
          <p:cNvPr id="190" name="Google Shape;190;p2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7</a:t>
            </a:fld>
            <a:endParaRPr/>
          </a:p>
        </p:txBody>
      </p:sp>
      <p:sp>
        <p:nvSpPr>
          <p:cNvPr id="191" name="Google Shape;191;p26"/>
          <p:cNvSpPr/>
          <p:nvPr/>
        </p:nvSpPr>
        <p:spPr>
          <a:xfrm>
            <a:off x="0" y="4040125"/>
            <a:ext cx="6324600" cy="1113300"/>
          </a:xfrm>
          <a:prstGeom prst="rect">
            <a:avLst/>
          </a:prstGeom>
          <a:solidFill>
            <a:srgbClr val="595959">
              <a:alpha val="7709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1000"/>
              </a:spcAft>
              <a:buNone/>
            </a:pPr>
            <a:r>
              <a:rPr lang="en-US" sz="2800" b="1">
                <a:solidFill>
                  <a:schemeClr val="lt1"/>
                </a:solidFill>
                <a:latin typeface="Cabin"/>
                <a:ea typeface="Cabin"/>
                <a:cs typeface="Cabin"/>
                <a:sym typeface="Cabin"/>
              </a:rPr>
              <a:t>Evidence-Based Decision Making</a:t>
            </a:r>
            <a:endParaRPr sz="2800">
              <a:solidFill>
                <a:schemeClr val="lt1"/>
              </a:solidFill>
              <a:latin typeface="Cabin"/>
              <a:ea typeface="Cabin"/>
              <a:cs typeface="Cabin"/>
              <a:sym typeface="Cabin"/>
            </a:endParaRPr>
          </a:p>
        </p:txBody>
      </p:sp>
      <p:sp>
        <p:nvSpPr>
          <p:cNvPr id="192" name="Google Shape;192;p26"/>
          <p:cNvSpPr/>
          <p:nvPr/>
        </p:nvSpPr>
        <p:spPr>
          <a:xfrm>
            <a:off x="0" y="5230600"/>
            <a:ext cx="6324600" cy="1278000"/>
          </a:xfrm>
          <a:prstGeom prst="rect">
            <a:avLst/>
          </a:prstGeom>
          <a:solidFill>
            <a:srgbClr val="BA0C2F">
              <a:alpha val="6369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1800"/>
              </a:spcBef>
              <a:spcAft>
                <a:spcPts val="1000"/>
              </a:spcAft>
              <a:buNone/>
            </a:pPr>
            <a:r>
              <a:rPr lang="en-US" sz="2800" b="1">
                <a:solidFill>
                  <a:srgbClr val="E7E6E6"/>
                </a:solidFill>
                <a:latin typeface="Cabin"/>
                <a:ea typeface="Cabin"/>
                <a:cs typeface="Cabin"/>
                <a:sym typeface="Cabin"/>
              </a:rPr>
              <a:t>Systems Strengthening</a:t>
            </a:r>
            <a:endParaRPr sz="2800" b="1">
              <a:solidFill>
                <a:srgbClr val="E7E6E6"/>
              </a:solidFill>
              <a:latin typeface="Cabin"/>
              <a:ea typeface="Cabin"/>
              <a:cs typeface="Cabin"/>
              <a:sym typeface="Cabi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7"/>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chemeClr val="dk2"/>
                </a:solidFill>
              </a:rPr>
              <a:t>8</a:t>
            </a:fld>
            <a:endParaRPr>
              <a:solidFill>
                <a:schemeClr val="dk2"/>
              </a:solidFill>
            </a:endParaRPr>
          </a:p>
        </p:txBody>
      </p:sp>
      <p:pic>
        <p:nvPicPr>
          <p:cNvPr id="199" name="Google Shape;199;p27"/>
          <p:cNvPicPr preferRelativeResize="0"/>
          <p:nvPr/>
        </p:nvPicPr>
        <p:blipFill>
          <a:blip r:embed="rId3">
            <a:alphaModFix amt="98000"/>
          </a:blip>
          <a:stretch>
            <a:fillRect/>
          </a:stretch>
        </p:blipFill>
        <p:spPr>
          <a:xfrm>
            <a:off x="0" y="0"/>
            <a:ext cx="13716000" cy="6858000"/>
          </a:xfrm>
          <a:prstGeom prst="rect">
            <a:avLst/>
          </a:prstGeom>
          <a:noFill/>
          <a:ln>
            <a:noFill/>
          </a:ln>
        </p:spPr>
      </p:pic>
      <p:sp>
        <p:nvSpPr>
          <p:cNvPr id="200" name="Google Shape;200;p27"/>
          <p:cNvSpPr txBox="1"/>
          <p:nvPr/>
        </p:nvSpPr>
        <p:spPr>
          <a:xfrm>
            <a:off x="788550" y="979725"/>
            <a:ext cx="4779000" cy="422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6000" b="1">
                <a:solidFill>
                  <a:schemeClr val="lt1"/>
                </a:solidFill>
                <a:latin typeface="Cabin"/>
                <a:ea typeface="Cabin"/>
                <a:cs typeface="Cabin"/>
                <a:sym typeface="Cabin"/>
              </a:rPr>
              <a:t>Content</a:t>
            </a:r>
            <a:endParaRPr sz="6000" b="1">
              <a:solidFill>
                <a:schemeClr val="lt1"/>
              </a:solidFill>
              <a:latin typeface="Cabin"/>
              <a:ea typeface="Cabin"/>
              <a:cs typeface="Cabin"/>
              <a:sym typeface="Cabin"/>
            </a:endParaRPr>
          </a:p>
          <a:p>
            <a:pPr marL="0" lvl="0" indent="0" algn="ctr" rtl="0">
              <a:spcBef>
                <a:spcPts val="0"/>
              </a:spcBef>
              <a:spcAft>
                <a:spcPts val="0"/>
              </a:spcAft>
              <a:buNone/>
            </a:pPr>
            <a:r>
              <a:rPr lang="en-US" sz="6000" b="1">
                <a:solidFill>
                  <a:schemeClr val="lt1"/>
                </a:solidFill>
                <a:latin typeface="Cabin"/>
                <a:ea typeface="Cabin"/>
                <a:cs typeface="Cabin"/>
                <a:sym typeface="Cabin"/>
              </a:rPr>
              <a:t>+</a:t>
            </a:r>
            <a:endParaRPr sz="6000" b="1">
              <a:solidFill>
                <a:schemeClr val="lt1"/>
              </a:solidFill>
              <a:latin typeface="Cabin"/>
              <a:ea typeface="Cabin"/>
              <a:cs typeface="Cabin"/>
              <a:sym typeface="Cabin"/>
            </a:endParaRPr>
          </a:p>
          <a:p>
            <a:pPr marL="0" lvl="0" indent="0" algn="ctr" rtl="0">
              <a:spcBef>
                <a:spcPts val="0"/>
              </a:spcBef>
              <a:spcAft>
                <a:spcPts val="0"/>
              </a:spcAft>
              <a:buNone/>
            </a:pPr>
            <a:r>
              <a:rPr lang="en-US" sz="6000" b="1">
                <a:solidFill>
                  <a:schemeClr val="lt1"/>
                </a:solidFill>
                <a:latin typeface="Cabin"/>
                <a:ea typeface="Cabin"/>
                <a:cs typeface="Cabin"/>
                <a:sym typeface="Cabin"/>
              </a:rPr>
              <a:t>Pedagogy</a:t>
            </a:r>
            <a:endParaRPr sz="6000" b="1">
              <a:solidFill>
                <a:schemeClr val="lt1"/>
              </a:solidFill>
              <a:latin typeface="Cabin"/>
              <a:ea typeface="Cabin"/>
              <a:cs typeface="Cabin"/>
              <a:sym typeface="Cabin"/>
            </a:endParaRPr>
          </a:p>
          <a:p>
            <a:pPr marL="0" lvl="0" indent="0" algn="ctr" rtl="0">
              <a:spcBef>
                <a:spcPts val="0"/>
              </a:spcBef>
              <a:spcAft>
                <a:spcPts val="0"/>
              </a:spcAft>
              <a:buNone/>
            </a:pPr>
            <a:r>
              <a:rPr lang="en-US" sz="6000" b="1">
                <a:solidFill>
                  <a:schemeClr val="lt1"/>
                </a:solidFill>
                <a:latin typeface="Cabin"/>
                <a:ea typeface="Cabin"/>
                <a:cs typeface="Cabin"/>
                <a:sym typeface="Cabin"/>
              </a:rPr>
              <a:t>=</a:t>
            </a:r>
            <a:endParaRPr sz="6000" b="1">
              <a:solidFill>
                <a:schemeClr val="lt1"/>
              </a:solidFill>
              <a:latin typeface="Cabin"/>
              <a:ea typeface="Cabin"/>
              <a:cs typeface="Cabin"/>
              <a:sym typeface="Cabin"/>
            </a:endParaRPr>
          </a:p>
          <a:p>
            <a:pPr marL="0" lvl="0" indent="0" algn="ctr" rtl="0">
              <a:spcBef>
                <a:spcPts val="0"/>
              </a:spcBef>
              <a:spcAft>
                <a:spcPts val="0"/>
              </a:spcAft>
              <a:buNone/>
            </a:pPr>
            <a:r>
              <a:rPr lang="en-US" sz="6000" b="1">
                <a:solidFill>
                  <a:schemeClr val="lt1"/>
                </a:solidFill>
                <a:latin typeface="Cabin"/>
                <a:ea typeface="Cabin"/>
                <a:cs typeface="Cabin"/>
                <a:sym typeface="Cabin"/>
              </a:rPr>
              <a:t>Learning</a:t>
            </a:r>
            <a:endParaRPr sz="6000" b="1">
              <a:solidFill>
                <a:schemeClr val="lt1"/>
              </a:solidFill>
              <a:latin typeface="Cabin"/>
              <a:ea typeface="Cabin"/>
              <a:cs typeface="Cabin"/>
              <a:sym typeface="Cabi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05"/>
        <p:cNvGrpSpPr/>
        <p:nvPr/>
      </p:nvGrpSpPr>
      <p:grpSpPr>
        <a:xfrm>
          <a:off x="0" y="0"/>
          <a:ext cx="0" cy="0"/>
          <a:chOff x="0" y="0"/>
          <a:chExt cx="0" cy="0"/>
        </a:xfrm>
      </p:grpSpPr>
      <p:sp>
        <p:nvSpPr>
          <p:cNvPr id="206" name="Google Shape;206;p28"/>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
        <p:nvSpPr>
          <p:cNvPr id="207" name="Google Shape;207;p28"/>
          <p:cNvSpPr txBox="1"/>
          <p:nvPr/>
        </p:nvSpPr>
        <p:spPr>
          <a:xfrm>
            <a:off x="1135050" y="2083200"/>
            <a:ext cx="9921900" cy="269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rgbClr val="F3F3F3"/>
                </a:solidFill>
                <a:latin typeface="Cabin"/>
                <a:ea typeface="Cabin"/>
                <a:cs typeface="Cabin"/>
                <a:sym typeface="Cabin"/>
              </a:rPr>
              <a:t>Share one tip for creating a great fireside chat.</a:t>
            </a:r>
            <a:endParaRPr sz="4800" b="1">
              <a:solidFill>
                <a:srgbClr val="F3F3F3"/>
              </a:solidFill>
              <a:latin typeface="Cabin"/>
              <a:ea typeface="Cabin"/>
              <a:cs typeface="Cabin"/>
              <a:sym typeface="Cabin"/>
            </a:endParaRPr>
          </a:p>
          <a:p>
            <a:pPr marL="0" lvl="0" indent="0" algn="ctr" rtl="0">
              <a:spcBef>
                <a:spcPts val="0"/>
              </a:spcBef>
              <a:spcAft>
                <a:spcPts val="0"/>
              </a:spcAft>
              <a:buNone/>
            </a:pPr>
            <a:endParaRPr sz="4800" b="1">
              <a:solidFill>
                <a:srgbClr val="F3F3F3"/>
              </a:solidFill>
              <a:latin typeface="Cabin"/>
              <a:ea typeface="Cabin"/>
              <a:cs typeface="Cabin"/>
              <a:sym typeface="Cabin"/>
            </a:endParaRPr>
          </a:p>
          <a:p>
            <a:pPr marL="0" lvl="0" indent="0" algn="ctr" rtl="0">
              <a:spcBef>
                <a:spcPts val="0"/>
              </a:spcBef>
              <a:spcAft>
                <a:spcPts val="0"/>
              </a:spcAft>
              <a:buNone/>
            </a:pPr>
            <a:r>
              <a:rPr lang="en-US" sz="3600">
                <a:solidFill>
                  <a:srgbClr val="F3F3F3"/>
                </a:solidFill>
                <a:latin typeface="Cabin"/>
                <a:ea typeface="Cabin"/>
                <a:cs typeface="Cabin"/>
                <a:sym typeface="Cabin"/>
              </a:rPr>
              <a:t>Type your response in the chat window</a:t>
            </a:r>
            <a:endParaRPr sz="3600">
              <a:solidFill>
                <a:srgbClr val="F3F3F3"/>
              </a:solidFill>
              <a:latin typeface="Cabin"/>
              <a:ea typeface="Cabin"/>
              <a:cs typeface="Cabin"/>
              <a:sym typeface="Cabin"/>
            </a:endParaRPr>
          </a:p>
        </p:txBody>
      </p:sp>
    </p:spTree>
  </p:cSld>
  <p:clrMapOvr>
    <a:masterClrMapping/>
  </p:clrMapOvr>
</p:sld>
</file>

<file path=ppt/theme/theme1.xml><?xml version="1.0" encoding="utf-8"?>
<a:theme xmlns:a="http://schemas.openxmlformats.org/drawingml/2006/main" name="EEPM M1 BJ 10.17_MS">
  <a:themeElements>
    <a:clrScheme name="USAID 01">
      <a:dk1>
        <a:srgbClr val="595959"/>
      </a:dk1>
      <a:lt1>
        <a:srgbClr val="FFFFFF"/>
      </a:lt1>
      <a:dk2>
        <a:srgbClr val="44546A"/>
      </a:dk2>
      <a:lt2>
        <a:srgbClr val="E7E6E6"/>
      </a:lt2>
      <a:accent1>
        <a:srgbClr val="BA0C2F"/>
      </a:accent1>
      <a:accent2>
        <a:srgbClr val="002F6C"/>
      </a:accent2>
      <a:accent3>
        <a:srgbClr val="0067B9"/>
      </a:accent3>
      <a:accent4>
        <a:srgbClr val="A7C6ED"/>
      </a:accent4>
      <a:accent5>
        <a:srgbClr val="6C6463"/>
      </a:accent5>
      <a:accent6>
        <a:srgbClr val="8C8985"/>
      </a:accent6>
      <a:hlink>
        <a:srgbClr val="002F6C"/>
      </a:hlink>
      <a:folHlink>
        <a:srgbClr val="651D3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1588</Words>
  <Application>Microsoft Office PowerPoint</Application>
  <PresentationFormat>Widescreen</PresentationFormat>
  <Paragraphs>208</Paragraphs>
  <Slides>29</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Roboto</vt:lpstr>
      <vt:lpstr>Cabin</vt:lpstr>
      <vt:lpstr>Calibri</vt:lpstr>
      <vt:lpstr>EEPM M1 BJ 10.17_MS</vt:lpstr>
      <vt:lpstr>PowerPoint Presentation</vt:lpstr>
      <vt:lpstr>PRESENTERS</vt:lpstr>
      <vt:lpstr>CONFERENCE DETAILS</vt:lpstr>
      <vt:lpstr>PARTICIPANT POLL (I) </vt:lpstr>
      <vt:lpstr>PARTICIPANT POLL (II)</vt:lpstr>
      <vt:lpstr>PowerPoint Presentation</vt:lpstr>
      <vt:lpstr>PowerPoint Presentation</vt:lpstr>
      <vt:lpstr>PowerPoint Presentation</vt:lpstr>
      <vt:lpstr>PowerPoint Presentation</vt:lpstr>
      <vt:lpstr>FIRESIDE CHATS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FIRESIDE CHATS </vt:lpstr>
      <vt:lpstr>POWERFUL QUESTIONS</vt:lpstr>
      <vt:lpstr>PowerPoint Presentation</vt:lpstr>
      <vt:lpstr>SUGGESTED TOPICS</vt:lpstr>
      <vt:lpstr>PowerPoint Presentation</vt:lpstr>
      <vt:lpstr>FACILITATION SUPPORT</vt:lpstr>
      <vt:lpstr>PowerPoint Presentation</vt:lpstr>
      <vt:lpstr>UPCOMING DEADLINES</vt:lpstr>
      <vt:lpstr>PowerPoint Presentation</vt:lpstr>
      <vt:lpstr>FINAL PARTICIPANT POLL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Shira Babow</dc:creator>
  <cp:lastModifiedBy>Shira Babow</cp:lastModifiedBy>
  <cp:revision>1</cp:revision>
  <dcterms:modified xsi:type="dcterms:W3CDTF">2020-02-11T10:19:11Z</dcterms:modified>
</cp:coreProperties>
</file>